
<file path=[Content_Types].xml><?xml version="1.0" encoding="utf-8"?>
<Types xmlns="http://schemas.openxmlformats.org/package/2006/content-types">
  <Default Extension="bin" ContentType="audio/unknown"/>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notesSlides/notesSlide29.xml" ContentType="application/vnd.openxmlformats-officedocument.presentationml.notesSlide+xml"/>
  <Override PartName="/ppt/tags/tag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6052" r:id="rId1"/>
    <p:sldMasterId id="2147486065" r:id="rId2"/>
    <p:sldMasterId id="2147486113" r:id="rId3"/>
    <p:sldMasterId id="2147486151" r:id="rId4"/>
  </p:sldMasterIdLst>
  <p:notesMasterIdLst>
    <p:notesMasterId r:id="rId94"/>
  </p:notesMasterIdLst>
  <p:handoutMasterIdLst>
    <p:handoutMasterId r:id="rId95"/>
  </p:handoutMasterIdLst>
  <p:sldIdLst>
    <p:sldId id="973" r:id="rId5"/>
    <p:sldId id="974" r:id="rId6"/>
    <p:sldId id="1474" r:id="rId7"/>
    <p:sldId id="1366" r:id="rId8"/>
    <p:sldId id="1082" r:id="rId9"/>
    <p:sldId id="1083" r:id="rId10"/>
    <p:sldId id="1084" r:id="rId11"/>
    <p:sldId id="1367" r:id="rId12"/>
    <p:sldId id="1368" r:id="rId13"/>
    <p:sldId id="410" r:id="rId14"/>
    <p:sldId id="983" r:id="rId15"/>
    <p:sldId id="984" r:id="rId16"/>
    <p:sldId id="985" r:id="rId17"/>
    <p:sldId id="986" r:id="rId18"/>
    <p:sldId id="1418" r:id="rId19"/>
    <p:sldId id="988" r:id="rId20"/>
    <p:sldId id="1155" r:id="rId21"/>
    <p:sldId id="1419" r:id="rId22"/>
    <p:sldId id="1157" r:id="rId23"/>
    <p:sldId id="1420" r:id="rId24"/>
    <p:sldId id="1159" r:id="rId25"/>
    <p:sldId id="1439" r:id="rId26"/>
    <p:sldId id="1440" r:id="rId27"/>
    <p:sldId id="993" r:id="rId28"/>
    <p:sldId id="1445" r:id="rId29"/>
    <p:sldId id="1446" r:id="rId30"/>
    <p:sldId id="1447" r:id="rId31"/>
    <p:sldId id="1448" r:id="rId32"/>
    <p:sldId id="1449" r:id="rId33"/>
    <p:sldId id="1282" r:id="rId34"/>
    <p:sldId id="1450" r:id="rId35"/>
    <p:sldId id="1451" r:id="rId36"/>
    <p:sldId id="1452" r:id="rId37"/>
    <p:sldId id="1453" r:id="rId38"/>
    <p:sldId id="1454" r:id="rId39"/>
    <p:sldId id="1455" r:id="rId40"/>
    <p:sldId id="1456" r:id="rId41"/>
    <p:sldId id="1457" r:id="rId42"/>
    <p:sldId id="1458" r:id="rId43"/>
    <p:sldId id="1459" r:id="rId44"/>
    <p:sldId id="1460" r:id="rId45"/>
    <p:sldId id="1461" r:id="rId46"/>
    <p:sldId id="1462" r:id="rId47"/>
    <p:sldId id="1113" r:id="rId48"/>
    <p:sldId id="1463" r:id="rId49"/>
    <p:sldId id="1464" r:id="rId50"/>
    <p:sldId id="1465" r:id="rId51"/>
    <p:sldId id="1466" r:id="rId52"/>
    <p:sldId id="1467" r:id="rId53"/>
    <p:sldId id="1468" r:id="rId54"/>
    <p:sldId id="1469" r:id="rId55"/>
    <p:sldId id="1470" r:id="rId56"/>
    <p:sldId id="898" r:id="rId57"/>
    <p:sldId id="899" r:id="rId58"/>
    <p:sldId id="1284" r:id="rId59"/>
    <p:sldId id="1421" r:id="rId60"/>
    <p:sldId id="562" r:id="rId61"/>
    <p:sldId id="1182" r:id="rId62"/>
    <p:sldId id="1080" r:id="rId63"/>
    <p:sldId id="822" r:id="rId64"/>
    <p:sldId id="399" r:id="rId65"/>
    <p:sldId id="826" r:id="rId66"/>
    <p:sldId id="1471" r:id="rId67"/>
    <p:sldId id="423" r:id="rId68"/>
    <p:sldId id="1117" r:id="rId69"/>
    <p:sldId id="426" r:id="rId70"/>
    <p:sldId id="884" r:id="rId71"/>
    <p:sldId id="1424" r:id="rId72"/>
    <p:sldId id="1425" r:id="rId73"/>
    <p:sldId id="1426" r:id="rId74"/>
    <p:sldId id="1427" r:id="rId75"/>
    <p:sldId id="1428" r:id="rId76"/>
    <p:sldId id="1429" r:id="rId77"/>
    <p:sldId id="1430" r:id="rId78"/>
    <p:sldId id="1431" r:id="rId79"/>
    <p:sldId id="1432" r:id="rId80"/>
    <p:sldId id="1433" r:id="rId81"/>
    <p:sldId id="1434" r:id="rId82"/>
    <p:sldId id="1435" r:id="rId83"/>
    <p:sldId id="1436" r:id="rId84"/>
    <p:sldId id="1437" r:id="rId85"/>
    <p:sldId id="1438" r:id="rId86"/>
    <p:sldId id="1273" r:id="rId87"/>
    <p:sldId id="975" r:id="rId88"/>
    <p:sldId id="976" r:id="rId89"/>
    <p:sldId id="977" r:id="rId90"/>
    <p:sldId id="1395" r:id="rId91"/>
    <p:sldId id="858" r:id="rId92"/>
    <p:sldId id="863" r:id="rId9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72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nathan Underhill" initials="" lastIdx="1" clrIdx="0"/>
  <p:cmAuthor id="2" name="Jonathan Underhill" initials="JU"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4"/>
    <p:restoredTop sz="93521"/>
  </p:normalViewPr>
  <p:slideViewPr>
    <p:cSldViewPr snapToGrid="0">
      <p:cViewPr varScale="1">
        <p:scale>
          <a:sx n="99" d="100"/>
          <a:sy n="99" d="100"/>
        </p:scale>
        <p:origin x="138" y="78"/>
      </p:cViewPr>
      <p:guideLst>
        <p:guide orient="horz" pos="2160"/>
        <p:guide pos="7220"/>
      </p:guideLst>
    </p:cSldViewPr>
  </p:slideViewPr>
  <p:outlineViewPr>
    <p:cViewPr>
      <p:scale>
        <a:sx n="33" d="100"/>
        <a:sy n="33" d="100"/>
      </p:scale>
      <p:origin x="0" y="25056"/>
    </p:cViewPr>
  </p:outlin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handoutMaster" Target="handoutMasters/handoutMaster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notesMaster" Target="notesMasters/notesMaster1.xml"/><Relationship Id="rId99" Type="http://schemas.openxmlformats.org/officeDocument/2006/relationships/theme" Target="theme/theme1.xml"/><Relationship Id="rId101"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viewProps" Target="viewProps.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athan Underhill" userId="c2577473-e2cd-4530-8459-2c86addb9516" providerId="ADAL" clId="{DB9707C3-968B-4775-907F-3B14B36626EA}"/>
    <pc:docChg chg="custSel addSld delSld modSld">
      <pc:chgData name="Jonathan Underhill" userId="c2577473-e2cd-4530-8459-2c86addb9516" providerId="ADAL" clId="{DB9707C3-968B-4775-907F-3B14B36626EA}" dt="2023-07-03T13:35:32.679" v="46"/>
      <pc:docMkLst>
        <pc:docMk/>
      </pc:docMkLst>
      <pc:sldChg chg="del">
        <pc:chgData name="Jonathan Underhill" userId="c2577473-e2cd-4530-8459-2c86addb9516" providerId="ADAL" clId="{DB9707C3-968B-4775-907F-3B14B36626EA}" dt="2023-07-03T13:27:29.979" v="0" actId="2696"/>
        <pc:sldMkLst>
          <pc:docMk/>
          <pc:sldMk cId="0" sldId="325"/>
        </pc:sldMkLst>
      </pc:sldChg>
      <pc:sldChg chg="del">
        <pc:chgData name="Jonathan Underhill" userId="c2577473-e2cd-4530-8459-2c86addb9516" providerId="ADAL" clId="{DB9707C3-968B-4775-907F-3B14B36626EA}" dt="2023-07-03T13:27:29.979" v="0" actId="2696"/>
        <pc:sldMkLst>
          <pc:docMk/>
          <pc:sldMk cId="2101350360" sldId="384"/>
        </pc:sldMkLst>
      </pc:sldChg>
      <pc:sldChg chg="del">
        <pc:chgData name="Jonathan Underhill" userId="c2577473-e2cd-4530-8459-2c86addb9516" providerId="ADAL" clId="{DB9707C3-968B-4775-907F-3B14B36626EA}" dt="2023-07-03T13:27:29.979" v="0" actId="2696"/>
        <pc:sldMkLst>
          <pc:docMk/>
          <pc:sldMk cId="3403474992" sldId="390"/>
        </pc:sldMkLst>
      </pc:sldChg>
      <pc:sldChg chg="del">
        <pc:chgData name="Jonathan Underhill" userId="c2577473-e2cd-4530-8459-2c86addb9516" providerId="ADAL" clId="{DB9707C3-968B-4775-907F-3B14B36626EA}" dt="2023-07-03T13:27:29.979" v="0" actId="2696"/>
        <pc:sldMkLst>
          <pc:docMk/>
          <pc:sldMk cId="1307276725" sldId="391"/>
        </pc:sldMkLst>
      </pc:sldChg>
      <pc:sldChg chg="addSp delSp modSp mod modAnim">
        <pc:chgData name="Jonathan Underhill" userId="c2577473-e2cd-4530-8459-2c86addb9516" providerId="ADAL" clId="{DB9707C3-968B-4775-907F-3B14B36626EA}" dt="2023-07-03T13:35:32.679" v="46"/>
        <pc:sldMkLst>
          <pc:docMk/>
          <pc:sldMk cId="0" sldId="974"/>
        </pc:sldMkLst>
        <pc:spChg chg="add mod">
          <ac:chgData name="Jonathan Underhill" userId="c2577473-e2cd-4530-8459-2c86addb9516" providerId="ADAL" clId="{DB9707C3-968B-4775-907F-3B14B36626EA}" dt="2023-07-03T13:29:02.815" v="24" actId="1076"/>
          <ac:spMkLst>
            <pc:docMk/>
            <pc:sldMk cId="0" sldId="974"/>
            <ac:spMk id="2" creationId="{DEDE853D-2FDA-78E7-70A9-291BF2484DDB}"/>
          </ac:spMkLst>
        </pc:spChg>
        <pc:spChg chg="add mod">
          <ac:chgData name="Jonathan Underhill" userId="c2577473-e2cd-4530-8459-2c86addb9516" providerId="ADAL" clId="{DB9707C3-968B-4775-907F-3B14B36626EA}" dt="2023-07-03T13:30:09.384" v="34" actId="207"/>
          <ac:spMkLst>
            <pc:docMk/>
            <pc:sldMk cId="0" sldId="974"/>
            <ac:spMk id="5" creationId="{400194EE-0E24-F0D5-C146-68F981179F29}"/>
          </ac:spMkLst>
        </pc:spChg>
        <pc:cxnChg chg="add del mod">
          <ac:chgData name="Jonathan Underhill" userId="c2577473-e2cd-4530-8459-2c86addb9516" providerId="ADAL" clId="{DB9707C3-968B-4775-907F-3B14B36626EA}" dt="2023-07-03T13:29:47.985" v="28" actId="478"/>
          <ac:cxnSpMkLst>
            <pc:docMk/>
            <pc:sldMk cId="0" sldId="974"/>
            <ac:cxnSpMk id="4" creationId="{2A0EDABD-ED77-3545-B0FB-CA0CD42B5EC2}"/>
          </ac:cxnSpMkLst>
        </pc:cxnChg>
      </pc:sldChg>
      <pc:sldChg chg="del">
        <pc:chgData name="Jonathan Underhill" userId="c2577473-e2cd-4530-8459-2c86addb9516" providerId="ADAL" clId="{DB9707C3-968B-4775-907F-3B14B36626EA}" dt="2023-07-03T13:27:29.979" v="0" actId="2696"/>
        <pc:sldMkLst>
          <pc:docMk/>
          <pc:sldMk cId="1340904757" sldId="1090"/>
        </pc:sldMkLst>
      </pc:sldChg>
      <pc:sldChg chg="del">
        <pc:chgData name="Jonathan Underhill" userId="c2577473-e2cd-4530-8459-2c86addb9516" providerId="ADAL" clId="{DB9707C3-968B-4775-907F-3B14B36626EA}" dt="2023-07-03T13:27:29.979" v="0" actId="2696"/>
        <pc:sldMkLst>
          <pc:docMk/>
          <pc:sldMk cId="0" sldId="1130"/>
        </pc:sldMkLst>
      </pc:sldChg>
      <pc:sldChg chg="del">
        <pc:chgData name="Jonathan Underhill" userId="c2577473-e2cd-4530-8459-2c86addb9516" providerId="ADAL" clId="{DB9707C3-968B-4775-907F-3B14B36626EA}" dt="2023-07-03T13:27:29.979" v="0" actId="2696"/>
        <pc:sldMkLst>
          <pc:docMk/>
          <pc:sldMk cId="0" sldId="1218"/>
        </pc:sldMkLst>
      </pc:sldChg>
      <pc:sldChg chg="del">
        <pc:chgData name="Jonathan Underhill" userId="c2577473-e2cd-4530-8459-2c86addb9516" providerId="ADAL" clId="{DB9707C3-968B-4775-907F-3B14B36626EA}" dt="2023-07-03T13:27:29.979" v="0" actId="2696"/>
        <pc:sldMkLst>
          <pc:docMk/>
          <pc:sldMk cId="0" sldId="1223"/>
        </pc:sldMkLst>
      </pc:sldChg>
      <pc:sldChg chg="del">
        <pc:chgData name="Jonathan Underhill" userId="c2577473-e2cd-4530-8459-2c86addb9516" providerId="ADAL" clId="{DB9707C3-968B-4775-907F-3B14B36626EA}" dt="2023-07-03T13:27:29.979" v="0" actId="2696"/>
        <pc:sldMkLst>
          <pc:docMk/>
          <pc:sldMk cId="1808143017" sldId="1260"/>
        </pc:sldMkLst>
      </pc:sldChg>
      <pc:sldChg chg="del">
        <pc:chgData name="Jonathan Underhill" userId="c2577473-e2cd-4530-8459-2c86addb9516" providerId="ADAL" clId="{DB9707C3-968B-4775-907F-3B14B36626EA}" dt="2023-07-03T13:27:29.979" v="0" actId="2696"/>
        <pc:sldMkLst>
          <pc:docMk/>
          <pc:sldMk cId="0" sldId="1301"/>
        </pc:sldMkLst>
      </pc:sldChg>
      <pc:sldChg chg="del">
        <pc:chgData name="Jonathan Underhill" userId="c2577473-e2cd-4530-8459-2c86addb9516" providerId="ADAL" clId="{DB9707C3-968B-4775-907F-3B14B36626EA}" dt="2023-07-03T13:27:29.979" v="0" actId="2696"/>
        <pc:sldMkLst>
          <pc:docMk/>
          <pc:sldMk cId="0" sldId="1302"/>
        </pc:sldMkLst>
      </pc:sldChg>
      <pc:sldChg chg="del">
        <pc:chgData name="Jonathan Underhill" userId="c2577473-e2cd-4530-8459-2c86addb9516" providerId="ADAL" clId="{DB9707C3-968B-4775-907F-3B14B36626EA}" dt="2023-07-03T13:27:29.979" v="0" actId="2696"/>
        <pc:sldMkLst>
          <pc:docMk/>
          <pc:sldMk cId="3196339712" sldId="1328"/>
        </pc:sldMkLst>
      </pc:sldChg>
      <pc:sldChg chg="del">
        <pc:chgData name="Jonathan Underhill" userId="c2577473-e2cd-4530-8459-2c86addb9516" providerId="ADAL" clId="{DB9707C3-968B-4775-907F-3B14B36626EA}" dt="2023-07-03T13:27:29.979" v="0" actId="2696"/>
        <pc:sldMkLst>
          <pc:docMk/>
          <pc:sldMk cId="3770558521" sldId="1336"/>
        </pc:sldMkLst>
      </pc:sldChg>
      <pc:sldChg chg="del">
        <pc:chgData name="Jonathan Underhill" userId="c2577473-e2cd-4530-8459-2c86addb9516" providerId="ADAL" clId="{DB9707C3-968B-4775-907F-3B14B36626EA}" dt="2023-07-03T13:27:29.979" v="0" actId="2696"/>
        <pc:sldMkLst>
          <pc:docMk/>
          <pc:sldMk cId="0" sldId="1340"/>
        </pc:sldMkLst>
      </pc:sldChg>
      <pc:sldChg chg="del">
        <pc:chgData name="Jonathan Underhill" userId="c2577473-e2cd-4530-8459-2c86addb9516" providerId="ADAL" clId="{DB9707C3-968B-4775-907F-3B14B36626EA}" dt="2023-07-03T13:27:29.979" v="0" actId="2696"/>
        <pc:sldMkLst>
          <pc:docMk/>
          <pc:sldMk cId="0" sldId="1341"/>
        </pc:sldMkLst>
      </pc:sldChg>
      <pc:sldChg chg="del">
        <pc:chgData name="Jonathan Underhill" userId="c2577473-e2cd-4530-8459-2c86addb9516" providerId="ADAL" clId="{DB9707C3-968B-4775-907F-3B14B36626EA}" dt="2023-07-03T13:27:29.979" v="0" actId="2696"/>
        <pc:sldMkLst>
          <pc:docMk/>
          <pc:sldMk cId="4255601422" sldId="1404"/>
        </pc:sldMkLst>
      </pc:sldChg>
      <pc:sldChg chg="del">
        <pc:chgData name="Jonathan Underhill" userId="c2577473-e2cd-4530-8459-2c86addb9516" providerId="ADAL" clId="{DB9707C3-968B-4775-907F-3B14B36626EA}" dt="2023-07-03T13:27:29.979" v="0" actId="2696"/>
        <pc:sldMkLst>
          <pc:docMk/>
          <pc:sldMk cId="914100193" sldId="1405"/>
        </pc:sldMkLst>
      </pc:sldChg>
      <pc:sldChg chg="del">
        <pc:chgData name="Jonathan Underhill" userId="c2577473-e2cd-4530-8459-2c86addb9516" providerId="ADAL" clId="{DB9707C3-968B-4775-907F-3B14B36626EA}" dt="2023-07-03T13:27:29.979" v="0" actId="2696"/>
        <pc:sldMkLst>
          <pc:docMk/>
          <pc:sldMk cId="1865766023" sldId="1406"/>
        </pc:sldMkLst>
      </pc:sldChg>
      <pc:sldChg chg="del">
        <pc:chgData name="Jonathan Underhill" userId="c2577473-e2cd-4530-8459-2c86addb9516" providerId="ADAL" clId="{DB9707C3-968B-4775-907F-3B14B36626EA}" dt="2023-07-03T13:27:29.979" v="0" actId="2696"/>
        <pc:sldMkLst>
          <pc:docMk/>
          <pc:sldMk cId="823120384" sldId="1407"/>
        </pc:sldMkLst>
      </pc:sldChg>
      <pc:sldChg chg="del">
        <pc:chgData name="Jonathan Underhill" userId="c2577473-e2cd-4530-8459-2c86addb9516" providerId="ADAL" clId="{DB9707C3-968B-4775-907F-3B14B36626EA}" dt="2023-07-03T13:27:29.979" v="0" actId="2696"/>
        <pc:sldMkLst>
          <pc:docMk/>
          <pc:sldMk cId="1552162478" sldId="1410"/>
        </pc:sldMkLst>
      </pc:sldChg>
      <pc:sldChg chg="del">
        <pc:chgData name="Jonathan Underhill" userId="c2577473-e2cd-4530-8459-2c86addb9516" providerId="ADAL" clId="{DB9707C3-968B-4775-907F-3B14B36626EA}" dt="2023-07-03T13:27:29.979" v="0" actId="2696"/>
        <pc:sldMkLst>
          <pc:docMk/>
          <pc:sldMk cId="4078193917" sldId="1411"/>
        </pc:sldMkLst>
      </pc:sldChg>
      <pc:sldChg chg="del">
        <pc:chgData name="Jonathan Underhill" userId="c2577473-e2cd-4530-8459-2c86addb9516" providerId="ADAL" clId="{DB9707C3-968B-4775-907F-3B14B36626EA}" dt="2023-07-03T13:27:29.979" v="0" actId="2696"/>
        <pc:sldMkLst>
          <pc:docMk/>
          <pc:sldMk cId="3707981534" sldId="1412"/>
        </pc:sldMkLst>
      </pc:sldChg>
      <pc:sldChg chg="del">
        <pc:chgData name="Jonathan Underhill" userId="c2577473-e2cd-4530-8459-2c86addb9516" providerId="ADAL" clId="{DB9707C3-968B-4775-907F-3B14B36626EA}" dt="2023-07-03T13:27:29.979" v="0" actId="2696"/>
        <pc:sldMkLst>
          <pc:docMk/>
          <pc:sldMk cId="177230875" sldId="1413"/>
        </pc:sldMkLst>
      </pc:sldChg>
      <pc:sldChg chg="del">
        <pc:chgData name="Jonathan Underhill" userId="c2577473-e2cd-4530-8459-2c86addb9516" providerId="ADAL" clId="{DB9707C3-968B-4775-907F-3B14B36626EA}" dt="2023-07-03T13:27:29.979" v="0" actId="2696"/>
        <pc:sldMkLst>
          <pc:docMk/>
          <pc:sldMk cId="2390660572" sldId="1414"/>
        </pc:sldMkLst>
      </pc:sldChg>
      <pc:sldChg chg="del">
        <pc:chgData name="Jonathan Underhill" userId="c2577473-e2cd-4530-8459-2c86addb9516" providerId="ADAL" clId="{DB9707C3-968B-4775-907F-3B14B36626EA}" dt="2023-07-03T13:27:29.979" v="0" actId="2696"/>
        <pc:sldMkLst>
          <pc:docMk/>
          <pc:sldMk cId="251919620" sldId="1415"/>
        </pc:sldMkLst>
      </pc:sldChg>
      <pc:sldChg chg="del">
        <pc:chgData name="Jonathan Underhill" userId="c2577473-e2cd-4530-8459-2c86addb9516" providerId="ADAL" clId="{DB9707C3-968B-4775-907F-3B14B36626EA}" dt="2023-07-03T13:27:29.979" v="0" actId="2696"/>
        <pc:sldMkLst>
          <pc:docMk/>
          <pc:sldMk cId="3554118419" sldId="1422"/>
        </pc:sldMkLst>
      </pc:sldChg>
      <pc:sldChg chg="delSp add del mod">
        <pc:chgData name="Jonathan Underhill" userId="c2577473-e2cd-4530-8459-2c86addb9516" providerId="ADAL" clId="{DB9707C3-968B-4775-907F-3B14B36626EA}" dt="2023-07-03T13:30:52.897" v="38" actId="47"/>
        <pc:sldMkLst>
          <pc:docMk/>
          <pc:sldMk cId="428251863" sldId="1475"/>
        </pc:sldMkLst>
        <pc:spChg chg="del">
          <ac:chgData name="Jonathan Underhill" userId="c2577473-e2cd-4530-8459-2c86addb9516" providerId="ADAL" clId="{DB9707C3-968B-4775-907F-3B14B36626EA}" dt="2023-07-03T13:30:33.667" v="37" actId="478"/>
          <ac:spMkLst>
            <pc:docMk/>
            <pc:sldMk cId="428251863" sldId="1475"/>
            <ac:spMk id="2" creationId="{DEDE853D-2FDA-78E7-70A9-291BF2484DDB}"/>
          </ac:spMkLst>
        </pc:spChg>
        <pc:spChg chg="del">
          <ac:chgData name="Jonathan Underhill" userId="c2577473-e2cd-4530-8459-2c86addb9516" providerId="ADAL" clId="{DB9707C3-968B-4775-907F-3B14B36626EA}" dt="2023-07-03T13:30:31.575" v="36" actId="478"/>
          <ac:spMkLst>
            <pc:docMk/>
            <pc:sldMk cId="428251863" sldId="1475"/>
            <ac:spMk id="5" creationId="{400194EE-0E24-F0D5-C146-68F981179F29}"/>
          </ac:spMkLst>
        </pc:spChg>
      </pc:sldChg>
      <pc:sldMasterChg chg="delSldLayout">
        <pc:chgData name="Jonathan Underhill" userId="c2577473-e2cd-4530-8459-2c86addb9516" providerId="ADAL" clId="{DB9707C3-968B-4775-907F-3B14B36626EA}" dt="2023-07-03T13:27:29.979" v="0" actId="2696"/>
        <pc:sldMasterMkLst>
          <pc:docMk/>
          <pc:sldMasterMk cId="2542491503" sldId="2147486113"/>
        </pc:sldMasterMkLst>
        <pc:sldLayoutChg chg="del">
          <pc:chgData name="Jonathan Underhill" userId="c2577473-e2cd-4530-8459-2c86addb9516" providerId="ADAL" clId="{DB9707C3-968B-4775-907F-3B14B36626EA}" dt="2023-07-03T13:27:29.979" v="0" actId="2696"/>
          <pc:sldLayoutMkLst>
            <pc:docMk/>
            <pc:sldMasterMk cId="2542491503" sldId="2147486113"/>
            <pc:sldLayoutMk cId="3258024695" sldId="2147486127"/>
          </pc:sldLayoutMkLst>
        </pc:sldLayoutChg>
        <pc:sldLayoutChg chg="del">
          <pc:chgData name="Jonathan Underhill" userId="c2577473-e2cd-4530-8459-2c86addb9516" providerId="ADAL" clId="{DB9707C3-968B-4775-907F-3B14B36626EA}" dt="2023-07-03T13:27:29.979" v="0" actId="2696"/>
          <pc:sldLayoutMkLst>
            <pc:docMk/>
            <pc:sldMasterMk cId="2542491503" sldId="2147486113"/>
            <pc:sldLayoutMk cId="3499896963" sldId="2147486128"/>
          </pc:sldLayoutMkLst>
        </pc:sldLayoutChg>
        <pc:sldLayoutChg chg="del">
          <pc:chgData name="Jonathan Underhill" userId="c2577473-e2cd-4530-8459-2c86addb9516" providerId="ADAL" clId="{DB9707C3-968B-4775-907F-3B14B36626EA}" dt="2023-07-03T13:27:29.979" v="0" actId="2696"/>
          <pc:sldLayoutMkLst>
            <pc:docMk/>
            <pc:sldMasterMk cId="2542491503" sldId="2147486113"/>
            <pc:sldLayoutMk cId="881835934" sldId="2147486180"/>
          </pc:sldLayoutMkLst>
        </pc:sldLayoutChg>
        <pc:sldLayoutChg chg="del">
          <pc:chgData name="Jonathan Underhill" userId="c2577473-e2cd-4530-8459-2c86addb9516" providerId="ADAL" clId="{DB9707C3-968B-4775-907F-3B14B36626EA}" dt="2023-07-03T13:27:29.979" v="0" actId="2696"/>
          <pc:sldLayoutMkLst>
            <pc:docMk/>
            <pc:sldMasterMk cId="2542491503" sldId="2147486113"/>
            <pc:sldLayoutMk cId="3737238643" sldId="214748618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42D933-E522-2346-804A-55E4F145142E}"/>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US" altLang="en-US"/>
          </a:p>
        </p:txBody>
      </p:sp>
      <p:sp>
        <p:nvSpPr>
          <p:cNvPr id="3" name="Date Placeholder 2">
            <a:extLst>
              <a:ext uri="{FF2B5EF4-FFF2-40B4-BE49-F238E27FC236}">
                <a16:creationId xmlns:a16="http://schemas.microsoft.com/office/drawing/2014/main" id="{596E897E-5AA9-874A-9DFC-E521E0DA1092}"/>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imes" pitchFamily="4" charset="0"/>
                <a:ea typeface="ＭＳ Ｐゴシック" pitchFamily="34" charset="-128"/>
              </a:defRPr>
            </a:lvl1pPr>
          </a:lstStyle>
          <a:p>
            <a:pPr>
              <a:defRPr/>
            </a:pPr>
            <a:fld id="{D3907932-D5A6-9444-8017-81F30AFB5C1E}" type="datetime1">
              <a:rPr lang="en-US" altLang="en-US"/>
              <a:pPr>
                <a:defRPr/>
              </a:pPr>
              <a:t>7/3/2023</a:t>
            </a:fld>
            <a:endParaRPr lang="en-US" altLang="en-US"/>
          </a:p>
        </p:txBody>
      </p:sp>
      <p:sp>
        <p:nvSpPr>
          <p:cNvPr id="4" name="Footer Placeholder 3">
            <a:extLst>
              <a:ext uri="{FF2B5EF4-FFF2-40B4-BE49-F238E27FC236}">
                <a16:creationId xmlns:a16="http://schemas.microsoft.com/office/drawing/2014/main" id="{42D13C02-C4B0-2845-A925-A8A8E021A4CE}"/>
              </a:ext>
            </a:extLst>
          </p:cNvPr>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A37C2722-C7A9-E142-B71D-5CA45216CB9C}"/>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A8864D67-3EB6-0A4F-B844-557DA8F4D62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7T23:56:44.161"/>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7T23:56:45.161"/>
    </inkml:context>
    <inkml:brush xml:id="br0">
      <inkml:brushProperty name="width" value="0.05" units="cm"/>
      <inkml:brushProperty name="height" value="0.05" units="cm"/>
      <inkml:brushProperty name="color" value="#E71224"/>
    </inkml:brush>
  </inkml:definitions>
  <inkml:trace contextRef="#ctx0" brushRef="#br0">0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7T23:56:45.911"/>
    </inkml:context>
    <inkml:brush xml:id="br0">
      <inkml:brushProperty name="width" value="0.05" units="cm"/>
      <inkml:brushProperty name="height" value="0.05" units="cm"/>
      <inkml:brushProperty name="color" value="#E71224"/>
    </inkml:brush>
  </inkml:definitions>
  <inkml:trace contextRef="#ctx0" brushRef="#br0">0 1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7T23:56:28.995"/>
    </inkml:context>
    <inkml:brush xml:id="br0">
      <inkml:brushProperty name="width" value="0.05" units="cm"/>
      <inkml:brushProperty name="height" value="0.05" units="cm"/>
      <inkml:brushProperty name="color" value="#E71224"/>
    </inkml:brush>
  </inkml:definitions>
  <inkml:trace contextRef="#ctx0" brushRef="#br0">7975 890 24575,'-25'0'0,"-23"-2"0,-37-11 0,23 0 0,-5-2 0,-14-4 0,-5-1 0,21 4 0,-1-1 0,0 0-241,-5-1 1,0 0 0,-1 1 240,-1 0 0,-1 0 0,0 0 0,0-1 0,1 1 0,0 0 0,1 1 0,0 0 0,0 2 0,0-1 0,-1 1 0,1 0 0,3 0 0,-1 1 0,1 0 0,0-1 0,-1-1 0,1 0 0,1 1 0,0-1 0,1 0 0,1 1 0,1-1 0,0 1 0,-1-1 0,0 0 0,1 1 0,-31-6 0,1 1 0,-1-1 0,1 1 0,-1 1 0,1-1 0,1 2 0,1 1 0,0 0 0,0 1 0,5 1 0,1 1 87,3 1 1,0 1-88,1 1 0,-1 1 0,2 0 0,0 2 0,0 0 0,0 0 0,3 3 0,1 0 0,4 0 0,1 1 0,3 1 0,0 1 271,-1 0 1,1 1-272,0 0 0,0 0 1,-2 0 1,-1 0-2,-1 0 0,-1 0 0,-7 0 0,-1 0 0,-2 0 0,-1 0 0,1 0 0,-1 0 0,2 0 0,0 0 0,6 0 0,1 0 0,3 0 0,2 0 0,4 0 0,2 1 0,4 1 0,2 1 0,4 1 0,0 2 0,2 1 0,0 3 0,-1 2 0,0 4 0,-1 2 0,1 2 0,-2 3 0,2 1 0,0 2 0,2 1 0,3-2 0,2 2 0,4-1 0,1 1 0,-31 25 0,15-2 0,15 0 0,12 5 0,4 15 0,2 14 0,13-34 0,2 2 0,-1 5 0,1 1 0,2 2 0,1 1 0,3 6 0,1 1 0,0 1 0,3 1 0,0 2 0,1 0 0,2 2 0,3-1 0,5 2 0,6-1 0,6 2 0,6 0 0,8 3 0,5-1 0,6 1 0,4-2 0,4 2 0,3-2 0,3 1 0,2-2 0,-18-26 0,1-1 0,1 0 0,0-2 0,2-1 0,0-1 0,26 18 0,1-4 0,2-4 0,0-3 0,-1-4 0,1-3 0,-1-2 0,2-2 0,-1-1 0,2-3 0,1-3 0,2-3 0,6-2 0,2-4 0,-25-9 0,1-2 0,1-1-221,5-1 1,1-1 0,1 0 220,3-1 0,2 0 0,0-1 0,0-1 0,0 0 0,0-1 0,-1 0 0,0-2 0,1 0 0,0-2 0,1 0 0,0-1 0,2 0 0,1-1 0,1-1 0,6 0 0,2 0 0,0 0-386,4 0 1,0 0-1,-1 0 386,-2-2 0,0 0 0,-2 0 0,-4-2 0,0 0 0,-3 0-232,-5-1 0,-1 0 1,0-1 231,1-1 0,-1 0 0,2-1 0,1 1 0,1-1 0,1 0 0,2 0 0,2 0 0,-1 0 0,-3 0 0,1-1 0,-1 1 0,-3-1 0,-1 1 0,-1-1 0,-2 1 0,-1 0 0,-1-1 0,-4 0 0,0 0 0,-1-1 0,1 0 0,-1-1 0,-1 1-97,29-6 1,-2 0 96,0-2 0,-1-1 0,-7 1 0,-2-1 0,-6 0 0,0-2 296,-3 0 0,-2-2-296,-9 2 0,-1-1 569,0-2 0,-1-1-569,-5-1 0,-1-1 377,-4-1 1,-1-1-378,-1-2 0,-2-2 110,-4 1 1,-3-1-111,-2 2 0,-3-1 0,30-28 0,-9 5 0,-4-3 0,-7-3 0,1-9 0,-5-7 0,-5-3 0,-3-5 0,-6-2 0,-8-8 0,-13 43 0,-1-2 0,-2-1 0,-2 0 0,-1 0 0,-2 0 0,2-44 0,-3 18 0,0 18 0,0 15 0,-3 11 0,-6 6 0,-5 2 0,-7 3 0,-4 2 0,-1-1 0,-5 1 0,0-3 0,-1 0 0,0 0 0,2 2 0,3 5 0,2 3 0,1 4 0,-3 3 0,-2 0 0,-1 3 0,0 2 0,0 1 0,-1 2 0,0 0 0,-1 0 0,0 2 0,1 0 0,4 0 0,0 0 0,13 0 0,-1 0 0,9 0 0,-3 0 0,-2 0 0,-6-2 0,-4 0 0,-1-2 0,2 0 0,0 0 0,3 0 0,1 0 0,4-2 0,2 1 0,-1-1 0,-2 1 0,0-1 0,0-1 0,0 0 0,0 0 0,-2-1 0,-3-2 0,0-1 0,-2-1 0,4 0 0,2 0 0,1 2 0,1-1 0,1 2 0,3 0 0,1 4 0,3 1 0,2 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6F2CA-5755-DA4C-ADB9-196039ED923A}"/>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GB" altLang="en-US"/>
          </a:p>
        </p:txBody>
      </p:sp>
      <p:sp>
        <p:nvSpPr>
          <p:cNvPr id="3" name="Date Placeholder 2">
            <a:extLst>
              <a:ext uri="{FF2B5EF4-FFF2-40B4-BE49-F238E27FC236}">
                <a16:creationId xmlns:a16="http://schemas.microsoft.com/office/drawing/2014/main" id="{5529BFF0-9209-A14C-A314-23FEFF4F0143}"/>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imes" pitchFamily="4" charset="0"/>
                <a:ea typeface="ＭＳ Ｐゴシック" pitchFamily="34" charset="-128"/>
              </a:defRPr>
            </a:lvl1pPr>
          </a:lstStyle>
          <a:p>
            <a:pPr>
              <a:defRPr/>
            </a:pPr>
            <a:fld id="{72620B7D-086A-264F-9746-EE67ACFE1E86}" type="datetime1">
              <a:rPr lang="en-GB" altLang="en-US"/>
              <a:pPr>
                <a:defRPr/>
              </a:pPr>
              <a:t>03/07/2023</a:t>
            </a:fld>
            <a:endParaRPr lang="en-GB" altLang="en-US"/>
          </a:p>
        </p:txBody>
      </p:sp>
      <p:sp>
        <p:nvSpPr>
          <p:cNvPr id="4" name="Slide Image Placeholder 3">
            <a:extLst>
              <a:ext uri="{FF2B5EF4-FFF2-40B4-BE49-F238E27FC236}">
                <a16:creationId xmlns:a16="http://schemas.microsoft.com/office/drawing/2014/main" id="{3D1F9D0E-794C-F548-8226-4DAA7B04F1E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F03D95B2-213F-214A-AA9D-84A50D324DD9}"/>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a:p>
        </p:txBody>
      </p:sp>
      <p:sp>
        <p:nvSpPr>
          <p:cNvPr id="6" name="Footer Placeholder 5">
            <a:extLst>
              <a:ext uri="{FF2B5EF4-FFF2-40B4-BE49-F238E27FC236}">
                <a16:creationId xmlns:a16="http://schemas.microsoft.com/office/drawing/2014/main" id="{91A72E54-1C32-F44C-B46C-B14EF197D6DF}"/>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imes" pitchFamily="4" charset="0"/>
                <a:ea typeface="ＭＳ Ｐゴシック" pitchFamily="34" charset="-128"/>
              </a:defRPr>
            </a:lvl1pPr>
          </a:lstStyle>
          <a:p>
            <a:pPr>
              <a:defRPr/>
            </a:pPr>
            <a:endParaRPr lang="en-GB" altLang="en-US"/>
          </a:p>
        </p:txBody>
      </p:sp>
      <p:sp>
        <p:nvSpPr>
          <p:cNvPr id="7" name="Slide Number Placeholder 6">
            <a:extLst>
              <a:ext uri="{FF2B5EF4-FFF2-40B4-BE49-F238E27FC236}">
                <a16:creationId xmlns:a16="http://schemas.microsoft.com/office/drawing/2014/main" id="{056AF61B-4B80-DD4C-BE19-1C3B711C1D8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016A34D-79C5-1B41-B1C7-AC999E7E6E60}"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meningitis-trust.org/Signs-Symptoms.html"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en.wikipedia.org/wiki/Unclean_animals"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Executive_Office_of_the_President_of_the_United_States" TargetMode="External"/><Relationship Id="rId7" Type="http://schemas.openxmlformats.org/officeDocument/2006/relationships/hyperlink" Target="http://en.wikipedia.org/wiki/File:Official_Portrait_of_President_Reagan_1981.jpg" TargetMode="External"/><Relationship Id="rId2" Type="http://schemas.openxmlformats.org/officeDocument/2006/relationships/slide" Target="../slides/slide34.xml"/><Relationship Id="rId1" Type="http://schemas.openxmlformats.org/officeDocument/2006/relationships/notesMaster" Target="../notesMasters/notesMaster1.xml"/><Relationship Id="rId6" Type="http://schemas.openxmlformats.org/officeDocument/2006/relationships/hyperlink" Target="http://en.wikipedia.org/wiki/public_domain" TargetMode="External"/><Relationship Id="rId5" Type="http://schemas.openxmlformats.org/officeDocument/2006/relationships/hyperlink" Target="http://en.wikipedia.org/wiki/Federal_Government_of_the_United_States" TargetMode="External"/><Relationship Id="rId4" Type="http://schemas.openxmlformats.org/officeDocument/2006/relationships/hyperlink" Target="http://en.wikipedia.org/wiki/Work_of_the_United_States_Government"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a:extLst>
              <a:ext uri="{FF2B5EF4-FFF2-40B4-BE49-F238E27FC236}">
                <a16:creationId xmlns:a16="http://schemas.microsoft.com/office/drawing/2014/main" id="{41C3A1FE-51EE-21D2-E9E4-0FE93C39A83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6" name="Rectangle 3">
            <a:extLst>
              <a:ext uri="{FF2B5EF4-FFF2-40B4-BE49-F238E27FC236}">
                <a16:creationId xmlns:a16="http://schemas.microsoft.com/office/drawing/2014/main" id="{0D930DF3-8CFE-339D-8B44-8C058A518BD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a:extLst>
              <a:ext uri="{FF2B5EF4-FFF2-40B4-BE49-F238E27FC236}">
                <a16:creationId xmlns:a16="http://schemas.microsoft.com/office/drawing/2014/main" id="{527029A6-CF08-76B6-54AD-5D52F7D8482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6" name="Rectangle 3">
            <a:extLst>
              <a:ext uri="{FF2B5EF4-FFF2-40B4-BE49-F238E27FC236}">
                <a16:creationId xmlns:a16="http://schemas.microsoft.com/office/drawing/2014/main" id="{9C636769-F08E-EA82-9FE0-4F4303B28EF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a:extLst>
              <a:ext uri="{FF2B5EF4-FFF2-40B4-BE49-F238E27FC236}">
                <a16:creationId xmlns:a16="http://schemas.microsoft.com/office/drawing/2014/main" id="{9B42BA34-A0C1-7B1F-0152-B84AA0E293B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4" name="Rectangle 3">
            <a:extLst>
              <a:ext uri="{FF2B5EF4-FFF2-40B4-BE49-F238E27FC236}">
                <a16:creationId xmlns:a16="http://schemas.microsoft.com/office/drawing/2014/main" id="{33DC05B9-536C-5020-0F3A-117A1FCB013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r>
              <a:rPr lang="en-GB" altLang="en-US">
                <a:latin typeface="Times New Roman" panose="02020603050405020304" pitchFamily="18" charset="0"/>
                <a:ea typeface="ＭＳ Ｐゴシック" panose="020B0600070205080204" pitchFamily="34" charset="-128"/>
              </a:rPr>
              <a:t>Image from </a:t>
            </a:r>
            <a:r>
              <a:rPr lang="en-US" altLang="en-US">
                <a:latin typeface="Times New Roman" panose="02020603050405020304" pitchFamily="18" charset="0"/>
                <a:ea typeface="ＭＳ Ｐゴシック" panose="020B0600070205080204" pitchFamily="34" charset="-128"/>
                <a:hlinkClick r:id="rId3"/>
              </a:rPr>
              <a:t>http://www.meningitis-trust.org/Signs-Symptoms.html</a:t>
            </a:r>
            <a:r>
              <a:rPr lang="en-US" altLang="en-US">
                <a:latin typeface="Times New Roman" panose="02020603050405020304" pitchFamily="18" charset="0"/>
                <a:ea typeface="ＭＳ Ｐゴシック" panose="020B0600070205080204" pitchFamily="34" charset="-128"/>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a:extLst>
              <a:ext uri="{FF2B5EF4-FFF2-40B4-BE49-F238E27FC236}">
                <a16:creationId xmlns:a16="http://schemas.microsoft.com/office/drawing/2014/main" id="{25EB23E1-20AF-F915-6026-F14AC750E02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2" name="Notes Placeholder 2">
            <a:extLst>
              <a:ext uri="{FF2B5EF4-FFF2-40B4-BE49-F238E27FC236}">
                <a16:creationId xmlns:a16="http://schemas.microsoft.com/office/drawing/2014/main" id="{4E0BFD03-66FE-99DB-9F5B-C814813D52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ea typeface="ＭＳ Ｐゴシック" panose="020B0600070205080204" pitchFamily="34" charset="-128"/>
              </a:rPr>
              <a:t>Neal</a:t>
            </a:r>
          </a:p>
          <a:p>
            <a:pPr eaLnBrk="1" hangingPunct="1">
              <a:spcBef>
                <a:spcPct val="0"/>
              </a:spcBef>
            </a:pPr>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GB" altLang="en-US">
                <a:latin typeface="Arial Narrow" panose="020B0604020202020204" pitchFamily="34" charset="0"/>
                <a:ea typeface="ＭＳ Ｐゴシック" panose="020B0600070205080204" pitchFamily="34" charset="-128"/>
              </a:rPr>
              <a:t>How can dual process models mitigate diagnostic error?</a:t>
            </a:r>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A single model that explains the wide variety of decisions that are made is a major simplification</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specific operating characteristics of the model can be tested in particular clinical situations</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model can be readily taught to learners across a wide range of disciplines</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Understanding the model allows more focused metacognition</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described features of the model can generate specific research questions about decision making processes in particular situations</a:t>
            </a:r>
          </a:p>
          <a:p>
            <a:pPr eaLnBrk="1" hangingPunct="1">
              <a:spcBef>
                <a:spcPts val="900"/>
              </a:spcBef>
            </a:pPr>
            <a:r>
              <a:rPr lang="en-GB" altLang="en-US">
                <a:latin typeface="Arial" panose="020B0604020202020204" pitchFamily="34" charset="0"/>
                <a:ea typeface="ＭＳ Ｐゴシック" panose="020B0600070205080204" pitchFamily="34" charset="-128"/>
              </a:rPr>
              <a:t>							Croskerry 2009</a:t>
            </a:r>
          </a:p>
          <a:p>
            <a:pPr eaLnBrk="1" hangingPunct="1">
              <a:spcBef>
                <a:spcPct val="0"/>
              </a:spcBef>
            </a:pPr>
            <a:endParaRPr lang="en-US" altLang="en-US">
              <a:ea typeface="ＭＳ Ｐゴシック" panose="020B0600070205080204" pitchFamily="34" charset="-128"/>
            </a:endParaRPr>
          </a:p>
        </p:txBody>
      </p:sp>
      <p:sp>
        <p:nvSpPr>
          <p:cNvPr id="158723" name="Slide Number Placeholder 3">
            <a:extLst>
              <a:ext uri="{FF2B5EF4-FFF2-40B4-BE49-F238E27FC236}">
                <a16:creationId xmlns:a16="http://schemas.microsoft.com/office/drawing/2014/main" id="{83665A6B-F325-D85B-FF00-DE29065AA3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eaLnBrk="1" hangingPunct="1"/>
            <a:fld id="{DCFA377C-2DF9-AA4C-97A7-6E72E659DA48}" type="slidenum">
              <a:rPr lang="en-GB" altLang="en-US" sz="1200" smtClean="0">
                <a:solidFill>
                  <a:srgbClr val="000000"/>
                </a:solidFill>
                <a:latin typeface="Calibri" panose="020F0502020204030204" pitchFamily="34" charset="0"/>
              </a:rPr>
              <a:pPr eaLnBrk="1" hangingPunct="1"/>
              <a:t>39</a:t>
            </a:fld>
            <a:endParaRPr lang="en-GB" altLang="en-US" sz="1200">
              <a:solidFill>
                <a:srgbClr val="000000"/>
              </a:solidFill>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a:extLst>
              <a:ext uri="{FF2B5EF4-FFF2-40B4-BE49-F238E27FC236}">
                <a16:creationId xmlns:a16="http://schemas.microsoft.com/office/drawing/2014/main" id="{76C99368-C84B-17CF-DCAF-B6C44A83122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0" name="Rectangle 3">
            <a:extLst>
              <a:ext uri="{FF2B5EF4-FFF2-40B4-BE49-F238E27FC236}">
                <a16:creationId xmlns:a16="http://schemas.microsoft.com/office/drawing/2014/main" id="{FFDB0981-20DB-6A9E-0383-F1E6C61D2D7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a:extLst>
              <a:ext uri="{FF2B5EF4-FFF2-40B4-BE49-F238E27FC236}">
                <a16:creationId xmlns:a16="http://schemas.microsoft.com/office/drawing/2014/main" id="{5B306FED-EE94-5A34-37A8-C5F972D04FC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8" name="Rectangle 3">
            <a:extLst>
              <a:ext uri="{FF2B5EF4-FFF2-40B4-BE49-F238E27FC236}">
                <a16:creationId xmlns:a16="http://schemas.microsoft.com/office/drawing/2014/main" id="{7691B5D5-1F9A-9D80-2C56-2C69A63D9E0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a:extLst>
              <a:ext uri="{FF2B5EF4-FFF2-40B4-BE49-F238E27FC236}">
                <a16:creationId xmlns:a16="http://schemas.microsoft.com/office/drawing/2014/main" id="{6080461E-E0A4-6B95-43D8-A718F61F2ED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6" name="Rectangle 3">
            <a:extLst>
              <a:ext uri="{FF2B5EF4-FFF2-40B4-BE49-F238E27FC236}">
                <a16:creationId xmlns:a16="http://schemas.microsoft.com/office/drawing/2014/main" id="{8694202F-23B8-F313-93E1-AE25833E6C7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a:extLst>
              <a:ext uri="{FF2B5EF4-FFF2-40B4-BE49-F238E27FC236}">
                <a16:creationId xmlns:a16="http://schemas.microsoft.com/office/drawing/2014/main" id="{C0CBA146-B750-1E93-B151-7FB7DB835A4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4" name="Rectangle 3">
            <a:extLst>
              <a:ext uri="{FF2B5EF4-FFF2-40B4-BE49-F238E27FC236}">
                <a16:creationId xmlns:a16="http://schemas.microsoft.com/office/drawing/2014/main" id="{8608A704-DC81-7993-6300-5A560C521E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a:extLst>
              <a:ext uri="{FF2B5EF4-FFF2-40B4-BE49-F238E27FC236}">
                <a16:creationId xmlns:a16="http://schemas.microsoft.com/office/drawing/2014/main" id="{41F4DB75-20EF-D2A6-B65C-BDE412B6B0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2" name="Rectangle 3">
            <a:extLst>
              <a:ext uri="{FF2B5EF4-FFF2-40B4-BE49-F238E27FC236}">
                <a16:creationId xmlns:a16="http://schemas.microsoft.com/office/drawing/2014/main" id="{F61CD0B0-E82E-1553-65A0-504804D28BF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a:extLst>
              <a:ext uri="{FF2B5EF4-FFF2-40B4-BE49-F238E27FC236}">
                <a16:creationId xmlns:a16="http://schemas.microsoft.com/office/drawing/2014/main" id="{3630C17A-C189-75D0-71AE-BD4B7FAB4CA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0" name="Rectangle 3">
            <a:extLst>
              <a:ext uri="{FF2B5EF4-FFF2-40B4-BE49-F238E27FC236}">
                <a16:creationId xmlns:a16="http://schemas.microsoft.com/office/drawing/2014/main" id="{9765A0CC-2A6B-233B-0ED9-EC7B5884F0A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a:extLst>
              <a:ext uri="{FF2B5EF4-FFF2-40B4-BE49-F238E27FC236}">
                <a16:creationId xmlns:a16="http://schemas.microsoft.com/office/drawing/2014/main" id="{E31FA268-03EB-3B79-1CDC-085AE29B622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8" name="Rectangle 3">
            <a:extLst>
              <a:ext uri="{FF2B5EF4-FFF2-40B4-BE49-F238E27FC236}">
                <a16:creationId xmlns:a16="http://schemas.microsoft.com/office/drawing/2014/main" id="{E8F9E740-FBEE-A047-AF65-0CD639B4DC7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a:extLst>
              <a:ext uri="{FF2B5EF4-FFF2-40B4-BE49-F238E27FC236}">
                <a16:creationId xmlns:a16="http://schemas.microsoft.com/office/drawing/2014/main" id="{AA2065AD-80FF-9A2A-F9CF-7D0D6A8A9C8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4" name="Rectangle 3">
            <a:extLst>
              <a:ext uri="{FF2B5EF4-FFF2-40B4-BE49-F238E27FC236}">
                <a16:creationId xmlns:a16="http://schemas.microsoft.com/office/drawing/2014/main" id="{8B8FA9AA-F5B3-D6AD-704A-693FECB1167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a:extLst>
              <a:ext uri="{FF2B5EF4-FFF2-40B4-BE49-F238E27FC236}">
                <a16:creationId xmlns:a16="http://schemas.microsoft.com/office/drawing/2014/main" id="{5CC51836-7554-F326-9789-7E8706B6C2F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6" name="Rectangle 3">
            <a:extLst>
              <a:ext uri="{FF2B5EF4-FFF2-40B4-BE49-F238E27FC236}">
                <a16:creationId xmlns:a16="http://schemas.microsoft.com/office/drawing/2014/main" id="{8E28FE51-814D-396C-A1FD-F575DDA9D94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a:extLst>
              <a:ext uri="{FF2B5EF4-FFF2-40B4-BE49-F238E27FC236}">
                <a16:creationId xmlns:a16="http://schemas.microsoft.com/office/drawing/2014/main" id="{D7F9248A-EDB5-7476-C4FD-0B84DC730A6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4" name="Rectangle 3">
            <a:extLst>
              <a:ext uri="{FF2B5EF4-FFF2-40B4-BE49-F238E27FC236}">
                <a16:creationId xmlns:a16="http://schemas.microsoft.com/office/drawing/2014/main" id="{82813D61-639E-E371-ED77-D65816C75A9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r>
              <a:rPr lang="en-GB" altLang="en-US">
                <a:latin typeface="Times New Roman" panose="02020603050405020304" pitchFamily="18" charset="0"/>
                <a:ea typeface="ＭＳ Ｐゴシック" panose="020B0600070205080204" pitchFamily="34" charset="-128"/>
              </a:rPr>
              <a:t>If there is an argument about unclean animals:</a:t>
            </a:r>
          </a:p>
          <a:p>
            <a:pPr eaLnBrk="1" hangingPunct="1"/>
            <a:endParaRPr lang="en-GB" altLang="en-US">
              <a:latin typeface="Times New Roman" panose="02020603050405020304" pitchFamily="18" charset="0"/>
              <a:ea typeface="ＭＳ Ｐゴシック" panose="020B0600070205080204" pitchFamily="34" charset="-128"/>
            </a:endParaRPr>
          </a:p>
          <a:p>
            <a:pPr eaLnBrk="1" hangingPunct="1"/>
            <a:r>
              <a:rPr lang="en-US" altLang="en-US">
                <a:latin typeface="Times New Roman" panose="02020603050405020304" pitchFamily="18" charset="0"/>
                <a:ea typeface="ＭＳ Ｐゴシック" panose="020B0600070205080204" pitchFamily="34" charset="-128"/>
                <a:hlinkClick r:id="rId3"/>
              </a:rPr>
              <a:t>http://en.wikipedia.org/wiki/Unclean_animals</a:t>
            </a:r>
            <a:r>
              <a:rPr lang="en-US" altLang="en-US">
                <a:latin typeface="Times New Roman" panose="02020603050405020304" pitchFamily="18" charset="0"/>
                <a:ea typeface="ＭＳ Ｐゴシック" panose="020B0600070205080204" pitchFamily="34" charset="-128"/>
              </a:rPr>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a:extLst>
              <a:ext uri="{FF2B5EF4-FFF2-40B4-BE49-F238E27FC236}">
                <a16:creationId xmlns:a16="http://schemas.microsoft.com/office/drawing/2014/main" id="{2D037174-341A-5597-5D58-2CE6357D43A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2" name="Rectangle 3">
            <a:extLst>
              <a:ext uri="{FF2B5EF4-FFF2-40B4-BE49-F238E27FC236}">
                <a16:creationId xmlns:a16="http://schemas.microsoft.com/office/drawing/2014/main" id="{7ABFB17B-73AB-931B-A837-76C2BFDFB2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lide Image Placeholder 1">
            <a:extLst>
              <a:ext uri="{FF2B5EF4-FFF2-40B4-BE49-F238E27FC236}">
                <a16:creationId xmlns:a16="http://schemas.microsoft.com/office/drawing/2014/main" id="{2CB85120-D2A1-E90D-DBD4-9A4C8FEDA7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0" name="Notes Placeholder 2">
            <a:extLst>
              <a:ext uri="{FF2B5EF4-FFF2-40B4-BE49-F238E27FC236}">
                <a16:creationId xmlns:a16="http://schemas.microsoft.com/office/drawing/2014/main" id="{F29A2D86-42AB-D535-4810-347D6FEEB5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ea typeface="ＭＳ Ｐゴシック" panose="020B0600070205080204" pitchFamily="34" charset="-128"/>
              </a:rPr>
              <a:t>Neal</a:t>
            </a:r>
          </a:p>
          <a:p>
            <a:pPr eaLnBrk="1" hangingPunct="1">
              <a:spcBef>
                <a:spcPct val="0"/>
              </a:spcBef>
            </a:pPr>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GB" altLang="en-US">
                <a:latin typeface="Arial Narrow" panose="020B0604020202020204" pitchFamily="34" charset="0"/>
                <a:ea typeface="ＭＳ Ｐゴシック" panose="020B0600070205080204" pitchFamily="34" charset="-128"/>
              </a:rPr>
              <a:t>How can dual process models mitigate diagnostic error?</a:t>
            </a:r>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A single model that explains the wide variety of decisions that are made is a major simplification</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specific operating characteristics of the model can be tested in particular clinical situations</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model can be readily taught to learners across a wide range of disciplines</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Understanding the model allows more focused metacognition</a:t>
            </a:r>
          </a:p>
          <a:p>
            <a:pPr eaLnBrk="1" hangingPunct="1">
              <a:spcBef>
                <a:spcPts val="900"/>
              </a:spcBef>
              <a:buFont typeface="Arial Narrow" panose="020B0604020202020204" pitchFamily="34" charset="0"/>
              <a:buAutoNum type="arabicPeriod"/>
            </a:pPr>
            <a:r>
              <a:rPr lang="en-GB" altLang="en-US">
                <a:latin typeface="Arial" panose="020B0604020202020204" pitchFamily="34" charset="0"/>
                <a:ea typeface="ＭＳ Ｐゴシック" panose="020B0600070205080204" pitchFamily="34" charset="-128"/>
              </a:rPr>
              <a:t>The described features of the model can generate specific research questions about decision making processes in particular situations</a:t>
            </a:r>
          </a:p>
          <a:p>
            <a:pPr eaLnBrk="1" hangingPunct="1">
              <a:spcBef>
                <a:spcPts val="900"/>
              </a:spcBef>
            </a:pPr>
            <a:r>
              <a:rPr lang="en-GB" altLang="en-US">
                <a:latin typeface="Arial" panose="020B0604020202020204" pitchFamily="34" charset="0"/>
                <a:ea typeface="ＭＳ Ｐゴシック" panose="020B0600070205080204" pitchFamily="34" charset="-128"/>
              </a:rPr>
              <a:t>							Croskerry 2009</a:t>
            </a:r>
          </a:p>
          <a:p>
            <a:pPr eaLnBrk="1" hangingPunct="1">
              <a:spcBef>
                <a:spcPct val="0"/>
              </a:spcBef>
            </a:pPr>
            <a:endParaRPr lang="en-US" altLang="en-US">
              <a:ea typeface="ＭＳ Ｐゴシック" panose="020B0600070205080204" pitchFamily="34" charset="-128"/>
            </a:endParaRPr>
          </a:p>
        </p:txBody>
      </p:sp>
      <p:sp>
        <p:nvSpPr>
          <p:cNvPr id="186371" name="Slide Number Placeholder 3">
            <a:extLst>
              <a:ext uri="{FF2B5EF4-FFF2-40B4-BE49-F238E27FC236}">
                <a16:creationId xmlns:a16="http://schemas.microsoft.com/office/drawing/2014/main" id="{6FB561B5-9010-9036-97E7-41A468A8C8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eaLnBrk="1" hangingPunct="1"/>
            <a:fld id="{6DF43CAE-7B12-2A48-BA77-48A14729E605}" type="slidenum">
              <a:rPr lang="en-GB" altLang="en-US" sz="1200" smtClean="0">
                <a:solidFill>
                  <a:srgbClr val="000000"/>
                </a:solidFill>
                <a:latin typeface="Calibri" panose="020F0502020204030204" pitchFamily="34" charset="0"/>
              </a:rPr>
              <a:pPr eaLnBrk="1" hangingPunct="1"/>
              <a:t>51</a:t>
            </a:fld>
            <a:endParaRPr lang="en-GB" altLang="en-US" sz="1200">
              <a:solidFill>
                <a:srgbClr val="000000"/>
              </a:solidFill>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2">
            <a:extLst>
              <a:ext uri="{FF2B5EF4-FFF2-40B4-BE49-F238E27FC236}">
                <a16:creationId xmlns:a16="http://schemas.microsoft.com/office/drawing/2014/main" id="{7269F31D-0ED6-6070-93E2-4F95F11161D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8" name="Rectangle 3">
            <a:extLst>
              <a:ext uri="{FF2B5EF4-FFF2-40B4-BE49-F238E27FC236}">
                <a16:creationId xmlns:a16="http://schemas.microsoft.com/office/drawing/2014/main" id="{66711D92-61AA-5758-ED89-5446A1D9D7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7">
            <a:extLst>
              <a:ext uri="{FF2B5EF4-FFF2-40B4-BE49-F238E27FC236}">
                <a16:creationId xmlns:a16="http://schemas.microsoft.com/office/drawing/2014/main" id="{84313E19-42E8-69CF-9245-E0CE5241FBB2}"/>
              </a:ext>
            </a:extLst>
          </p:cNvPr>
          <p:cNvSpPr txBox="1">
            <a:spLocks noGrp="1" noChangeArrowheads="1"/>
          </p:cNvSpPr>
          <p:nvPr/>
        </p:nvSpPr>
        <p:spPr bwMode="auto">
          <a:xfrm>
            <a:off x="3883025" y="8685213"/>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34" tIns="45217" rIns="90434" bIns="45217" anchor="b"/>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algn="r" eaLnBrk="1" hangingPunct="1"/>
            <a:fld id="{9466FAB1-0B23-154E-A6C3-F7FA31970FF7}" type="slidenum">
              <a:rPr lang="en-GB" altLang="en-US" sz="1200">
                <a:latin typeface="Arial" panose="020B0604020202020204" pitchFamily="34" charset="0"/>
              </a:rPr>
              <a:pPr algn="r" eaLnBrk="1" hangingPunct="1"/>
              <a:t>57</a:t>
            </a:fld>
            <a:endParaRPr lang="en-GB" altLang="en-US" sz="1200">
              <a:latin typeface="Arial" panose="020B0604020202020204" pitchFamily="34" charset="0"/>
            </a:endParaRPr>
          </a:p>
        </p:txBody>
      </p:sp>
      <p:sp>
        <p:nvSpPr>
          <p:cNvPr id="234498" name="Rectangle 2">
            <a:extLst>
              <a:ext uri="{FF2B5EF4-FFF2-40B4-BE49-F238E27FC236}">
                <a16:creationId xmlns:a16="http://schemas.microsoft.com/office/drawing/2014/main" id="{9ED87F4F-26AA-9D67-1B6D-44E8587B241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4499" name="Rectangle 3">
            <a:extLst>
              <a:ext uri="{FF2B5EF4-FFF2-40B4-BE49-F238E27FC236}">
                <a16:creationId xmlns:a16="http://schemas.microsoft.com/office/drawing/2014/main" id="{5C0A3EBF-721D-9ED8-5DA9-DC3C2F3D479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2">
            <a:extLst>
              <a:ext uri="{FF2B5EF4-FFF2-40B4-BE49-F238E27FC236}">
                <a16:creationId xmlns:a16="http://schemas.microsoft.com/office/drawing/2014/main" id="{BDF91841-F882-8424-8F6C-A8DA4F3DBDF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7570" name="Rectangle 3">
            <a:extLst>
              <a:ext uri="{FF2B5EF4-FFF2-40B4-BE49-F238E27FC236}">
                <a16:creationId xmlns:a16="http://schemas.microsoft.com/office/drawing/2014/main" id="{3F296730-C904-F5A5-0193-965D3729D411}"/>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34" tIns="45217" rIns="90434" bIns="45217"/>
          <a:lstStyle/>
          <a:p>
            <a:r>
              <a:rPr lang="en-GB" altLang="en-US">
                <a:latin typeface="Times New Roman" panose="02020603050405020304" pitchFamily="18" charset="0"/>
                <a:ea typeface="ＭＳ Ｐゴシック" panose="020B0600070205080204" pitchFamily="34" charset="-128"/>
              </a:rPr>
              <a:t>The sheer volume of published research has for a long time out paced the ability of the intended recipients to read the research. Nobody is going to find the time to read 19 articles a day, every day. Reports indicate that British doctors can spend an hour a week trying to keep up to date. </a:t>
            </a:r>
          </a:p>
          <a:p>
            <a:endParaRPr lang="en-GB" altLang="en-US">
              <a:latin typeface="Times New Roman" panose="02020603050405020304" pitchFamily="18" charset="0"/>
              <a:ea typeface="ＭＳ Ｐゴシック" panose="020B0600070205080204" pitchFamily="34" charset="-128"/>
            </a:endParaRPr>
          </a:p>
          <a:p>
            <a:r>
              <a:rPr lang="en-GB" altLang="en-US">
                <a:latin typeface="Times New Roman" panose="02020603050405020304" pitchFamily="18" charset="0"/>
                <a:ea typeface="ＭＳ Ｐゴシック" panose="020B0600070205080204" pitchFamily="34" charset="-128"/>
              </a:rPr>
              <a:t>And of course the reader has then to critically appraise the new research, incorporate it (if appropriate) into the context of the rest of the evidence on that topic, correctly remember it and apply it when in the clinical situation when that new data is required. </a:t>
            </a:r>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a:extLst>
              <a:ext uri="{FF2B5EF4-FFF2-40B4-BE49-F238E27FC236}">
                <a16:creationId xmlns:a16="http://schemas.microsoft.com/office/drawing/2014/main" id="{19AD690B-4855-8747-BCCC-631CE6F15BC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2" name="Notes Placeholder 2">
            <a:extLst>
              <a:ext uri="{FF2B5EF4-FFF2-40B4-BE49-F238E27FC236}">
                <a16:creationId xmlns:a16="http://schemas.microsoft.com/office/drawing/2014/main" id="{001AB1D9-5AE6-CD41-9A5F-8D1C777E9FB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 name="Slide Number Placeholder 3">
            <a:extLst>
              <a:ext uri="{FF2B5EF4-FFF2-40B4-BE49-F238E27FC236}">
                <a16:creationId xmlns:a16="http://schemas.microsoft.com/office/drawing/2014/main" id="{CF91FE39-8140-684B-9EA5-4D9B07FC5FCB}"/>
              </a:ext>
            </a:extLst>
          </p:cNvPr>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1B7E67A-306B-3649-8295-B69011283F2F}" type="slidenum">
              <a:rPr kumimoji="0" lang="en-GB" sz="1200" b="0" i="0" u="none" strike="noStrike" kern="1200" cap="none" spc="0" normalizeH="0" baseline="0" noProof="0" smtClean="0">
                <a:ln>
                  <a:noFill/>
                </a:ln>
                <a:solidFill>
                  <a:prstClr val="black"/>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en-GB" sz="1200" b="0" i="0" u="none" strike="noStrike" kern="1200" cap="none" spc="0" normalizeH="0" baseline="0" noProof="0" dirty="0">
              <a:ln>
                <a:noFill/>
              </a:ln>
              <a:solidFill>
                <a:prstClr val="black"/>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4909384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Slide Image Placeholder 1">
            <a:extLst>
              <a:ext uri="{FF2B5EF4-FFF2-40B4-BE49-F238E27FC236}">
                <a16:creationId xmlns:a16="http://schemas.microsoft.com/office/drawing/2014/main" id="{6BA6F1A3-D49B-1642-B09E-BA18CDC6CE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4" name="Notes Placeholder 2">
            <a:extLst>
              <a:ext uri="{FF2B5EF4-FFF2-40B4-BE49-F238E27FC236}">
                <a16:creationId xmlns:a16="http://schemas.microsoft.com/office/drawing/2014/main" id="{A7B2F8EA-3C55-2C46-91C1-9D3AAE919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Times New Roman" panose="02020603050405020304" pitchFamily="18" charset="0"/>
              <a:ea typeface="ＭＳ Ｐゴシック" panose="020B0600070205080204" pitchFamily="34" charset="-128"/>
            </a:endParaRPr>
          </a:p>
        </p:txBody>
      </p:sp>
      <p:sp>
        <p:nvSpPr>
          <p:cNvPr id="182275" name="Slide Number Placeholder 3">
            <a:extLst>
              <a:ext uri="{FF2B5EF4-FFF2-40B4-BE49-F238E27FC236}">
                <a16:creationId xmlns:a16="http://schemas.microsoft.com/office/drawing/2014/main" id="{1947BD06-3F46-E143-ADCF-C98B3FEADC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25B97458-08B5-0348-80D8-FD1B109372F2}" type="slidenum">
              <a:rPr lang="en-GB" altLang="en-US" sz="1200" smtClean="0"/>
              <a:pPr/>
              <a:t>62</a:t>
            </a:fld>
            <a:endParaRPr lang="en-GB" altLang="en-US" sz="1200"/>
          </a:p>
        </p:txBody>
      </p:sp>
    </p:spTree>
    <p:extLst>
      <p:ext uri="{BB962C8B-B14F-4D97-AF65-F5344CB8AC3E}">
        <p14:creationId xmlns:p14="http://schemas.microsoft.com/office/powerpoint/2010/main" val="19108219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a:extLst>
              <a:ext uri="{FF2B5EF4-FFF2-40B4-BE49-F238E27FC236}">
                <a16:creationId xmlns:a16="http://schemas.microsoft.com/office/drawing/2014/main" id="{60250AFF-82A8-754C-A386-72571C41BC27}"/>
              </a:ext>
            </a:extLst>
          </p:cNvPr>
          <p:cNvSpPr>
            <a:spLocks noGrp="1" noRot="1" noChangeAspect="1" noChangeArrowheads="1" noTextEdit="1"/>
          </p:cNvSpPr>
          <p:nvPr>
            <p:ph type="sldImg"/>
          </p:nvPr>
        </p:nvSpPr>
        <p:spPr bwMode="auto">
          <a:xfrm>
            <a:off x="382588" y="685800"/>
            <a:ext cx="6096000"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4" name="Rectangle 3">
            <a:extLst>
              <a:ext uri="{FF2B5EF4-FFF2-40B4-BE49-F238E27FC236}">
                <a16:creationId xmlns:a16="http://schemas.microsoft.com/office/drawing/2014/main" id="{D8E612EF-C97C-9C46-99F2-49C9D5451FD2}"/>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4264978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a:extLst>
              <a:ext uri="{FF2B5EF4-FFF2-40B4-BE49-F238E27FC236}">
                <a16:creationId xmlns:a16="http://schemas.microsoft.com/office/drawing/2014/main" id="{6AB2477F-C3A2-71E4-76F7-4EB026FFFA4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2" name="Rectangle 3">
            <a:extLst>
              <a:ext uri="{FF2B5EF4-FFF2-40B4-BE49-F238E27FC236}">
                <a16:creationId xmlns:a16="http://schemas.microsoft.com/office/drawing/2014/main" id="{276AA9DC-1528-61DE-F9F1-C3B94F38A07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Rectangle 2">
            <a:extLst>
              <a:ext uri="{FF2B5EF4-FFF2-40B4-BE49-F238E27FC236}">
                <a16:creationId xmlns:a16="http://schemas.microsoft.com/office/drawing/2014/main" id="{8EB7AFC4-CA84-4BEC-A79C-B4FAE6BADD9F}"/>
              </a:ext>
            </a:extLst>
          </p:cNvPr>
          <p:cNvSpPr>
            <a:spLocks noGrp="1" noRot="1" noChangeAspect="1" noChangeArrowheads="1" noTextEdit="1"/>
          </p:cNvSpPr>
          <p:nvPr>
            <p:ph type="sldImg"/>
          </p:nvPr>
        </p:nvSpPr>
        <p:spPr bwMode="auto">
          <a:xfrm>
            <a:off x="400050" y="684213"/>
            <a:ext cx="6059488" cy="3409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6" name="Rectangle 3">
            <a:extLst>
              <a:ext uri="{FF2B5EF4-FFF2-40B4-BE49-F238E27FC236}">
                <a16:creationId xmlns:a16="http://schemas.microsoft.com/office/drawing/2014/main" id="{FCCB559C-0E90-0673-3574-737CA082677A}"/>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Times New Roman" panose="02020603050405020304" pitchFamily="18" charset="0"/>
                <a:ea typeface="ＭＳ Ｐゴシック" panose="020B0600070205080204" pitchFamily="34" charset="-128"/>
              </a:rPr>
              <a:t>A recap</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7009101-94A5-DB49-8E8E-3B2E754E392E}"/>
              </a:ext>
            </a:extLst>
          </p:cNvPr>
          <p:cNvSpPr>
            <a:spLocks noGrp="1" noChangeArrowheads="1"/>
          </p:cNvSpPr>
          <p:nvPr>
            <p:ph type="hdr" sz="quarter"/>
          </p:nvPr>
        </p:nvSpPr>
        <p:spPr>
          <a:ln>
            <a:miter lim="800000"/>
            <a:headEnd/>
            <a:tailEnd/>
          </a:ln>
        </p:spPr>
        <p:txBody>
          <a:bodyPr rtlCol="0"/>
          <a:lstStyle/>
          <a:p>
            <a:pPr eaLnBrk="1" hangingPunct="1">
              <a:defRPr/>
            </a:pPr>
            <a:r>
              <a:rPr lang="en-GB">
                <a:solidFill>
                  <a:prstClr val="black"/>
                </a:solidFill>
                <a:latin typeface="Times New Roman" pitchFamily="-65" charset="0"/>
                <a:ea typeface="+mn-ea"/>
              </a:rPr>
              <a:t>Information Mastery</a:t>
            </a:r>
          </a:p>
        </p:txBody>
      </p:sp>
      <p:sp>
        <p:nvSpPr>
          <p:cNvPr id="108546" name="Rectangle 3">
            <a:extLst>
              <a:ext uri="{FF2B5EF4-FFF2-40B4-BE49-F238E27FC236}">
                <a16:creationId xmlns:a16="http://schemas.microsoft.com/office/drawing/2014/main" id="{0A1A6D75-C215-8E55-9075-67718B0FF66A}"/>
              </a:ext>
            </a:extLst>
          </p:cNvPr>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MS PGothic" panose="020B0600070205080204" pitchFamily="34" charset="-128"/>
              </a:defRPr>
            </a:lvl1pPr>
            <a:lvl2pPr marL="37931725" indent="-37474525">
              <a:defRPr sz="2400">
                <a:solidFill>
                  <a:schemeClr val="tx1"/>
                </a:solidFill>
                <a:latin typeface="Times" pitchFamily="2" charset="0"/>
                <a:ea typeface="MS PGothic" panose="020B0600070205080204" pitchFamily="34" charset="-128"/>
              </a:defRPr>
            </a:lvl2pPr>
            <a:lvl3pPr marL="1143000" indent="-228600">
              <a:defRPr sz="2400">
                <a:solidFill>
                  <a:schemeClr val="tx1"/>
                </a:solidFill>
                <a:latin typeface="Times" pitchFamily="2" charset="0"/>
                <a:ea typeface="MS PGothic" panose="020B0600070205080204" pitchFamily="34" charset="-128"/>
              </a:defRPr>
            </a:lvl3pPr>
            <a:lvl4pPr marL="1600200" indent="-228600">
              <a:defRPr sz="2400">
                <a:solidFill>
                  <a:schemeClr val="tx1"/>
                </a:solidFill>
                <a:latin typeface="Times" pitchFamily="2" charset="0"/>
                <a:ea typeface="MS PGothic" panose="020B0600070205080204" pitchFamily="34" charset="-128"/>
              </a:defRPr>
            </a:lvl4pPr>
            <a:lvl5pPr marL="2057400" indent="-228600">
              <a:defRPr sz="2400">
                <a:solidFill>
                  <a:schemeClr val="tx1"/>
                </a:solidFill>
                <a:latin typeface="Times" pitchFamily="2"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9pPr>
          </a:lstStyle>
          <a:p>
            <a:pPr eaLnBrk="1" hangingPunct="1"/>
            <a:fld id="{F893A5C1-5842-7A40-8DAB-634C35AE686E}" type="datetime1">
              <a:rPr lang="en-GB" altLang="en-US" sz="1200" smtClean="0">
                <a:solidFill>
                  <a:srgbClr val="000000"/>
                </a:solidFill>
              </a:rPr>
              <a:pPr eaLnBrk="1" hangingPunct="1"/>
              <a:t>03/07/2023</a:t>
            </a:fld>
            <a:endParaRPr lang="en-GB" altLang="en-US" sz="1200">
              <a:solidFill>
                <a:srgbClr val="000000"/>
              </a:solidFill>
            </a:endParaRPr>
          </a:p>
        </p:txBody>
      </p:sp>
      <p:sp>
        <p:nvSpPr>
          <p:cNvPr id="17412" name="Rectangle 6">
            <a:extLst>
              <a:ext uri="{FF2B5EF4-FFF2-40B4-BE49-F238E27FC236}">
                <a16:creationId xmlns:a16="http://schemas.microsoft.com/office/drawing/2014/main" id="{6BD917F2-5961-9A49-AF53-7E44D82D3286}"/>
              </a:ext>
            </a:extLst>
          </p:cNvPr>
          <p:cNvSpPr>
            <a:spLocks noGrp="1" noChangeArrowheads="1"/>
          </p:cNvSpPr>
          <p:nvPr>
            <p:ph type="ftr" sz="quarter" idx="4"/>
          </p:nvPr>
        </p:nvSpPr>
        <p:spPr>
          <a:ln>
            <a:miter lim="800000"/>
            <a:headEnd/>
            <a:tailEnd/>
          </a:ln>
        </p:spPr>
        <p:txBody>
          <a:bodyPr rtlCol="0"/>
          <a:lstStyle/>
          <a:p>
            <a:pPr eaLnBrk="1" hangingPunct="1">
              <a:defRPr/>
            </a:pPr>
            <a:r>
              <a:rPr lang="en-GB">
                <a:solidFill>
                  <a:prstClr val="black"/>
                </a:solidFill>
                <a:latin typeface="Times New Roman" pitchFamily="-65" charset="0"/>
                <a:ea typeface="+mn-ea"/>
              </a:rPr>
              <a:t>National Prescribing Centre</a:t>
            </a:r>
          </a:p>
        </p:txBody>
      </p:sp>
      <p:sp>
        <p:nvSpPr>
          <p:cNvPr id="108548" name="Rectangle 7">
            <a:extLst>
              <a:ext uri="{FF2B5EF4-FFF2-40B4-BE49-F238E27FC236}">
                <a16:creationId xmlns:a16="http://schemas.microsoft.com/office/drawing/2014/main" id="{09964700-F810-B601-5D57-E72F7011108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MS PGothic" panose="020B0600070205080204" pitchFamily="34" charset="-128"/>
              </a:defRPr>
            </a:lvl1pPr>
            <a:lvl2pPr marL="37931725" indent="-37474525">
              <a:defRPr sz="2400">
                <a:solidFill>
                  <a:schemeClr val="tx1"/>
                </a:solidFill>
                <a:latin typeface="Times" pitchFamily="2" charset="0"/>
                <a:ea typeface="MS PGothic" panose="020B0600070205080204" pitchFamily="34" charset="-128"/>
              </a:defRPr>
            </a:lvl2pPr>
            <a:lvl3pPr marL="1143000" indent="-228600">
              <a:defRPr sz="2400">
                <a:solidFill>
                  <a:schemeClr val="tx1"/>
                </a:solidFill>
                <a:latin typeface="Times" pitchFamily="2" charset="0"/>
                <a:ea typeface="MS PGothic" panose="020B0600070205080204" pitchFamily="34" charset="-128"/>
              </a:defRPr>
            </a:lvl3pPr>
            <a:lvl4pPr marL="1600200" indent="-228600">
              <a:defRPr sz="2400">
                <a:solidFill>
                  <a:schemeClr val="tx1"/>
                </a:solidFill>
                <a:latin typeface="Times" pitchFamily="2" charset="0"/>
                <a:ea typeface="MS PGothic" panose="020B0600070205080204" pitchFamily="34" charset="-128"/>
              </a:defRPr>
            </a:lvl4pPr>
            <a:lvl5pPr marL="2057400" indent="-228600">
              <a:defRPr sz="2400">
                <a:solidFill>
                  <a:schemeClr val="tx1"/>
                </a:solidFill>
                <a:latin typeface="Times" pitchFamily="2"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9pPr>
          </a:lstStyle>
          <a:p>
            <a:pPr eaLnBrk="1" hangingPunct="1"/>
            <a:fld id="{AACC9B44-CC7E-0941-B0E2-08D1EDE6E7E6}" type="slidenum">
              <a:rPr lang="en-GB" altLang="en-US" sz="1200">
                <a:solidFill>
                  <a:srgbClr val="000000"/>
                </a:solidFill>
              </a:rPr>
              <a:pPr eaLnBrk="1" hangingPunct="1"/>
              <a:t>66</a:t>
            </a:fld>
            <a:endParaRPr lang="en-GB" altLang="en-US" sz="1200">
              <a:solidFill>
                <a:srgbClr val="000000"/>
              </a:solidFill>
            </a:endParaRPr>
          </a:p>
        </p:txBody>
      </p:sp>
      <p:sp>
        <p:nvSpPr>
          <p:cNvPr id="108549" name="Rectangle 2">
            <a:extLst>
              <a:ext uri="{FF2B5EF4-FFF2-40B4-BE49-F238E27FC236}">
                <a16:creationId xmlns:a16="http://schemas.microsoft.com/office/drawing/2014/main" id="{72C6E284-C3DB-2C09-DD46-C494FFA7A6AF}"/>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50" name="Rectangle 3">
            <a:extLst>
              <a:ext uri="{FF2B5EF4-FFF2-40B4-BE49-F238E27FC236}">
                <a16:creationId xmlns:a16="http://schemas.microsoft.com/office/drawing/2014/main" id="{FA5C91AD-B723-2646-1672-33DEAB245C4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ndParaRPr>
          </a:p>
        </p:txBody>
      </p:sp>
    </p:spTree>
    <p:extLst>
      <p:ext uri="{BB962C8B-B14F-4D97-AF65-F5344CB8AC3E}">
        <p14:creationId xmlns:p14="http://schemas.microsoft.com/office/powerpoint/2010/main" val="6718248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2">
            <a:extLst>
              <a:ext uri="{FF2B5EF4-FFF2-40B4-BE49-F238E27FC236}">
                <a16:creationId xmlns:a16="http://schemas.microsoft.com/office/drawing/2014/main" id="{103FA48D-8466-1EF0-4920-2B2574BAF8FE}"/>
              </a:ext>
            </a:extLst>
          </p:cNvPr>
          <p:cNvSpPr>
            <a:spLocks noGrp="1" noRot="1" noChangeAspect="1" noChangeArrowheads="1" noTextEdit="1"/>
          </p:cNvSpPr>
          <p:nvPr>
            <p:ph type="sldImg"/>
          </p:nvPr>
        </p:nvSpPr>
        <p:spPr bwMode="auto">
          <a:xfrm>
            <a:off x="382588" y="685800"/>
            <a:ext cx="6096000"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4674" name="Rectangle 3">
            <a:extLst>
              <a:ext uri="{FF2B5EF4-FFF2-40B4-BE49-F238E27FC236}">
                <a16:creationId xmlns:a16="http://schemas.microsoft.com/office/drawing/2014/main" id="{207ECC2E-BB37-0942-A2EA-284EAA1BB3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Slide Image Placeholder 1">
            <a:extLst>
              <a:ext uri="{FF2B5EF4-FFF2-40B4-BE49-F238E27FC236}">
                <a16:creationId xmlns:a16="http://schemas.microsoft.com/office/drawing/2014/main" id="{D4DE9EC6-DC79-DE48-A8DE-F43462C769BF}"/>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3474" name="Notes Placeholder 2">
            <a:extLst>
              <a:ext uri="{FF2B5EF4-FFF2-40B4-BE49-F238E27FC236}">
                <a16:creationId xmlns:a16="http://schemas.microsoft.com/office/drawing/2014/main" id="{137E4915-CB8F-D24F-A19A-DB528B1838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ＭＳ Ｐゴシック" panose="020B0600070205080204" pitchFamily="34" charset="-128"/>
              </a:rPr>
              <a:t>Kurt/Simon </a:t>
            </a:r>
          </a:p>
          <a:p>
            <a:r>
              <a:rPr lang="en-US" altLang="en-US">
                <a:ea typeface="ＭＳ Ｐゴシック" panose="020B0600070205080204" pitchFamily="34" charset="-128"/>
              </a:rPr>
              <a:t>Clinical examples</a:t>
            </a:r>
          </a:p>
          <a:p>
            <a:endParaRPr lang="en-US" altLang="en-US">
              <a:ea typeface="ＭＳ Ｐゴシック" panose="020B0600070205080204" pitchFamily="34" charset="-128"/>
            </a:endParaRPr>
          </a:p>
        </p:txBody>
      </p:sp>
      <p:sp>
        <p:nvSpPr>
          <p:cNvPr id="233475" name="Slide Number Placeholder 3">
            <a:extLst>
              <a:ext uri="{FF2B5EF4-FFF2-40B4-BE49-F238E27FC236}">
                <a16:creationId xmlns:a16="http://schemas.microsoft.com/office/drawing/2014/main" id="{E4157EE9-0984-AF47-B93B-990C5C55D2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742950" indent="-285750">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1A40CF23-8A8D-E340-AF78-4E260082B682}" type="slidenum">
              <a:rPr lang="en-GB" altLang="en-US" sz="1200" smtClean="0">
                <a:solidFill>
                  <a:srgbClr val="000000"/>
                </a:solidFill>
              </a:rPr>
              <a:pPr/>
              <a:t>84</a:t>
            </a:fld>
            <a:endParaRPr lang="en-GB" altLang="en-US" sz="1200">
              <a:solidFill>
                <a:srgbClr val="000000"/>
              </a:solidFill>
            </a:endParaRPr>
          </a:p>
        </p:txBody>
      </p:sp>
    </p:spTree>
    <p:extLst>
      <p:ext uri="{BB962C8B-B14F-4D97-AF65-F5344CB8AC3E}">
        <p14:creationId xmlns:p14="http://schemas.microsoft.com/office/powerpoint/2010/main" val="2267654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Slide Image Placeholder 1">
            <a:extLst>
              <a:ext uri="{FF2B5EF4-FFF2-40B4-BE49-F238E27FC236}">
                <a16:creationId xmlns:a16="http://schemas.microsoft.com/office/drawing/2014/main" id="{75939FF3-81A6-D745-B883-7A246E5E7EE7}"/>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22" name="Notes Placeholder 2">
            <a:extLst>
              <a:ext uri="{FF2B5EF4-FFF2-40B4-BE49-F238E27FC236}">
                <a16:creationId xmlns:a16="http://schemas.microsoft.com/office/drawing/2014/main" id="{B9C14991-E791-7243-881E-CBCF1D7B3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ＭＳ Ｐゴシック" panose="020B0600070205080204" pitchFamily="34" charset="-128"/>
              </a:rPr>
              <a:t>Kurt/Simon </a:t>
            </a:r>
          </a:p>
          <a:p>
            <a:r>
              <a:rPr lang="en-US" altLang="en-US">
                <a:ea typeface="ＭＳ Ｐゴシック" panose="020B0600070205080204" pitchFamily="34" charset="-128"/>
              </a:rPr>
              <a:t>Clinical examples</a:t>
            </a:r>
          </a:p>
          <a:p>
            <a:endParaRPr lang="en-US" altLang="en-US">
              <a:ea typeface="ＭＳ Ｐゴシック" panose="020B0600070205080204" pitchFamily="34" charset="-128"/>
            </a:endParaRPr>
          </a:p>
        </p:txBody>
      </p:sp>
      <p:sp>
        <p:nvSpPr>
          <p:cNvPr id="235523" name="Slide Number Placeholder 3">
            <a:extLst>
              <a:ext uri="{FF2B5EF4-FFF2-40B4-BE49-F238E27FC236}">
                <a16:creationId xmlns:a16="http://schemas.microsoft.com/office/drawing/2014/main" id="{C9478EB0-5EAB-9146-A236-00AF428F52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742950" indent="-285750">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43760956-570E-A943-B2F5-4A89B18D12CD}" type="slidenum">
              <a:rPr lang="en-GB" altLang="en-US" sz="1200" smtClean="0">
                <a:solidFill>
                  <a:srgbClr val="000000"/>
                </a:solidFill>
              </a:rPr>
              <a:pPr/>
              <a:t>85</a:t>
            </a:fld>
            <a:endParaRPr lang="en-GB" altLang="en-US" sz="1200">
              <a:solidFill>
                <a:srgbClr val="000000"/>
              </a:solidFill>
            </a:endParaRPr>
          </a:p>
        </p:txBody>
      </p:sp>
    </p:spTree>
    <p:extLst>
      <p:ext uri="{BB962C8B-B14F-4D97-AF65-F5344CB8AC3E}">
        <p14:creationId xmlns:p14="http://schemas.microsoft.com/office/powerpoint/2010/main" val="6161650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Slide Image Placeholder 1">
            <a:extLst>
              <a:ext uri="{FF2B5EF4-FFF2-40B4-BE49-F238E27FC236}">
                <a16:creationId xmlns:a16="http://schemas.microsoft.com/office/drawing/2014/main" id="{19AA8F25-F708-F24B-818D-69B2DAFB94FC}"/>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7570" name="Notes Placeholder 2">
            <a:extLst>
              <a:ext uri="{FF2B5EF4-FFF2-40B4-BE49-F238E27FC236}">
                <a16:creationId xmlns:a16="http://schemas.microsoft.com/office/drawing/2014/main" id="{39BC7FDA-126D-6140-9993-8417675B1E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237571" name="Slide Number Placeholder 3">
            <a:extLst>
              <a:ext uri="{FF2B5EF4-FFF2-40B4-BE49-F238E27FC236}">
                <a16:creationId xmlns:a16="http://schemas.microsoft.com/office/drawing/2014/main" id="{223872FB-87DD-BE47-8B5D-0AFE0912EA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742950" indent="-285750">
              <a:defRPr sz="2400">
                <a:solidFill>
                  <a:schemeClr val="tx1"/>
                </a:solidFill>
                <a:latin typeface="Times" pitchFamily="2" charset="0"/>
                <a:ea typeface="ＭＳ Ｐゴシック" panose="020B0600070205080204" pitchFamily="34" charset="-128"/>
              </a:defRPr>
            </a:lvl2pPr>
            <a:lvl3pPr marL="1143000" indent="-228600">
              <a:defRPr sz="2400">
                <a:solidFill>
                  <a:schemeClr val="tx1"/>
                </a:solidFill>
                <a:latin typeface="Times" pitchFamily="2" charset="0"/>
                <a:ea typeface="ＭＳ Ｐゴシック" panose="020B0600070205080204" pitchFamily="34" charset="-128"/>
              </a:defRPr>
            </a:lvl3pPr>
            <a:lvl4pPr marL="1600200" indent="-228600">
              <a:defRPr sz="2400">
                <a:solidFill>
                  <a:schemeClr val="tx1"/>
                </a:solidFill>
                <a:latin typeface="Times" pitchFamily="2" charset="0"/>
                <a:ea typeface="ＭＳ Ｐゴシック" panose="020B0600070205080204" pitchFamily="34" charset="-128"/>
              </a:defRPr>
            </a:lvl4pPr>
            <a:lvl5pPr marL="2057400" indent="-228600">
              <a:defRPr sz="2400">
                <a:solidFill>
                  <a:schemeClr val="tx1"/>
                </a:solidFill>
                <a:latin typeface="Times"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A69E86C7-8EE3-5349-B5C0-3C81CA8A15BE}" type="slidenum">
              <a:rPr lang="en-GB" altLang="en-US" sz="1200" smtClean="0">
                <a:solidFill>
                  <a:srgbClr val="000000"/>
                </a:solidFill>
              </a:rPr>
              <a:pPr/>
              <a:t>86</a:t>
            </a:fld>
            <a:endParaRPr lang="en-GB" altLang="en-US" sz="1200">
              <a:solidFill>
                <a:srgbClr val="000000"/>
              </a:solidFill>
            </a:endParaRPr>
          </a:p>
        </p:txBody>
      </p:sp>
    </p:spTree>
    <p:extLst>
      <p:ext uri="{BB962C8B-B14F-4D97-AF65-F5344CB8AC3E}">
        <p14:creationId xmlns:p14="http://schemas.microsoft.com/office/powerpoint/2010/main" val="2250676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7" name="Rectangle 2">
            <a:extLst>
              <a:ext uri="{FF2B5EF4-FFF2-40B4-BE49-F238E27FC236}">
                <a16:creationId xmlns:a16="http://schemas.microsoft.com/office/drawing/2014/main" id="{A0436CF8-F007-A31F-5FC7-0ED71FA429AD}"/>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7618" name="Rectangle 3">
            <a:extLst>
              <a:ext uri="{FF2B5EF4-FFF2-40B4-BE49-F238E27FC236}">
                <a16:creationId xmlns:a16="http://schemas.microsoft.com/office/drawing/2014/main" id="{D92BEE86-BB40-82A9-D2EF-42F751F41AF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a:extLst>
              <a:ext uri="{FF2B5EF4-FFF2-40B4-BE49-F238E27FC236}">
                <a16:creationId xmlns:a16="http://schemas.microsoft.com/office/drawing/2014/main" id="{8527A1EA-0291-7E51-9BEC-D37A3C85F3EF}"/>
              </a:ext>
            </a:extLst>
          </p:cNvPr>
          <p:cNvSpPr>
            <a:spLocks noGrp="1" noRot="1" noChangeAspect="1" noChangeArrowheads="1" noTextEdit="1"/>
          </p:cNvSpPr>
          <p:nvPr>
            <p:ph type="sldImg"/>
          </p:nvPr>
        </p:nvSpPr>
        <p:spPr bwMode="auto">
          <a:xfrm>
            <a:off x="382588" y="685800"/>
            <a:ext cx="6096000"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0" name="Rectangle 3">
            <a:extLst>
              <a:ext uri="{FF2B5EF4-FFF2-40B4-BE49-F238E27FC236}">
                <a16:creationId xmlns:a16="http://schemas.microsoft.com/office/drawing/2014/main" id="{449D3C3D-0C61-B060-CADE-A83A41F9EA0F}"/>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a:extLst>
              <a:ext uri="{FF2B5EF4-FFF2-40B4-BE49-F238E27FC236}">
                <a16:creationId xmlns:a16="http://schemas.microsoft.com/office/drawing/2014/main" id="{BDF477F9-B688-EC45-730F-4420B789202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6" name="Rectangle 3">
            <a:extLst>
              <a:ext uri="{FF2B5EF4-FFF2-40B4-BE49-F238E27FC236}">
                <a16:creationId xmlns:a16="http://schemas.microsoft.com/office/drawing/2014/main" id="{561CA617-5927-C69E-62D5-A7A78D84747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a:extLst>
              <a:ext uri="{FF2B5EF4-FFF2-40B4-BE49-F238E27FC236}">
                <a16:creationId xmlns:a16="http://schemas.microsoft.com/office/drawing/2014/main" id="{D26D0D24-4F17-A7B8-A8DE-AB24CA5CA9C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4" name="Rectangle 3">
            <a:extLst>
              <a:ext uri="{FF2B5EF4-FFF2-40B4-BE49-F238E27FC236}">
                <a16:creationId xmlns:a16="http://schemas.microsoft.com/office/drawing/2014/main" id="{E8AA6106-F530-F24C-C439-E843B567905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a:extLst>
              <a:ext uri="{FF2B5EF4-FFF2-40B4-BE49-F238E27FC236}">
                <a16:creationId xmlns:a16="http://schemas.microsoft.com/office/drawing/2014/main" id="{D44ADC65-6C2E-10E2-8DFF-000AAEA92A0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2" name="Rectangle 3">
            <a:extLst>
              <a:ext uri="{FF2B5EF4-FFF2-40B4-BE49-F238E27FC236}">
                <a16:creationId xmlns:a16="http://schemas.microsoft.com/office/drawing/2014/main" id="{3B2F2468-F636-8BC8-6A0E-D7906716005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479" tIns="43739" rIns="87479" bIns="43739"/>
          <a:lstStyle/>
          <a:p>
            <a:pPr eaLnBrk="1" hangingPunct="1"/>
            <a:r>
              <a:rPr lang="en-GB" altLang="en-US">
                <a:latin typeface="Times New Roman" panose="02020603050405020304" pitchFamily="18" charset="0"/>
                <a:ea typeface="ＭＳ Ｐゴシック" panose="020B0600070205080204" pitchFamily="34" charset="-128"/>
              </a:rPr>
              <a:t>Permission for picture as “</a:t>
            </a:r>
            <a:r>
              <a:rPr lang="en-US" altLang="en-US" i="1">
                <a:latin typeface="Times New Roman" panose="02020603050405020304" pitchFamily="18" charset="0"/>
                <a:ea typeface="ＭＳ Ｐゴシック" panose="020B0600070205080204" pitchFamily="34" charset="-128"/>
              </a:rPr>
              <a:t>This image is a work of an employee of the </a:t>
            </a:r>
            <a:r>
              <a:rPr lang="en-US" altLang="en-US" i="1">
                <a:latin typeface="Times New Roman" panose="02020603050405020304" pitchFamily="18" charset="0"/>
                <a:ea typeface="ＭＳ Ｐゴシック" panose="020B0600070205080204" pitchFamily="34" charset="-128"/>
                <a:hlinkClick r:id="rId3" tooltip="w:Executive Office of the President of the United States"/>
              </a:rPr>
              <a:t>Executive Office of the President of the United States</a:t>
            </a:r>
            <a:r>
              <a:rPr lang="en-US" altLang="en-US" i="1">
                <a:latin typeface="Times New Roman" panose="02020603050405020304" pitchFamily="18" charset="0"/>
                <a:ea typeface="ＭＳ Ｐゴシック" panose="020B0600070205080204" pitchFamily="34" charset="-128"/>
              </a:rPr>
              <a:t>, taken or made during the course of the person's official duties. As a </a:t>
            </a:r>
            <a:r>
              <a:rPr lang="en-US" altLang="en-US" i="1">
                <a:latin typeface="Times New Roman" panose="02020603050405020304" pitchFamily="18" charset="0"/>
                <a:ea typeface="ＭＳ Ｐゴシック" panose="020B0600070205080204" pitchFamily="34" charset="-128"/>
                <a:hlinkClick r:id="rId4" tooltip="w:Work of the United States Government"/>
              </a:rPr>
              <a:t>work</a:t>
            </a:r>
            <a:r>
              <a:rPr lang="en-US" altLang="en-US" i="1">
                <a:latin typeface="Times New Roman" panose="02020603050405020304" pitchFamily="18" charset="0"/>
                <a:ea typeface="ＭＳ Ｐゴシック" panose="020B0600070205080204" pitchFamily="34" charset="-128"/>
              </a:rPr>
              <a:t> of the </a:t>
            </a:r>
            <a:r>
              <a:rPr lang="en-US" altLang="en-US" i="1">
                <a:latin typeface="Times New Roman" panose="02020603050405020304" pitchFamily="18" charset="0"/>
                <a:ea typeface="ＭＳ Ｐゴシック" panose="020B0600070205080204" pitchFamily="34" charset="-128"/>
                <a:hlinkClick r:id="rId5" tooltip="w:Federal Government of the United States"/>
              </a:rPr>
              <a:t>U.S. federal government</a:t>
            </a:r>
            <a:r>
              <a:rPr lang="en-US" altLang="en-US" i="1">
                <a:latin typeface="Times New Roman" panose="02020603050405020304" pitchFamily="18" charset="0"/>
                <a:ea typeface="ＭＳ Ｐゴシック" panose="020B0600070205080204" pitchFamily="34" charset="-128"/>
              </a:rPr>
              <a:t>, the image is in the </a:t>
            </a:r>
            <a:r>
              <a:rPr lang="en-US" altLang="en-US" b="1" i="1">
                <a:latin typeface="Times New Roman" panose="02020603050405020304" pitchFamily="18" charset="0"/>
                <a:ea typeface="ＭＳ Ｐゴシック" panose="020B0600070205080204" pitchFamily="34" charset="-128"/>
                <a:hlinkClick r:id="rId6" tooltip="w:public domain"/>
              </a:rPr>
              <a:t>public domain</a:t>
            </a:r>
            <a:r>
              <a:rPr lang="en-US" altLang="en-US" i="1">
                <a:latin typeface="Times New Roman" panose="02020603050405020304" pitchFamily="18" charset="0"/>
                <a:ea typeface="ＭＳ Ｐゴシック" panose="020B0600070205080204" pitchFamily="34" charset="-128"/>
              </a:rPr>
              <a:t>.</a:t>
            </a:r>
            <a:r>
              <a:rPr lang="en-US" altLang="en-US">
                <a:latin typeface="Times New Roman" panose="02020603050405020304" pitchFamily="18" charset="0"/>
                <a:ea typeface="ＭＳ Ｐゴシック" panose="020B0600070205080204" pitchFamily="34" charset="-128"/>
              </a:rPr>
              <a:t> “</a:t>
            </a:r>
          </a:p>
          <a:p>
            <a:pPr eaLnBrk="1" hangingPunct="1"/>
            <a:endParaRPr lang="en-GB" altLang="en-US">
              <a:latin typeface="Times New Roman" panose="02020603050405020304" pitchFamily="18" charset="0"/>
              <a:ea typeface="ＭＳ Ｐゴシック" panose="020B0600070205080204" pitchFamily="34" charset="-128"/>
            </a:endParaRPr>
          </a:p>
          <a:p>
            <a:pPr eaLnBrk="1" hangingPunct="1"/>
            <a:r>
              <a:rPr lang="en-US" altLang="en-US">
                <a:latin typeface="Times New Roman" panose="02020603050405020304" pitchFamily="18" charset="0"/>
                <a:ea typeface="ＭＳ Ｐゴシック" panose="020B0600070205080204" pitchFamily="34" charset="-128"/>
                <a:hlinkClick r:id="rId7"/>
              </a:rPr>
              <a:t>http://en.wikipedia.org/wiki/File:Official_Portrait_of_President_Reagan_1981.jpg</a:t>
            </a:r>
            <a:r>
              <a:rPr lang="en-US" altLang="en-US">
                <a:latin typeface="Times New Roman" panose="02020603050405020304" pitchFamily="18" charset="0"/>
                <a:ea typeface="ＭＳ Ｐゴシック" panose="020B0600070205080204" pitchFamily="34" charset="-128"/>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a:extLst>
              <a:ext uri="{FF2B5EF4-FFF2-40B4-BE49-F238E27FC236}">
                <a16:creationId xmlns:a16="http://schemas.microsoft.com/office/drawing/2014/main" id="{34BC47B4-1B74-E251-9EF7-DF2A5A36DB1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0" name="Rectangle 3">
            <a:extLst>
              <a:ext uri="{FF2B5EF4-FFF2-40B4-BE49-F238E27FC236}">
                <a16:creationId xmlns:a16="http://schemas.microsoft.com/office/drawing/2014/main" id="{A867B060-9D91-4073-EC1F-BF6FE8DDAEB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a:extLst>
              <a:ext uri="{FF2B5EF4-FFF2-40B4-BE49-F238E27FC236}">
                <a16:creationId xmlns:a16="http://schemas.microsoft.com/office/drawing/2014/main" id="{3D144FA0-02C7-69FF-905F-C15BE7B7CE4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8" name="Rectangle 3">
            <a:extLst>
              <a:ext uri="{FF2B5EF4-FFF2-40B4-BE49-F238E27FC236}">
                <a16:creationId xmlns:a16="http://schemas.microsoft.com/office/drawing/2014/main" id="{482DE5AA-B56D-553D-F417-C8F3D612F16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17" tIns="43258" rIns="86517" bIns="43258"/>
          <a:lstStyle/>
          <a:p>
            <a:pPr eaLnBrk="1" hangingPunct="1"/>
            <a:r>
              <a:rPr lang="en-US" altLang="en-US">
                <a:latin typeface="Times New Roman" panose="02020603050405020304" pitchFamily="18" charset="0"/>
                <a:ea typeface="ＭＳ Ｐゴシック" panose="020B0600070205080204" pitchFamily="34" charset="-128"/>
              </a:rPr>
              <a:t>From wikipedia commons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791BAAE-DADA-9BE0-AD17-886CDBA52E26}"/>
              </a:ext>
            </a:extLst>
          </p:cNvPr>
          <p:cNvSpPr>
            <a:spLocks noGrp="1"/>
          </p:cNvSpPr>
          <p:nvPr>
            <p:ph type="dt" sz="half" idx="10"/>
          </p:nvPr>
        </p:nvSpPr>
        <p:spPr/>
        <p:txBody>
          <a:bodyPr/>
          <a:lstStyle>
            <a:lvl1pPr eaLnBrk="0" hangingPunct="0">
              <a:defRPr/>
            </a:lvl1pPr>
          </a:lstStyle>
          <a:p>
            <a:pPr>
              <a:defRPr/>
            </a:pPr>
            <a:fld id="{8076E5C7-C677-4A4D-9E8B-3CEF672392A2}"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42B9B0FB-B90E-B8F4-4EE9-272EFD1E54A5}"/>
              </a:ext>
            </a:extLst>
          </p:cNvPr>
          <p:cNvSpPr>
            <a:spLocks noGrp="1"/>
          </p:cNvSpPr>
          <p:nvPr>
            <p:ph type="ftr" sz="quarter" idx="11"/>
          </p:nvPr>
        </p:nvSpPr>
        <p:spPr/>
        <p:txBody>
          <a:bodyPr/>
          <a:lstStyle>
            <a:lvl1pPr eaLnBrk="0" hangingPunct="0">
              <a:defRPr/>
            </a:lvl1pPr>
          </a:lstStyle>
          <a:p>
            <a:pPr>
              <a:defRPr/>
            </a:pPr>
            <a:endParaRPr lang="en-GB" altLang="en-US"/>
          </a:p>
        </p:txBody>
      </p:sp>
    </p:spTree>
    <p:extLst>
      <p:ext uri="{BB962C8B-B14F-4D97-AF65-F5344CB8AC3E}">
        <p14:creationId xmlns:p14="http://schemas.microsoft.com/office/powerpoint/2010/main" val="844485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BF22AF-6CBE-F843-4B41-918893218C6A}"/>
              </a:ext>
            </a:extLst>
          </p:cNvPr>
          <p:cNvSpPr>
            <a:spLocks noGrp="1"/>
          </p:cNvSpPr>
          <p:nvPr>
            <p:ph type="dt" sz="half" idx="10"/>
          </p:nvPr>
        </p:nvSpPr>
        <p:spPr/>
        <p:txBody>
          <a:bodyPr/>
          <a:lstStyle>
            <a:lvl1pPr eaLnBrk="0" hangingPunct="0">
              <a:defRPr/>
            </a:lvl1pPr>
          </a:lstStyle>
          <a:p>
            <a:pPr>
              <a:defRPr/>
            </a:pPr>
            <a:fld id="{C581BD76-AF8D-6C48-A1CB-1FC747ED5B10}"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393F6BB8-16F1-795A-50F4-1757BF44D2E3}"/>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51B5DD65-F5D2-006D-A11D-293B5F784C00}"/>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465440D-6CFB-5A47-80FC-4B9AFA11B547}" type="slidenum">
              <a:rPr lang="en-GB" altLang="en-US"/>
              <a:pPr>
                <a:defRPr/>
              </a:pPr>
              <a:t>‹#›</a:t>
            </a:fld>
            <a:endParaRPr lang="en-GB" altLang="en-US"/>
          </a:p>
        </p:txBody>
      </p:sp>
    </p:spTree>
    <p:extLst>
      <p:ext uri="{BB962C8B-B14F-4D97-AF65-F5344CB8AC3E}">
        <p14:creationId xmlns:p14="http://schemas.microsoft.com/office/powerpoint/2010/main" val="260527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3A9BD6-572C-4189-5AA9-86367A8C282F}"/>
              </a:ext>
            </a:extLst>
          </p:cNvPr>
          <p:cNvSpPr>
            <a:spLocks noGrp="1"/>
          </p:cNvSpPr>
          <p:nvPr>
            <p:ph type="dt" sz="half" idx="10"/>
          </p:nvPr>
        </p:nvSpPr>
        <p:spPr/>
        <p:txBody>
          <a:bodyPr/>
          <a:lstStyle>
            <a:lvl1pPr eaLnBrk="0" hangingPunct="0">
              <a:defRPr/>
            </a:lvl1pPr>
          </a:lstStyle>
          <a:p>
            <a:pPr>
              <a:defRPr/>
            </a:pPr>
            <a:fld id="{4ED50E5A-2321-5242-9B58-2B76B1E789F1}"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6671B6A4-3585-4CA9-D8D9-C0E8A37C0D9C}"/>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E4F65835-DF19-A323-04C0-C9A5D5714B7E}"/>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0930E204-3027-784A-9D4D-1683199CD6EB}" type="slidenum">
              <a:rPr lang="en-GB" altLang="en-US"/>
              <a:pPr>
                <a:defRPr/>
              </a:pPr>
              <a:t>‹#›</a:t>
            </a:fld>
            <a:endParaRPr lang="en-GB" altLang="en-US"/>
          </a:p>
        </p:txBody>
      </p:sp>
    </p:spTree>
    <p:extLst>
      <p:ext uri="{BB962C8B-B14F-4D97-AF65-F5344CB8AC3E}">
        <p14:creationId xmlns:p14="http://schemas.microsoft.com/office/powerpoint/2010/main" val="29346723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812800" y="0"/>
            <a:ext cx="10363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14400" y="1143000"/>
            <a:ext cx="508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lipArt Placeholder 3"/>
          <p:cNvSpPr>
            <a:spLocks noGrp="1"/>
          </p:cNvSpPr>
          <p:nvPr>
            <p:ph type="clipArt" sz="half" idx="2"/>
          </p:nvPr>
        </p:nvSpPr>
        <p:spPr>
          <a:xfrm>
            <a:off x="6197600" y="1143000"/>
            <a:ext cx="5080000" cy="4953000"/>
          </a:xfrm>
        </p:spPr>
        <p:txBody>
          <a:bodyPr/>
          <a:lstStyle/>
          <a:p>
            <a:pPr lvl="0"/>
            <a:endParaRPr lang="en-GB" noProof="0"/>
          </a:p>
        </p:txBody>
      </p:sp>
    </p:spTree>
    <p:extLst>
      <p:ext uri="{BB962C8B-B14F-4D97-AF65-F5344CB8AC3E}">
        <p14:creationId xmlns:p14="http://schemas.microsoft.com/office/powerpoint/2010/main" val="3054345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lour - Content Slide 2">
    <p:spTree>
      <p:nvGrpSpPr>
        <p:cNvPr id="1" name=""/>
        <p:cNvGrpSpPr/>
        <p:nvPr/>
      </p:nvGrpSpPr>
      <p:grpSpPr>
        <a:xfrm>
          <a:off x="0" y="0"/>
          <a:ext cx="0" cy="0"/>
          <a:chOff x="0" y="0"/>
          <a:chExt cx="0" cy="0"/>
        </a:xfrm>
      </p:grpSpPr>
      <p:pic>
        <p:nvPicPr>
          <p:cNvPr id="6" name="Picture 3" descr="ShieldTint-2_right.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941733" y="0"/>
            <a:ext cx="42502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Content Placeholder 2"/>
          <p:cNvSpPr>
            <a:spLocks noGrp="1"/>
          </p:cNvSpPr>
          <p:nvPr>
            <p:ph sz="half" idx="1"/>
          </p:nvPr>
        </p:nvSpPr>
        <p:spPr>
          <a:xfrm>
            <a:off x="609600" y="1600203"/>
            <a:ext cx="10972800" cy="356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50461646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no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1" y="350522"/>
            <a:ext cx="9027015"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8673497" cy="659646"/>
          </a:xfrm>
          <a:prstGeom prst="rect">
            <a:avLst/>
          </a:prstGeom>
        </p:spPr>
        <p:txBody>
          <a:bodyPr anchor="t" anchorCtr="0">
            <a:normAutofit/>
          </a:bodyPr>
          <a:lstStyle>
            <a:lvl1pPr algn="l">
              <a:defRPr sz="3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353600"/>
            <a:ext cx="8673496"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5" y="349199"/>
            <a:ext cx="2286956" cy="6156000"/>
          </a:xfrm>
        </p:spPr>
        <p:txBody>
          <a:bodyPr/>
          <a:lstStyle/>
          <a:p>
            <a:endParaRPr lang="en-GB" dirty="0"/>
          </a:p>
        </p:txBody>
      </p:sp>
    </p:spTree>
    <p:extLst>
      <p:ext uri="{BB962C8B-B14F-4D97-AF65-F5344CB8AC3E}">
        <p14:creationId xmlns:p14="http://schemas.microsoft.com/office/powerpoint/2010/main" val="3801304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59999" y="350522"/>
            <a:ext cx="114732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000"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178000"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11178000"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39203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ullets Image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 uri="{C183D7F6-B498-43B3-948B-1728B52AA6E4}">
                <adec:decorative xmlns:adec="http://schemas.microsoft.com/office/drawing/2017/decorative" val="1"/>
              </a:ext>
            </a:extLst>
          </p:cNvPr>
          <p:cNvSpPr/>
          <p:nvPr userDrawn="1"/>
        </p:nvSpPr>
        <p:spPr>
          <a:xfrm>
            <a:off x="360001" y="367937"/>
            <a:ext cx="11472001" cy="6122126"/>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6624432" cy="1276350"/>
          </a:xfrm>
          <a:prstGeom prst="rect">
            <a:avLst/>
          </a:prstGeom>
        </p:spPr>
        <p:txBody>
          <a:bodyPr anchor="t" anchorCtr="0">
            <a:normAutofit/>
          </a:bodyPr>
          <a:lstStyle>
            <a:lvl1pPr algn="l">
              <a:defRPr sz="3000">
                <a:solidFill>
                  <a:srgbClr val="222222"/>
                </a:solidFill>
              </a:defRPr>
            </a:lvl1pPr>
          </a:lstStyle>
          <a:p>
            <a:r>
              <a:rPr lang="en-US" dirty="0"/>
              <a:t>This is a sample page layout</a:t>
            </a:r>
            <a:br>
              <a:rPr lang="en-US" dirty="0"/>
            </a:br>
            <a:endParaRPr lang="en-US" dirty="0"/>
          </a:p>
        </p:txBody>
      </p:sp>
      <p:sp>
        <p:nvSpPr>
          <p:cNvPr id="5" name="Subtitle 1">
            <a:extLst>
              <a:ext uri="{FF2B5EF4-FFF2-40B4-BE49-F238E27FC236}">
                <a16:creationId xmlns:a16="http://schemas.microsoft.com/office/drawing/2014/main" id="{AF89FD6B-3774-0946-9EF6-17EFA435C986}"/>
              </a:ext>
            </a:extLst>
          </p:cNvPr>
          <p:cNvSpPr>
            <a:spLocks noGrp="1"/>
          </p:cNvSpPr>
          <p:nvPr>
            <p:ph type="body" sz="quarter" idx="12" hasCustomPrompt="1"/>
          </p:nvPr>
        </p:nvSpPr>
        <p:spPr>
          <a:xfrm>
            <a:off x="496889" y="1775006"/>
            <a:ext cx="6623929" cy="765175"/>
          </a:xfrm>
        </p:spPr>
        <p:txBody>
          <a:bodyPr/>
          <a:lstStyle>
            <a:lvl1pPr>
              <a:defRPr/>
            </a:lvl1pPr>
          </a:lstStyle>
          <a:p>
            <a:pPr lvl="0"/>
            <a:r>
              <a:rPr lang="en-GB" dirty="0">
                <a:solidFill>
                  <a:srgbClr val="222222"/>
                </a:solidFill>
                <a:latin typeface="Lato" panose="020F0502020204030203" pitchFamily="34" charset="77"/>
              </a:rPr>
              <a:t>Subtitle here please</a:t>
            </a:r>
            <a:endParaRPr lang="en-US" dirty="0"/>
          </a:p>
        </p:txBody>
      </p:sp>
      <p:sp>
        <p:nvSpPr>
          <p:cNvPr id="3" name="Text placeholder">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5" y="2551323"/>
            <a:ext cx="6624433" cy="3288922"/>
          </a:xfrm>
          <a:prstGeom prst="rect">
            <a:avLst/>
          </a:prstGeom>
        </p:spPr>
        <p:txBody>
          <a:bodyPr>
            <a:normAutofit/>
          </a:bodyPr>
          <a:lstStyle>
            <a:lvl1pPr marL="285750" indent="-285750" algn="l">
              <a:spcBef>
                <a:spcPts val="150"/>
              </a:spcBef>
              <a:buFont typeface="Arial" panose="020B0604020202020204" pitchFamily="34" charset="0"/>
              <a:buChar char="•"/>
              <a:defRPr sz="1350">
                <a:solidFill>
                  <a:srgbClr val="22222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7339295" y="538934"/>
            <a:ext cx="4274227" cy="2718617"/>
          </a:xfrm>
        </p:spPr>
        <p:txBody>
          <a:bodyPr/>
          <a:lstStyle/>
          <a:p>
            <a:endParaRPr lang="en-GB" dirty="0"/>
          </a:p>
        </p:txBody>
      </p:sp>
      <p:sp>
        <p:nvSpPr>
          <p:cNvPr id="12" name="Picture Placeholder 11">
            <a:extLst>
              <a:ext uri="{FF2B5EF4-FFF2-40B4-BE49-F238E27FC236}">
                <a16:creationId xmlns:a16="http://schemas.microsoft.com/office/drawing/2014/main" id="{846BE371-9E73-7148-BCCF-AB4D82E0951A}"/>
              </a:ext>
              <a:ext uri="{C183D7F6-B498-43B3-948B-1728B52AA6E4}">
                <adec:decorative xmlns:adec="http://schemas.microsoft.com/office/drawing/2017/decorative" val="1"/>
              </a:ext>
            </a:extLst>
          </p:cNvPr>
          <p:cNvSpPr>
            <a:spLocks noGrp="1"/>
          </p:cNvSpPr>
          <p:nvPr>
            <p:ph type="pic" sz="quarter" idx="11"/>
          </p:nvPr>
        </p:nvSpPr>
        <p:spPr>
          <a:xfrm>
            <a:off x="7339295" y="3514500"/>
            <a:ext cx="4274227" cy="2718617"/>
          </a:xfrm>
        </p:spPr>
        <p:txBody>
          <a:bodyPr/>
          <a:lstStyle/>
          <a:p>
            <a:endParaRPr lang="en-GB" dirty="0"/>
          </a:p>
        </p:txBody>
      </p:sp>
    </p:spTree>
    <p:extLst>
      <p:ext uri="{BB962C8B-B14F-4D97-AF65-F5344CB8AC3E}">
        <p14:creationId xmlns:p14="http://schemas.microsoft.com/office/powerpoint/2010/main" val="42471865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mag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1"/>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Picture Placeholder 6">
            <a:extLst>
              <a:ext uri="{FF2B5EF4-FFF2-40B4-BE49-F238E27FC236}">
                <a16:creationId xmlns:a16="http://schemas.microsoft.com/office/drawing/2014/main" id="{5A745B0D-4DF8-489F-9CBF-BF3DE4027BB7}"/>
              </a:ext>
            </a:extLst>
          </p:cNvPr>
          <p:cNvSpPr>
            <a:spLocks noGrp="1"/>
          </p:cNvSpPr>
          <p:nvPr>
            <p:ph type="pic" sz="quarter" idx="14"/>
          </p:nvPr>
        </p:nvSpPr>
        <p:spPr>
          <a:xfrm>
            <a:off x="496385" y="1638302"/>
            <a:ext cx="11076491" cy="4252913"/>
          </a:xfrm>
        </p:spPr>
        <p:txBody>
          <a:bodyPr/>
          <a:lstStyle/>
          <a:p>
            <a:endParaRPr lang="en-GB"/>
          </a:p>
        </p:txBody>
      </p:sp>
    </p:spTree>
    <p:extLst>
      <p:ext uri="{BB962C8B-B14F-4D97-AF65-F5344CB8AC3E}">
        <p14:creationId xmlns:p14="http://schemas.microsoft.com/office/powerpoint/2010/main" val="20597341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A5B340-A139-43F1-8897-F72E32D27686}"/>
              </a:ext>
              <a:ext uri="{C183D7F6-B498-43B3-948B-1728B52AA6E4}">
                <adec:decorative xmlns:adec="http://schemas.microsoft.com/office/drawing/2017/decorative" val="1"/>
              </a:ext>
            </a:extLst>
          </p:cNvPr>
          <p:cNvSpPr/>
          <p:nvPr userDrawn="1"/>
        </p:nvSpPr>
        <p:spPr>
          <a:xfrm>
            <a:off x="360002" y="350522"/>
            <a:ext cx="553066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9" y="683466"/>
            <a:ext cx="3924300" cy="1276350"/>
          </a:xfrm>
          <a:prstGeom prst="rect">
            <a:avLst/>
          </a:prstGeom>
        </p:spPr>
        <p:txBody>
          <a:bodyPr anchor="t" anchorCtr="0">
            <a:normAutofit/>
          </a:bodyPr>
          <a:lstStyle>
            <a:lvl1pPr algn="l">
              <a:defRPr sz="3000">
                <a:solidFill>
                  <a:schemeClr val="bg1"/>
                </a:solidFill>
              </a:defRPr>
            </a:lvl1pPr>
          </a:lstStyle>
          <a:p>
            <a:r>
              <a:rPr lang="en-US" dirty="0"/>
              <a:t>This is a sample title page layout</a:t>
            </a:r>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724989" y="2202747"/>
            <a:ext cx="3924300" cy="1356518"/>
          </a:xfrm>
          <a:prstGeom prst="rect">
            <a:avLst/>
          </a:prstGeo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 here please</a:t>
            </a:r>
            <a:endParaRPr lang="en-US" dirty="0"/>
          </a:p>
        </p:txBody>
      </p:sp>
      <p:sp>
        <p:nvSpPr>
          <p:cNvPr id="12" name="Picture Placeholder 11">
            <a:extLst>
              <a:ext uri="{FF2B5EF4-FFF2-40B4-BE49-F238E27FC236}">
                <a16:creationId xmlns:a16="http://schemas.microsoft.com/office/drawing/2014/main" id="{DD23A9BB-0467-40B1-8547-4AAFA68D1909}"/>
              </a:ext>
              <a:ext uri="{C183D7F6-B498-43B3-948B-1728B52AA6E4}">
                <adec:decorative xmlns:adec="http://schemas.microsoft.com/office/drawing/2017/decorative" val="1"/>
              </a:ext>
            </a:extLst>
          </p:cNvPr>
          <p:cNvSpPr>
            <a:spLocks noGrp="1"/>
          </p:cNvSpPr>
          <p:nvPr>
            <p:ph type="pic" sz="quarter" idx="10"/>
          </p:nvPr>
        </p:nvSpPr>
        <p:spPr>
          <a:xfrm>
            <a:off x="6095997" y="344630"/>
            <a:ext cx="5736003" cy="6168740"/>
          </a:xfrm>
        </p:spPr>
        <p:txBody>
          <a:bodyPr/>
          <a:lstStyle/>
          <a:p>
            <a:endParaRPr lang="en-GB"/>
          </a:p>
        </p:txBody>
      </p:sp>
      <p:pic>
        <p:nvPicPr>
          <p:cNvPr id="6" name="Picture 5" descr="National Institute for Health and Care Excellence logo">
            <a:extLst>
              <a:ext uri="{FF2B5EF4-FFF2-40B4-BE49-F238E27FC236}">
                <a16:creationId xmlns:a16="http://schemas.microsoft.com/office/drawing/2014/main" id="{B01BEAF0-10A5-487D-A638-8580733C8C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990" y="5710520"/>
            <a:ext cx="4267199" cy="411779"/>
          </a:xfrm>
          <a:prstGeom prst="rect">
            <a:avLst/>
          </a:prstGeom>
        </p:spPr>
      </p:pic>
    </p:spTree>
    <p:extLst>
      <p:ext uri="{BB962C8B-B14F-4D97-AF65-F5344CB8AC3E}">
        <p14:creationId xmlns:p14="http://schemas.microsoft.com/office/powerpoint/2010/main" val="2494890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1"/>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8" name="Table Placeholder 7">
            <a:extLst>
              <a:ext uri="{FF2B5EF4-FFF2-40B4-BE49-F238E27FC236}">
                <a16:creationId xmlns:a16="http://schemas.microsoft.com/office/drawing/2014/main" id="{91705697-6D48-445E-BFC8-203046D6C483}"/>
              </a:ext>
            </a:extLst>
          </p:cNvPr>
          <p:cNvSpPr>
            <a:spLocks noGrp="1"/>
          </p:cNvSpPr>
          <p:nvPr>
            <p:ph type="tbl" sz="quarter" idx="14"/>
          </p:nvPr>
        </p:nvSpPr>
        <p:spPr>
          <a:xfrm>
            <a:off x="517526" y="1647825"/>
            <a:ext cx="11156951" cy="4210050"/>
          </a:xfrm>
        </p:spPr>
        <p:txBody>
          <a:bodyPr/>
          <a:lstStyle/>
          <a:p>
            <a:endParaRPr lang="en-GB"/>
          </a:p>
        </p:txBody>
      </p:sp>
    </p:spTree>
    <p:extLst>
      <p:ext uri="{BB962C8B-B14F-4D97-AF65-F5344CB8AC3E}">
        <p14:creationId xmlns:p14="http://schemas.microsoft.com/office/powerpoint/2010/main" val="1131043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74201A-59B7-F3F5-8623-A2FD8E8AD818}"/>
              </a:ext>
            </a:extLst>
          </p:cNvPr>
          <p:cNvSpPr>
            <a:spLocks noGrp="1"/>
          </p:cNvSpPr>
          <p:nvPr>
            <p:ph type="dt" sz="half" idx="10"/>
          </p:nvPr>
        </p:nvSpPr>
        <p:spPr/>
        <p:txBody>
          <a:bodyPr/>
          <a:lstStyle>
            <a:lvl1pPr eaLnBrk="0" hangingPunct="0">
              <a:defRPr/>
            </a:lvl1pPr>
          </a:lstStyle>
          <a:p>
            <a:pPr>
              <a:defRPr/>
            </a:pPr>
            <a:fld id="{625826FC-4D9D-4449-BE68-19A343F70578}"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F72F0CA8-4AD8-F7B3-A2B1-27899DA20AAD}"/>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DE3E2851-2400-67A3-0021-4E1755494737}"/>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4567839C-8B9F-304E-9EA4-EF69EF99EE93}" type="slidenum">
              <a:rPr lang="en-GB" altLang="en-US"/>
              <a:pPr>
                <a:defRPr/>
              </a:pPr>
              <a:t>‹#›</a:t>
            </a:fld>
            <a:endParaRPr lang="en-GB" altLang="en-US"/>
          </a:p>
        </p:txBody>
      </p:sp>
    </p:spTree>
    <p:extLst>
      <p:ext uri="{BB962C8B-B14F-4D97-AF65-F5344CB8AC3E}">
        <p14:creationId xmlns:p14="http://schemas.microsoft.com/office/powerpoint/2010/main" val="39737762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1" y="350522"/>
            <a:ext cx="9027015"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867349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8672992"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8673496"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5" y="349199"/>
            <a:ext cx="2286956" cy="6156000"/>
          </a:xfrm>
        </p:spPr>
        <p:txBody>
          <a:bodyPr/>
          <a:lstStyle/>
          <a:p>
            <a:endParaRPr lang="en-GB" dirty="0"/>
          </a:p>
        </p:txBody>
      </p:sp>
    </p:spTree>
    <p:extLst>
      <p:ext uri="{BB962C8B-B14F-4D97-AF65-F5344CB8AC3E}">
        <p14:creationId xmlns:p14="http://schemas.microsoft.com/office/powerpoint/2010/main" val="1853258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2"/>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8" name="Subtitle 2">
            <a:extLst>
              <a:ext uri="{FF2B5EF4-FFF2-40B4-BE49-F238E27FC236}">
                <a16:creationId xmlns:a16="http://schemas.microsoft.com/office/drawing/2014/main" id="{A0E7923B-7B5A-4266-88B2-68E697E9E8C0}"/>
              </a:ext>
            </a:extLst>
          </p:cNvPr>
          <p:cNvSpPr>
            <a:spLocks noGrp="1"/>
          </p:cNvSpPr>
          <p:nvPr>
            <p:ph type="subTitle" idx="1" hasCustomPrompt="1"/>
          </p:nvPr>
        </p:nvSpPr>
        <p:spPr>
          <a:xfrm>
            <a:off x="496385" y="1769463"/>
            <a:ext cx="11132199" cy="4026219"/>
          </a:xfrm>
          <a:prstGeom prst="rect">
            <a:avLst/>
          </a:prstGeom>
        </p:spPr>
        <p:txBody>
          <a:bodyPr numCol="2" spcCol="216000">
            <a:normAutofit/>
          </a:bodyPr>
          <a:lstStyle>
            <a:lvl1pPr marL="214313" indent="-214313" algn="l">
              <a:lnSpc>
                <a:spcPct val="125000"/>
              </a:lnSpc>
              <a:spcBef>
                <a:spcPts val="0"/>
              </a:spcBef>
              <a:spcAft>
                <a:spcPts val="900"/>
              </a:spcAft>
              <a:buFont typeface="Arial" panose="020B0604020202020204" pitchFamily="34" charset="0"/>
              <a:buChar char="•"/>
              <a:defRPr sz="150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p:txBody>
      </p:sp>
    </p:spTree>
    <p:extLst>
      <p:ext uri="{BB962C8B-B14F-4D97-AF65-F5344CB8AC3E}">
        <p14:creationId xmlns:p14="http://schemas.microsoft.com/office/powerpoint/2010/main" val="1071443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olumn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2"/>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9" name="Subtitle 2">
            <a:extLst>
              <a:ext uri="{FF2B5EF4-FFF2-40B4-BE49-F238E27FC236}">
                <a16:creationId xmlns:a16="http://schemas.microsoft.com/office/drawing/2014/main" id="{DD94DA24-45ED-4AF5-8647-197A2417CC09}"/>
              </a:ext>
            </a:extLst>
          </p:cNvPr>
          <p:cNvSpPr>
            <a:spLocks noGrp="1"/>
          </p:cNvSpPr>
          <p:nvPr>
            <p:ph type="subTitle" idx="1" hasCustomPrompt="1"/>
          </p:nvPr>
        </p:nvSpPr>
        <p:spPr>
          <a:xfrm>
            <a:off x="496385" y="1769462"/>
            <a:ext cx="11076780" cy="4178851"/>
          </a:xfrm>
          <a:prstGeom prst="rect">
            <a:avLst/>
          </a:prstGeom>
        </p:spPr>
        <p:txBody>
          <a:bodyPr numCol="3" spcCol="216000">
            <a:normAutofit/>
          </a:bodyPr>
          <a:lstStyle>
            <a:lvl1pPr marL="214313" indent="-214313" algn="l">
              <a:lnSpc>
                <a:spcPct val="125000"/>
              </a:lnSpc>
              <a:spcBef>
                <a:spcPts val="0"/>
              </a:spcBef>
              <a:spcAft>
                <a:spcPts val="900"/>
              </a:spcAft>
              <a:buFont typeface="Arial" panose="020B0604020202020204" pitchFamily="34" charset="0"/>
              <a:buChar char="•"/>
              <a:defRPr sz="135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endParaRPr lang="en-GB" dirty="0">
              <a:solidFill>
                <a:srgbClr val="FFFFFF"/>
              </a:solidFill>
              <a:latin typeface="Lato" panose="020F0502020204030203" pitchFamily="34" charset="77"/>
            </a:endParaRPr>
          </a:p>
        </p:txBody>
      </p:sp>
    </p:spTree>
    <p:extLst>
      <p:ext uri="{BB962C8B-B14F-4D97-AF65-F5344CB8AC3E}">
        <p14:creationId xmlns:p14="http://schemas.microsoft.com/office/powerpoint/2010/main" val="23810406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2"/>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8" name="Subtitle 2">
            <a:extLst>
              <a:ext uri="{FF2B5EF4-FFF2-40B4-BE49-F238E27FC236}">
                <a16:creationId xmlns:a16="http://schemas.microsoft.com/office/drawing/2014/main" id="{A0E7923B-7B5A-4266-88B2-68E697E9E8C0}"/>
              </a:ext>
            </a:extLst>
          </p:cNvPr>
          <p:cNvSpPr>
            <a:spLocks noGrp="1"/>
          </p:cNvSpPr>
          <p:nvPr>
            <p:ph type="subTitle" idx="1" hasCustomPrompt="1"/>
          </p:nvPr>
        </p:nvSpPr>
        <p:spPr>
          <a:xfrm>
            <a:off x="496385" y="1353602"/>
            <a:ext cx="11132199" cy="4477939"/>
          </a:xfrm>
          <a:prstGeom prst="rect">
            <a:avLst/>
          </a:prstGeom>
        </p:spPr>
        <p:txBody>
          <a:bodyPr numCol="2" spcCol="216000">
            <a:normAutofit/>
          </a:bodyPr>
          <a:lstStyle>
            <a:lvl1pPr marL="214313" indent="-214313" algn="l">
              <a:lnSpc>
                <a:spcPct val="125000"/>
              </a:lnSpc>
              <a:spcBef>
                <a:spcPts val="0"/>
              </a:spcBef>
              <a:spcAft>
                <a:spcPts val="900"/>
              </a:spcAft>
              <a:buFont typeface="Arial" panose="020B0604020202020204" pitchFamily="34" charset="0"/>
              <a:buChar char="•"/>
              <a:defRPr sz="150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p:txBody>
      </p:sp>
    </p:spTree>
    <p:extLst>
      <p:ext uri="{BB962C8B-B14F-4D97-AF65-F5344CB8AC3E}">
        <p14:creationId xmlns:p14="http://schemas.microsoft.com/office/powerpoint/2010/main" val="21346007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 no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2"/>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9" name="Subtitle 2">
            <a:extLst>
              <a:ext uri="{FF2B5EF4-FFF2-40B4-BE49-F238E27FC236}">
                <a16:creationId xmlns:a16="http://schemas.microsoft.com/office/drawing/2014/main" id="{DD94DA24-45ED-4AF5-8647-197A2417CC09}"/>
              </a:ext>
            </a:extLst>
          </p:cNvPr>
          <p:cNvSpPr>
            <a:spLocks noGrp="1"/>
          </p:cNvSpPr>
          <p:nvPr>
            <p:ph type="subTitle" idx="1" hasCustomPrompt="1"/>
          </p:nvPr>
        </p:nvSpPr>
        <p:spPr>
          <a:xfrm>
            <a:off x="496385" y="1353602"/>
            <a:ext cx="11076780" cy="4477939"/>
          </a:xfrm>
          <a:prstGeom prst="rect">
            <a:avLst/>
          </a:prstGeom>
        </p:spPr>
        <p:txBody>
          <a:bodyPr numCol="3" spcCol="216000">
            <a:normAutofit/>
          </a:bodyPr>
          <a:lstStyle>
            <a:lvl1pPr marL="214313" indent="-214313" algn="l">
              <a:lnSpc>
                <a:spcPct val="125000"/>
              </a:lnSpc>
              <a:spcBef>
                <a:spcPts val="0"/>
              </a:spcBef>
              <a:spcAft>
                <a:spcPts val="900"/>
              </a:spcAft>
              <a:buFont typeface="Arial" panose="020B0604020202020204" pitchFamily="34" charset="0"/>
              <a:buChar char="•"/>
              <a:defRPr sz="135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 </a:t>
            </a:r>
          </a:p>
          <a:p>
            <a:pPr>
              <a:buFont typeface="Arial" panose="020B0604020202020204" pitchFamily="34" charset="0"/>
              <a:buChar char="•"/>
            </a:pPr>
            <a:r>
              <a:rPr lang="en-GB" dirty="0">
                <a:solidFill>
                  <a:srgbClr val="FFFFFF"/>
                </a:solidFill>
                <a:latin typeface="Lato" panose="020F0502020204030203" pitchFamily="34" charset="77"/>
              </a:rPr>
              <a:t>Please use this space to insert written content as required</a:t>
            </a:r>
          </a:p>
          <a:p>
            <a:pPr>
              <a:buFont typeface="Arial" panose="020B0604020202020204" pitchFamily="34" charset="0"/>
              <a:buChar char="•"/>
            </a:pPr>
            <a:endParaRPr lang="en-GB" dirty="0">
              <a:solidFill>
                <a:srgbClr val="FFFFFF"/>
              </a:solidFill>
              <a:latin typeface="Lato" panose="020F0502020204030203" pitchFamily="34" charset="77"/>
            </a:endParaRPr>
          </a:p>
        </p:txBody>
      </p:sp>
    </p:spTree>
    <p:extLst>
      <p:ext uri="{BB962C8B-B14F-4D97-AF65-F5344CB8AC3E}">
        <p14:creationId xmlns:p14="http://schemas.microsoft.com/office/powerpoint/2010/main" val="38796125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fographics">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8224355" y="314326"/>
            <a:ext cx="3546708" cy="3138766"/>
          </a:xfrm>
        </p:spPr>
        <p:txBody>
          <a:bodyPr/>
          <a:lstStyle/>
          <a:p>
            <a:endParaRPr lang="en-GB" dirty="0"/>
          </a:p>
        </p:txBody>
      </p:sp>
      <p:sp>
        <p:nvSpPr>
          <p:cNvPr id="11" name="Picture Placeholder 11">
            <a:extLst>
              <a:ext uri="{FF2B5EF4-FFF2-40B4-BE49-F238E27FC236}">
                <a16:creationId xmlns:a16="http://schemas.microsoft.com/office/drawing/2014/main" id="{119C8A8D-2AC3-2B4C-A6C2-A3A6B2C90BA6}"/>
              </a:ext>
              <a:ext uri="{C183D7F6-B498-43B3-948B-1728B52AA6E4}">
                <adec:decorative xmlns:adec="http://schemas.microsoft.com/office/drawing/2017/decorative" val="1"/>
              </a:ext>
            </a:extLst>
          </p:cNvPr>
          <p:cNvSpPr>
            <a:spLocks noGrp="1"/>
          </p:cNvSpPr>
          <p:nvPr>
            <p:ph type="pic" sz="quarter" idx="11"/>
          </p:nvPr>
        </p:nvSpPr>
        <p:spPr>
          <a:xfrm>
            <a:off x="3962399" y="3459199"/>
            <a:ext cx="4261955" cy="3084476"/>
          </a:xfrm>
        </p:spPr>
        <p:txBody>
          <a:bodyPr/>
          <a:lstStyle/>
          <a:p>
            <a:endParaRPr lang="en-GB" dirty="0"/>
          </a:p>
        </p:txBody>
      </p:sp>
      <p:sp>
        <p:nvSpPr>
          <p:cNvPr id="13" name="Picture Placeholder 11">
            <a:extLst>
              <a:ext uri="{FF2B5EF4-FFF2-40B4-BE49-F238E27FC236}">
                <a16:creationId xmlns:a16="http://schemas.microsoft.com/office/drawing/2014/main" id="{6B0F2D17-1073-E742-9DC7-B0AB3D753B99}"/>
              </a:ext>
              <a:ext uri="{C183D7F6-B498-43B3-948B-1728B52AA6E4}">
                <adec:decorative xmlns:adec="http://schemas.microsoft.com/office/drawing/2017/decorative" val="1"/>
              </a:ext>
            </a:extLst>
          </p:cNvPr>
          <p:cNvSpPr>
            <a:spLocks noGrp="1"/>
          </p:cNvSpPr>
          <p:nvPr>
            <p:ph type="pic" sz="quarter" idx="12"/>
          </p:nvPr>
        </p:nvSpPr>
        <p:spPr>
          <a:xfrm>
            <a:off x="415690" y="314326"/>
            <a:ext cx="3546708" cy="3138766"/>
          </a:xfrm>
        </p:spPr>
        <p:txBody>
          <a:bodyPr/>
          <a:lstStyle/>
          <a:p>
            <a:endParaRPr lang="en-GB" dirty="0"/>
          </a:p>
        </p:txBody>
      </p:sp>
      <p:sp>
        <p:nvSpPr>
          <p:cNvPr id="3" name="Title 2">
            <a:extLst>
              <a:ext uri="{FF2B5EF4-FFF2-40B4-BE49-F238E27FC236}">
                <a16:creationId xmlns:a16="http://schemas.microsoft.com/office/drawing/2014/main" id="{4A1B12AB-40F0-2246-B10F-2DCE9FD71727}"/>
              </a:ext>
            </a:extLst>
          </p:cNvPr>
          <p:cNvSpPr>
            <a:spLocks noGrp="1"/>
          </p:cNvSpPr>
          <p:nvPr>
            <p:ph type="body" sz="quarter" idx="16" hasCustomPrompt="1"/>
          </p:nvPr>
        </p:nvSpPr>
        <p:spPr>
          <a:xfrm>
            <a:off x="415689" y="4465747"/>
            <a:ext cx="3546475" cy="609878"/>
          </a:xfrm>
        </p:spPr>
        <p:txBody>
          <a:bodyPr/>
          <a:lstStyle>
            <a:lvl1pPr>
              <a:defRPr sz="3000" b="1">
                <a:solidFill>
                  <a:srgbClr val="004751"/>
                </a:solidFill>
              </a:defRPr>
            </a:lvl1pPr>
          </a:lstStyle>
          <a:p>
            <a:r>
              <a:rPr lang="en-US" dirty="0"/>
              <a:t>Stat</a:t>
            </a:r>
          </a:p>
        </p:txBody>
      </p:sp>
      <p:sp>
        <p:nvSpPr>
          <p:cNvPr id="19" name="Text Placeholder 1">
            <a:extLst>
              <a:ext uri="{FF2B5EF4-FFF2-40B4-BE49-F238E27FC236}">
                <a16:creationId xmlns:a16="http://schemas.microsoft.com/office/drawing/2014/main" id="{8CD48752-2C68-1B40-9F2A-444A7689AD8C}"/>
              </a:ext>
            </a:extLst>
          </p:cNvPr>
          <p:cNvSpPr>
            <a:spLocks noGrp="1"/>
          </p:cNvSpPr>
          <p:nvPr>
            <p:ph type="body" sz="quarter" idx="15" hasCustomPrompt="1"/>
          </p:nvPr>
        </p:nvSpPr>
        <p:spPr>
          <a:xfrm>
            <a:off x="415688" y="5121422"/>
            <a:ext cx="3546709" cy="766578"/>
          </a:xfrm>
        </p:spPr>
        <p:txBody>
          <a:bodyPr/>
          <a:lstStyle>
            <a:lvl1pPr>
              <a:defRPr sz="1350"/>
            </a:lvl1pPr>
          </a:lstStyle>
          <a:p>
            <a:pPr lvl="0"/>
            <a:r>
              <a:rPr lang="en-GB" dirty="0">
                <a:solidFill>
                  <a:srgbClr val="222222"/>
                </a:solidFill>
                <a:latin typeface="Lato" panose="020F0502020204030203" pitchFamily="34" charset="77"/>
              </a:rPr>
              <a:t>Use this space for additional info</a:t>
            </a:r>
            <a:endParaRPr lang="en-US" dirty="0"/>
          </a:p>
        </p:txBody>
      </p:sp>
      <p:sp>
        <p:nvSpPr>
          <p:cNvPr id="14" name="Text Placeholder 2">
            <a:extLst>
              <a:ext uri="{FF2B5EF4-FFF2-40B4-BE49-F238E27FC236}">
                <a16:creationId xmlns:a16="http://schemas.microsoft.com/office/drawing/2014/main" id="{F4C8273F-3EAE-604D-BCE8-21597CA1A32E}"/>
              </a:ext>
            </a:extLst>
          </p:cNvPr>
          <p:cNvSpPr>
            <a:spLocks noGrp="1"/>
          </p:cNvSpPr>
          <p:nvPr>
            <p:ph type="ctrTitle" hasCustomPrompt="1"/>
          </p:nvPr>
        </p:nvSpPr>
        <p:spPr>
          <a:xfrm>
            <a:off x="4195516" y="1819795"/>
            <a:ext cx="3386003" cy="580507"/>
          </a:xfrm>
          <a:prstGeom prst="rect">
            <a:avLst/>
          </a:prstGeom>
        </p:spPr>
        <p:txBody>
          <a:bodyPr anchor="t" anchorCtr="0">
            <a:normAutofit/>
          </a:bodyPr>
          <a:lstStyle>
            <a:lvl1pPr algn="l">
              <a:defRPr sz="3000">
                <a:solidFill>
                  <a:srgbClr val="004751"/>
                </a:solidFill>
              </a:defRPr>
            </a:lvl1pPr>
          </a:lstStyle>
          <a:p>
            <a:r>
              <a:rPr lang="en-US" dirty="0"/>
              <a:t>Number</a:t>
            </a:r>
          </a:p>
        </p:txBody>
      </p:sp>
      <p:sp>
        <p:nvSpPr>
          <p:cNvPr id="15" name="Text Placeholder 3">
            <a:extLst>
              <a:ext uri="{FF2B5EF4-FFF2-40B4-BE49-F238E27FC236}">
                <a16:creationId xmlns:a16="http://schemas.microsoft.com/office/drawing/2014/main" id="{71710FE5-F65E-CA48-9347-3F71D352FA53}"/>
              </a:ext>
            </a:extLst>
          </p:cNvPr>
          <p:cNvSpPr>
            <a:spLocks noGrp="1"/>
          </p:cNvSpPr>
          <p:nvPr>
            <p:ph type="body" sz="quarter" idx="13" hasCustomPrompt="1"/>
          </p:nvPr>
        </p:nvSpPr>
        <p:spPr>
          <a:xfrm>
            <a:off x="4195516" y="2470096"/>
            <a:ext cx="3546709" cy="766578"/>
          </a:xfrm>
        </p:spPr>
        <p:txBody>
          <a:bodyPr/>
          <a:lstStyle>
            <a:lvl1pPr>
              <a:defRPr sz="1350"/>
            </a:lvl1pPr>
          </a:lstStyle>
          <a:p>
            <a:pPr lvl="0"/>
            <a:r>
              <a:rPr lang="en-GB" dirty="0">
                <a:solidFill>
                  <a:srgbClr val="222222"/>
                </a:solidFill>
                <a:latin typeface="Lato" panose="020F0502020204030203" pitchFamily="34" charset="77"/>
              </a:rPr>
              <a:t>Use this space for additional info</a:t>
            </a:r>
            <a:endParaRPr lang="en-US" dirty="0"/>
          </a:p>
        </p:txBody>
      </p:sp>
      <p:sp>
        <p:nvSpPr>
          <p:cNvPr id="5" name="Text Placeholder 4">
            <a:extLst>
              <a:ext uri="{FF2B5EF4-FFF2-40B4-BE49-F238E27FC236}">
                <a16:creationId xmlns:a16="http://schemas.microsoft.com/office/drawing/2014/main" id="{34613355-E55E-2940-9510-C33034146422}"/>
              </a:ext>
            </a:extLst>
          </p:cNvPr>
          <p:cNvSpPr>
            <a:spLocks noGrp="1"/>
          </p:cNvSpPr>
          <p:nvPr>
            <p:ph type="body" sz="quarter" idx="17" hasCustomPrompt="1"/>
          </p:nvPr>
        </p:nvSpPr>
        <p:spPr>
          <a:xfrm>
            <a:off x="8385176" y="4465748"/>
            <a:ext cx="3546475" cy="609878"/>
          </a:xfrm>
        </p:spPr>
        <p:txBody>
          <a:bodyPr/>
          <a:lstStyle>
            <a:lvl1pPr>
              <a:defRPr sz="3000" b="1">
                <a:solidFill>
                  <a:srgbClr val="004751"/>
                </a:solidFill>
              </a:defRPr>
            </a:lvl1pPr>
          </a:lstStyle>
          <a:p>
            <a:pPr lvl="0"/>
            <a:r>
              <a:rPr lang="en-US" dirty="0"/>
              <a:t>Figure</a:t>
            </a:r>
          </a:p>
        </p:txBody>
      </p:sp>
      <p:sp>
        <p:nvSpPr>
          <p:cNvPr id="17" name="Text Placeholder 5">
            <a:extLst>
              <a:ext uri="{FF2B5EF4-FFF2-40B4-BE49-F238E27FC236}">
                <a16:creationId xmlns:a16="http://schemas.microsoft.com/office/drawing/2014/main" id="{6CC24A9A-3301-E54E-827F-EBB7EC0F6881}"/>
              </a:ext>
            </a:extLst>
          </p:cNvPr>
          <p:cNvSpPr>
            <a:spLocks noGrp="1"/>
          </p:cNvSpPr>
          <p:nvPr>
            <p:ph type="body" sz="quarter" idx="14" hasCustomPrompt="1"/>
          </p:nvPr>
        </p:nvSpPr>
        <p:spPr>
          <a:xfrm>
            <a:off x="8385060" y="5145570"/>
            <a:ext cx="3546709" cy="766578"/>
          </a:xfrm>
        </p:spPr>
        <p:txBody>
          <a:bodyPr/>
          <a:lstStyle>
            <a:lvl1pPr>
              <a:defRPr sz="1200"/>
            </a:lvl1pPr>
          </a:lstStyle>
          <a:p>
            <a:pPr lvl="0"/>
            <a:r>
              <a:rPr lang="en-GB" dirty="0">
                <a:solidFill>
                  <a:srgbClr val="222222"/>
                </a:solidFill>
                <a:latin typeface="Lato" panose="020F0502020204030203" pitchFamily="34" charset="77"/>
              </a:rPr>
              <a:t>Use this space for additional info</a:t>
            </a:r>
            <a:endParaRPr lang="en-US" dirty="0"/>
          </a:p>
        </p:txBody>
      </p:sp>
    </p:spTree>
    <p:extLst>
      <p:ext uri="{BB962C8B-B14F-4D97-AF65-F5344CB8AC3E}">
        <p14:creationId xmlns:p14="http://schemas.microsoft.com/office/powerpoint/2010/main" val="19737398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Slide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A5B340-A139-43F1-8897-F72E32D27686}"/>
              </a:ext>
              <a:ext uri="{C183D7F6-B498-43B3-948B-1728B52AA6E4}">
                <adec:decorative xmlns:adec="http://schemas.microsoft.com/office/drawing/2017/decorative" val="1"/>
              </a:ext>
            </a:extLst>
          </p:cNvPr>
          <p:cNvSpPr/>
          <p:nvPr userDrawn="1"/>
        </p:nvSpPr>
        <p:spPr>
          <a:xfrm>
            <a:off x="360002" y="350522"/>
            <a:ext cx="11471999"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724989" y="746309"/>
            <a:ext cx="5199563" cy="1276350"/>
          </a:xfrm>
          <a:prstGeom prst="rect">
            <a:avLst/>
          </a:prstGeom>
        </p:spPr>
        <p:txBody>
          <a:bodyPr anchor="t" anchorCtr="0">
            <a:normAutofit/>
          </a:bodyPr>
          <a:lstStyle>
            <a:lvl1pPr algn="l">
              <a:defRPr sz="3000">
                <a:solidFill>
                  <a:schemeClr val="bg1"/>
                </a:solidFill>
              </a:defRPr>
            </a:lvl1pPr>
          </a:lstStyle>
          <a:p>
            <a:r>
              <a:rPr lang="en-US" dirty="0"/>
              <a:t>This is a sample divider page layout</a:t>
            </a:r>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724989" y="2230292"/>
            <a:ext cx="5199564" cy="1356518"/>
          </a:xfrm>
          <a:prstGeom prst="rect">
            <a:avLst/>
          </a:prstGeom>
        </p:spPr>
        <p:txBody>
          <a:bodyPr>
            <a:normAutofit/>
          </a:bodyPr>
          <a:lstStyle>
            <a:lvl1pPr marL="0" indent="0" algn="l">
              <a:buNone/>
              <a:defRPr sz="1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Subtitle here please</a:t>
            </a:r>
            <a:endParaRPr lang="en-US" dirty="0"/>
          </a:p>
        </p:txBody>
      </p:sp>
      <p:pic>
        <p:nvPicPr>
          <p:cNvPr id="6" name="Picture 5">
            <a:extLst>
              <a:ext uri="{FF2B5EF4-FFF2-40B4-BE49-F238E27FC236}">
                <a16:creationId xmlns:a16="http://schemas.microsoft.com/office/drawing/2014/main" id="{B01BEAF0-10A5-487D-A638-8580733C8CC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990" y="5710520"/>
            <a:ext cx="4267199" cy="411779"/>
          </a:xfrm>
          <a:prstGeom prst="rect">
            <a:avLst/>
          </a:prstGeom>
        </p:spPr>
      </p:pic>
    </p:spTree>
    <p:extLst>
      <p:ext uri="{BB962C8B-B14F-4D97-AF65-F5344CB8AC3E}">
        <p14:creationId xmlns:p14="http://schemas.microsoft.com/office/powerpoint/2010/main" val="266686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ign Off (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45CF0-3F95-1A42-9B3B-E6BE7FB099B3}"/>
              </a:ext>
              <a:ext uri="{C183D7F6-B498-43B3-948B-1728B52AA6E4}">
                <adec:decorative xmlns:adec="http://schemas.microsoft.com/office/drawing/2017/decorative" val="1"/>
              </a:ext>
            </a:extLst>
          </p:cNvPr>
          <p:cNvSpPr/>
          <p:nvPr userDrawn="1"/>
        </p:nvSpPr>
        <p:spPr>
          <a:xfrm>
            <a:off x="360000" y="350522"/>
            <a:ext cx="114720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8" name="Title 1">
            <a:extLst>
              <a:ext uri="{FF2B5EF4-FFF2-40B4-BE49-F238E27FC236}">
                <a16:creationId xmlns:a16="http://schemas.microsoft.com/office/drawing/2014/main" id="{C3D11CDE-861E-DF4A-AF8D-3BAD036F2852}"/>
              </a:ext>
            </a:extLst>
          </p:cNvPr>
          <p:cNvSpPr>
            <a:spLocks noGrp="1"/>
          </p:cNvSpPr>
          <p:nvPr>
            <p:ph type="ctrTitle" hasCustomPrompt="1"/>
          </p:nvPr>
        </p:nvSpPr>
        <p:spPr>
          <a:xfrm>
            <a:off x="548396" y="2663827"/>
            <a:ext cx="7531197" cy="765175"/>
          </a:xfrm>
          <a:prstGeom prst="rect">
            <a:avLst/>
          </a:prstGeom>
        </p:spPr>
        <p:txBody>
          <a:bodyPr anchor="t" anchorCtr="0">
            <a:normAutofit/>
          </a:bodyPr>
          <a:lstStyle>
            <a:lvl1pPr algn="l">
              <a:defRPr sz="2700">
                <a:solidFill>
                  <a:schemeClr val="bg1">
                    <a:lumMod val="95000"/>
                  </a:schemeClr>
                </a:solidFill>
              </a:defRPr>
            </a:lvl1pPr>
          </a:lstStyle>
          <a:p>
            <a:r>
              <a:rPr lang="en-US" dirty="0"/>
              <a:t>Thank you.</a:t>
            </a:r>
          </a:p>
        </p:txBody>
      </p:sp>
      <p:pic>
        <p:nvPicPr>
          <p:cNvPr id="7" name="Picture 6">
            <a:extLst>
              <a:ext uri="{FF2B5EF4-FFF2-40B4-BE49-F238E27FC236}">
                <a16:creationId xmlns:a16="http://schemas.microsoft.com/office/drawing/2014/main" id="{DF40DE4A-289F-6041-807C-AFF82A201A2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355" y="638432"/>
            <a:ext cx="4267199" cy="411779"/>
          </a:xfrm>
          <a:prstGeom prst="rect">
            <a:avLst/>
          </a:prstGeom>
        </p:spPr>
      </p:pic>
    </p:spTree>
    <p:extLst>
      <p:ext uri="{BB962C8B-B14F-4D97-AF65-F5344CB8AC3E}">
        <p14:creationId xmlns:p14="http://schemas.microsoft.com/office/powerpoint/2010/main" val="11669697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ample Pag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381" cy="1276350"/>
          </a:xfrm>
          <a:prstGeom prst="rect">
            <a:avLst/>
          </a:prstGeom>
        </p:spPr>
        <p:txBody>
          <a:bodyPr anchor="t" anchorCtr="0">
            <a:normAutofit/>
          </a:bodyPr>
          <a:lstStyle>
            <a:lvl1pPr algn="l">
              <a:defRPr sz="3000"/>
            </a:lvl1pPr>
          </a:lstStyle>
          <a:p>
            <a:r>
              <a:rPr lang="en-US" dirty="0"/>
              <a:t>This is a sample page layout</a:t>
            </a:r>
            <a:br>
              <a:rPr lang="en-US" dirty="0"/>
            </a:br>
            <a:endParaRPr lang="en-US" dirty="0"/>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4" name="Text Placeholder 3">
            <a:extLst>
              <a:ext uri="{FF2B5EF4-FFF2-40B4-BE49-F238E27FC236}">
                <a16:creationId xmlns:a16="http://schemas.microsoft.com/office/drawing/2014/main" id="{D8A59B50-E623-4981-8E6B-4C312DCAB927}"/>
              </a:ext>
            </a:extLst>
          </p:cNvPr>
          <p:cNvSpPr>
            <a:spLocks noGrp="1"/>
          </p:cNvSpPr>
          <p:nvPr>
            <p:ph type="body" sz="quarter" idx="12" hasCustomPrompt="1"/>
          </p:nvPr>
        </p:nvSpPr>
        <p:spPr>
          <a:xfrm>
            <a:off x="496384" y="1778908"/>
            <a:ext cx="11177587" cy="4005262"/>
          </a:xfrm>
        </p:spPr>
        <p:txBody>
          <a:bodyPr/>
          <a:lstStyle>
            <a:lvl1pPr>
              <a:lnSpc>
                <a:spcPct val="150000"/>
              </a:lnSpc>
              <a:defRPr sz="1350"/>
            </a:lvl1pPr>
            <a:lvl2pPr>
              <a:lnSpc>
                <a:spcPct val="150000"/>
              </a:lnSpc>
              <a:defRPr sz="1350"/>
            </a:lvl2pPr>
            <a:lvl3pPr>
              <a:lnSpc>
                <a:spcPct val="150000"/>
              </a:lnSpc>
              <a:defRPr sz="1350"/>
            </a:lvl3pPr>
            <a:lvl4pPr>
              <a:lnSpc>
                <a:spcPct val="150000"/>
              </a:lnSpc>
              <a:defRPr sz="1350"/>
            </a:lvl4pPr>
            <a:lvl5pPr>
              <a:lnSpc>
                <a:spcPct val="150000"/>
              </a:lnSpc>
              <a:defRPr sz="1350"/>
            </a:lvl5pPr>
          </a:lstStyle>
          <a:p>
            <a:pPr lvl="0"/>
            <a:r>
              <a:rPr lang="en-US" dirty="0"/>
              <a:t>Please use this space to insert written content as required. Please use </a:t>
            </a:r>
            <a:r>
              <a:rPr lang="en-US" dirty="0" err="1"/>
              <a:t>Lato</a:t>
            </a:r>
            <a:r>
              <a:rPr lang="en-US" dirty="0"/>
              <a:t> or Arial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64246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9193" y="3328836"/>
            <a:ext cx="10698408" cy="637242"/>
          </a:xfrm>
        </p:spPr>
        <p:txBody>
          <a:bodyPr/>
          <a:lstStyle>
            <a:lvl1pPr algn="l">
              <a:lnSpc>
                <a:spcPts val="3809"/>
              </a:lnSpc>
              <a:defRPr sz="3266"/>
            </a:lvl1pPr>
          </a:lstStyle>
          <a:p>
            <a:r>
              <a:rPr lang="en-US"/>
              <a:t>Click to edit Master title style</a:t>
            </a:r>
            <a:endParaRPr lang="en-GB"/>
          </a:p>
        </p:txBody>
      </p:sp>
      <p:sp>
        <p:nvSpPr>
          <p:cNvPr id="3" name="Subtitle 2"/>
          <p:cNvSpPr>
            <a:spLocks noGrp="1"/>
          </p:cNvSpPr>
          <p:nvPr>
            <p:ph type="subTitle" idx="1"/>
          </p:nvPr>
        </p:nvSpPr>
        <p:spPr>
          <a:xfrm>
            <a:off x="579193" y="3984329"/>
            <a:ext cx="8871780" cy="742962"/>
          </a:xfrm>
        </p:spPr>
        <p:txBody>
          <a:bodyPr/>
          <a:lstStyle>
            <a:lvl1pPr marL="0" indent="0" algn="l">
              <a:lnSpc>
                <a:spcPts val="3129"/>
              </a:lnSpc>
              <a:spcBef>
                <a:spcPts val="0"/>
              </a:spcBef>
              <a:buNone/>
              <a:defRPr sz="2449">
                <a:solidFill>
                  <a:schemeClr val="bg2"/>
                </a:solidFill>
                <a:latin typeface="Lato Light" panose="020F0502020204030203" pitchFamily="34" charset="0"/>
                <a:ea typeface="Lato Light" panose="020F0502020204030203" pitchFamily="34" charset="0"/>
                <a:cs typeface="Lato Light" panose="020F0502020204030203" pitchFamily="34" charset="0"/>
              </a:defRPr>
            </a:lvl1pPr>
            <a:lvl2pPr marL="354770" indent="0" algn="ctr">
              <a:buNone/>
              <a:defRPr>
                <a:solidFill>
                  <a:schemeClr val="tx1">
                    <a:tint val="75000"/>
                  </a:schemeClr>
                </a:solidFill>
              </a:defRPr>
            </a:lvl2pPr>
            <a:lvl3pPr marL="709539" indent="0" algn="ctr">
              <a:buNone/>
              <a:defRPr>
                <a:solidFill>
                  <a:schemeClr val="tx1">
                    <a:tint val="75000"/>
                  </a:schemeClr>
                </a:solidFill>
              </a:defRPr>
            </a:lvl3pPr>
            <a:lvl4pPr marL="1064309" indent="0" algn="ctr">
              <a:buNone/>
              <a:defRPr>
                <a:solidFill>
                  <a:schemeClr val="tx1">
                    <a:tint val="75000"/>
                  </a:schemeClr>
                </a:solidFill>
              </a:defRPr>
            </a:lvl4pPr>
            <a:lvl5pPr marL="1419078" indent="0" algn="ctr">
              <a:buNone/>
              <a:defRPr>
                <a:solidFill>
                  <a:schemeClr val="tx1">
                    <a:tint val="75000"/>
                  </a:schemeClr>
                </a:solidFill>
              </a:defRPr>
            </a:lvl5pPr>
            <a:lvl6pPr marL="1773847" indent="0" algn="ctr">
              <a:buNone/>
              <a:defRPr>
                <a:solidFill>
                  <a:schemeClr val="tx1">
                    <a:tint val="75000"/>
                  </a:schemeClr>
                </a:solidFill>
              </a:defRPr>
            </a:lvl6pPr>
            <a:lvl7pPr marL="2128616" indent="0" algn="ctr">
              <a:buNone/>
              <a:defRPr>
                <a:solidFill>
                  <a:schemeClr val="tx1">
                    <a:tint val="75000"/>
                  </a:schemeClr>
                </a:solidFill>
              </a:defRPr>
            </a:lvl7pPr>
            <a:lvl8pPr marL="2483386" indent="0" algn="ctr">
              <a:buNone/>
              <a:defRPr>
                <a:solidFill>
                  <a:schemeClr val="tx1">
                    <a:tint val="75000"/>
                  </a:schemeClr>
                </a:solidFill>
              </a:defRPr>
            </a:lvl8pPr>
            <a:lvl9pPr marL="2838155" indent="0" algn="ctr">
              <a:buNone/>
              <a:defRPr>
                <a:solidFill>
                  <a:schemeClr val="tx1">
                    <a:tint val="75000"/>
                  </a:schemeClr>
                </a:solidFill>
              </a:defRPr>
            </a:lvl9pPr>
          </a:lstStyle>
          <a:p>
            <a:r>
              <a:rPr lang="en-US"/>
              <a:t>Click to edit Master subtitle style</a:t>
            </a:r>
            <a:endParaRPr lang="en-GB" dirty="0"/>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22851" y="334898"/>
            <a:ext cx="3891079" cy="600504"/>
          </a:xfrm>
          <a:prstGeom prst="rect">
            <a:avLst/>
          </a:prstGeom>
        </p:spPr>
      </p:pic>
      <p:sp>
        <p:nvSpPr>
          <p:cNvPr id="8" name="TextBox 7"/>
          <p:cNvSpPr txBox="1"/>
          <p:nvPr userDrawn="1"/>
        </p:nvSpPr>
        <p:spPr>
          <a:xfrm>
            <a:off x="607154" y="6378766"/>
            <a:ext cx="3268523" cy="146643"/>
          </a:xfrm>
          <a:prstGeom prst="rect">
            <a:avLst/>
          </a:prstGeom>
          <a:noFill/>
        </p:spPr>
        <p:txBody>
          <a:bodyPr wrap="none" lIns="0" tIns="0" rIns="0" bIns="0" rtlCol="0">
            <a:spAutoFit/>
          </a:bodyPr>
          <a:lstStyle/>
          <a:p>
            <a:r>
              <a:rPr lang="en-GB" sz="953" spc="0" baseline="0" dirty="0">
                <a:solidFill>
                  <a:srgbClr val="757474"/>
                </a:solidFill>
              </a:rPr>
              <a:t>© NICE 2020. All rights reserved. Subject to notice of rights. </a:t>
            </a:r>
            <a:endParaRPr lang="en-US" sz="953" spc="0" baseline="0" dirty="0">
              <a:solidFill>
                <a:srgbClr val="757474"/>
              </a:solidFill>
            </a:endParaRPr>
          </a:p>
        </p:txBody>
      </p:sp>
      <p:sp>
        <p:nvSpPr>
          <p:cNvPr id="10" name="Text Placeholder 9"/>
          <p:cNvSpPr>
            <a:spLocks noGrp="1"/>
          </p:cNvSpPr>
          <p:nvPr>
            <p:ph type="body" sz="quarter" idx="13"/>
          </p:nvPr>
        </p:nvSpPr>
        <p:spPr>
          <a:xfrm>
            <a:off x="568108" y="2667834"/>
            <a:ext cx="9430985" cy="632213"/>
          </a:xfrm>
        </p:spPr>
        <p:txBody>
          <a:bodyPr/>
          <a:lstStyle>
            <a:lvl1pPr marL="0" indent="0">
              <a:lnSpc>
                <a:spcPts val="3809"/>
              </a:lnSpc>
              <a:defRPr sz="3266">
                <a:solidFill>
                  <a:schemeClr val="bg2"/>
                </a:solidFill>
                <a:latin typeface="Lato Light" panose="020F0502020204030203" pitchFamily="34" charset="0"/>
                <a:ea typeface="Lato Light" panose="020F0502020204030203" pitchFamily="34" charset="0"/>
                <a:cs typeface="Lato Light" panose="020F0502020204030203" pitchFamily="34" charset="0"/>
              </a:defRPr>
            </a:lvl1pPr>
          </a:lstStyle>
          <a:p>
            <a:pPr lvl="0"/>
            <a:r>
              <a:rPr lang="en-US"/>
              <a:t>Click to edit Master text styles</a:t>
            </a:r>
          </a:p>
        </p:txBody>
      </p:sp>
    </p:spTree>
    <p:extLst>
      <p:ext uri="{BB962C8B-B14F-4D97-AF65-F5344CB8AC3E}">
        <p14:creationId xmlns:p14="http://schemas.microsoft.com/office/powerpoint/2010/main" val="262434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C67DDE-02B8-B03A-43F0-36CDE6E1723C}"/>
              </a:ext>
            </a:extLst>
          </p:cNvPr>
          <p:cNvSpPr>
            <a:spLocks noGrp="1"/>
          </p:cNvSpPr>
          <p:nvPr>
            <p:ph type="dt" sz="half" idx="10"/>
          </p:nvPr>
        </p:nvSpPr>
        <p:spPr/>
        <p:txBody>
          <a:bodyPr/>
          <a:lstStyle>
            <a:lvl1pPr eaLnBrk="0" hangingPunct="0">
              <a:defRPr/>
            </a:lvl1pPr>
          </a:lstStyle>
          <a:p>
            <a:pPr>
              <a:defRPr/>
            </a:pPr>
            <a:fld id="{71042B3A-A978-7F4E-80D9-FCEDEBA12185}"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6F5591A1-19D2-62D8-590E-B81F330D398B}"/>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F6930DF9-857E-4A10-0C24-B7185C672E27}"/>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EE20264-43DF-914A-B6A0-CA35C65AD8DF}" type="slidenum">
              <a:rPr lang="en-GB" altLang="en-US"/>
              <a:pPr>
                <a:defRPr/>
              </a:pPr>
              <a:t>‹#›</a:t>
            </a:fld>
            <a:endParaRPr lang="en-GB" altLang="en-US"/>
          </a:p>
        </p:txBody>
      </p:sp>
    </p:spTree>
    <p:extLst>
      <p:ext uri="{BB962C8B-B14F-4D97-AF65-F5344CB8AC3E}">
        <p14:creationId xmlns:p14="http://schemas.microsoft.com/office/powerpoint/2010/main" val="37557104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ontent no reference">
    <p:spTree>
      <p:nvGrpSpPr>
        <p:cNvPr id="1" name=""/>
        <p:cNvGrpSpPr/>
        <p:nvPr/>
      </p:nvGrpSpPr>
      <p:grpSpPr>
        <a:xfrm>
          <a:off x="0" y="0"/>
          <a:ext cx="0" cy="0"/>
          <a:chOff x="0" y="0"/>
          <a:chExt cx="0" cy="0"/>
        </a:xfrm>
      </p:grpSpPr>
      <p:sp>
        <p:nvSpPr>
          <p:cNvPr id="2" name="Title 1"/>
          <p:cNvSpPr>
            <a:spLocks noGrp="1"/>
          </p:cNvSpPr>
          <p:nvPr>
            <p:ph type="title"/>
          </p:nvPr>
        </p:nvSpPr>
        <p:spPr>
          <a:xfrm>
            <a:off x="471949" y="264147"/>
            <a:ext cx="11110452" cy="547746"/>
          </a:xfrm>
        </p:spPr>
        <p:txBody>
          <a:bodyPr/>
          <a:lstStyle>
            <a:lvl1pPr>
              <a:defRPr sz="2041"/>
            </a:lvl1pPr>
          </a:lstStyle>
          <a:p>
            <a:r>
              <a:rPr lang="en-US"/>
              <a:t>Click to edit Master title style</a:t>
            </a:r>
            <a:endParaRPr lang="en-GB" dirty="0"/>
          </a:p>
        </p:txBody>
      </p:sp>
      <p:sp>
        <p:nvSpPr>
          <p:cNvPr id="6" name="Content Placeholder 5"/>
          <p:cNvSpPr>
            <a:spLocks noGrp="1"/>
          </p:cNvSpPr>
          <p:nvPr>
            <p:ph sz="quarter" idx="10" hasCustomPrompt="1"/>
          </p:nvPr>
        </p:nvSpPr>
        <p:spPr>
          <a:xfrm>
            <a:off x="471949" y="1030144"/>
            <a:ext cx="11110452" cy="4924570"/>
          </a:xfrm>
        </p:spPr>
        <p:txBody>
          <a:bodyPr/>
          <a:lstStyle>
            <a:lvl1pPr marL="236498" indent="-233258">
              <a:lnSpc>
                <a:spcPct val="113000"/>
              </a:lnSpc>
              <a:spcBef>
                <a:spcPts val="750"/>
              </a:spcBef>
              <a:buFont typeface="Arial" panose="020B0604020202020204" pitchFamily="34" charset="0"/>
              <a:buChar char="•"/>
              <a:defRPr/>
            </a:lvl1pPr>
            <a:lvl2pPr marL="405990" indent="-207162">
              <a:lnSpc>
                <a:spcPct val="113000"/>
              </a:lnSpc>
              <a:spcBef>
                <a:spcPts val="750"/>
              </a:spcBef>
              <a:buFont typeface="Courier New" panose="02070309020205020404" pitchFamily="49" charset="0"/>
              <a:buChar char="o"/>
              <a:defRPr sz="1361"/>
            </a:lvl2pPr>
            <a:lvl3pPr marL="604818" indent="-198828" defTabSz="604818">
              <a:lnSpc>
                <a:spcPct val="113000"/>
              </a:lnSpc>
              <a:spcBef>
                <a:spcPts val="750"/>
              </a:spcBef>
              <a:defRPr sz="1225"/>
            </a:lvl3pPr>
            <a:lvl4pPr marL="803646" indent="-198828">
              <a:lnSpc>
                <a:spcPct val="113000"/>
              </a:lnSpc>
              <a:spcBef>
                <a:spcPts val="750"/>
              </a:spcBef>
              <a:defRPr sz="1088"/>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Slide Number Placeholder 5"/>
          <p:cNvSpPr>
            <a:spLocks noGrp="1"/>
          </p:cNvSpPr>
          <p:nvPr>
            <p:ph type="sldNum" sz="quarter" idx="12"/>
          </p:nvPr>
        </p:nvSpPr>
        <p:spPr>
          <a:xfrm>
            <a:off x="10992544" y="6384739"/>
            <a:ext cx="589856" cy="253916"/>
          </a:xfrm>
          <a:prstGeom prst="rect">
            <a:avLst/>
          </a:prstGeom>
        </p:spPr>
        <p:txBody>
          <a:bodyPr anchor="ctr"/>
          <a:lstStyle>
            <a:lvl1pPr algn="ctr">
              <a:defRPr sz="788" b="1">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5" y="6430743"/>
            <a:ext cx="2699457" cy="121444"/>
          </a:xfrm>
          <a:prstGeom prst="rect">
            <a:avLst/>
          </a:prstGeom>
          <a:noFill/>
        </p:spPr>
        <p:txBody>
          <a:bodyPr wrap="none" lIns="0" tIns="0" rIns="0" bIns="0" rtlCol="0">
            <a:spAutoFit/>
          </a:bodyPr>
          <a:lstStyle/>
          <a:p>
            <a:r>
              <a:rPr lang="en-GB" sz="789" spc="0" baseline="0" dirty="0">
                <a:solidFill>
                  <a:srgbClr val="757474"/>
                </a:solidFill>
              </a:rPr>
              <a:t>© NICE 2020. All rights reserved. Subject to notice of rights. </a:t>
            </a:r>
            <a:endParaRPr lang="en-US" sz="789" spc="0" baseline="0" dirty="0">
              <a:solidFill>
                <a:srgbClr val="757474"/>
              </a:solidFill>
            </a:endParaRPr>
          </a:p>
        </p:txBody>
      </p:sp>
    </p:spTree>
    <p:extLst>
      <p:ext uri="{BB962C8B-B14F-4D97-AF65-F5344CB8AC3E}">
        <p14:creationId xmlns:p14="http://schemas.microsoft.com/office/powerpoint/2010/main" val="3215363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t with ref 2 column">
    <p:spTree>
      <p:nvGrpSpPr>
        <p:cNvPr id="1" name=""/>
        <p:cNvGrpSpPr/>
        <p:nvPr/>
      </p:nvGrpSpPr>
      <p:grpSpPr>
        <a:xfrm>
          <a:off x="0" y="0"/>
          <a:ext cx="0" cy="0"/>
          <a:chOff x="0" y="0"/>
          <a:chExt cx="0" cy="0"/>
        </a:xfrm>
      </p:grpSpPr>
      <p:sp>
        <p:nvSpPr>
          <p:cNvPr id="2" name="Title 1"/>
          <p:cNvSpPr>
            <a:spLocks noGrp="1"/>
          </p:cNvSpPr>
          <p:nvPr>
            <p:ph type="title"/>
          </p:nvPr>
        </p:nvSpPr>
        <p:spPr>
          <a:xfrm>
            <a:off x="471948" y="254276"/>
            <a:ext cx="11110453" cy="531323"/>
          </a:xfrm>
        </p:spPr>
        <p:txBody>
          <a:bodyPr/>
          <a:lstStyle>
            <a:lvl1pPr>
              <a:defRPr sz="2041"/>
            </a:lvl1pPr>
          </a:lstStyle>
          <a:p>
            <a:r>
              <a:rPr lang="en-US"/>
              <a:t>Click to edit Master title style</a:t>
            </a:r>
            <a:endParaRPr lang="en-GB" dirty="0"/>
          </a:p>
        </p:txBody>
      </p:sp>
      <p:sp>
        <p:nvSpPr>
          <p:cNvPr id="4" name="Content Placeholder 5"/>
          <p:cNvSpPr>
            <a:spLocks noGrp="1"/>
          </p:cNvSpPr>
          <p:nvPr>
            <p:ph sz="quarter" idx="11" hasCustomPrompt="1"/>
          </p:nvPr>
        </p:nvSpPr>
        <p:spPr>
          <a:xfrm>
            <a:off x="471951" y="827934"/>
            <a:ext cx="11110451" cy="344129"/>
          </a:xfrm>
        </p:spPr>
        <p:txBody>
          <a:bodyPr>
            <a:normAutofit/>
          </a:bodyPr>
          <a:lstStyle>
            <a:lvl1pPr marL="0" indent="0">
              <a:lnSpc>
                <a:spcPct val="100000"/>
              </a:lnSpc>
              <a:spcBef>
                <a:spcPts val="0"/>
              </a:spcBef>
              <a:buNone/>
              <a:defRPr sz="1361">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342889" indent="0">
              <a:buNone/>
              <a:defRPr/>
            </a:lvl2pPr>
            <a:lvl3pPr marL="685778" indent="0">
              <a:buNone/>
              <a:defRPr sz="1350"/>
            </a:lvl3pPr>
            <a:lvl4pPr marL="1028666" indent="0">
              <a:buNone/>
              <a:defRPr sz="1350"/>
            </a:lvl4pPr>
          </a:lstStyle>
          <a:p>
            <a:pPr lvl="0"/>
            <a:r>
              <a:rPr lang="en-US" dirty="0"/>
              <a:t>Reference</a:t>
            </a:r>
          </a:p>
        </p:txBody>
      </p:sp>
      <p:sp>
        <p:nvSpPr>
          <p:cNvPr id="5" name="Slide Number Placeholder 5"/>
          <p:cNvSpPr>
            <a:spLocks noGrp="1"/>
          </p:cNvSpPr>
          <p:nvPr>
            <p:ph type="sldNum" sz="quarter" idx="12"/>
          </p:nvPr>
        </p:nvSpPr>
        <p:spPr>
          <a:xfrm>
            <a:off x="10992544" y="6383518"/>
            <a:ext cx="589856" cy="253916"/>
          </a:xfrm>
          <a:prstGeom prst="rect">
            <a:avLst/>
          </a:prstGeom>
        </p:spPr>
        <p:txBody>
          <a:bodyPr anchor="ctr"/>
          <a:lstStyle>
            <a:lvl1pPr algn="ctr">
              <a:defRPr sz="788">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5" y="6429523"/>
            <a:ext cx="2699457" cy="121444"/>
          </a:xfrm>
          <a:prstGeom prst="rect">
            <a:avLst/>
          </a:prstGeom>
          <a:noFill/>
        </p:spPr>
        <p:txBody>
          <a:bodyPr wrap="none" lIns="0" tIns="0" rIns="0" bIns="0" rtlCol="0">
            <a:spAutoFit/>
          </a:bodyPr>
          <a:lstStyle/>
          <a:p>
            <a:r>
              <a:rPr lang="en-GB" sz="789" spc="0" baseline="0" dirty="0">
                <a:solidFill>
                  <a:srgbClr val="757474"/>
                </a:solidFill>
              </a:rPr>
              <a:t>© NICE 2020. All rights reserved. Subject to notice of rights. </a:t>
            </a:r>
            <a:endParaRPr lang="en-US" sz="789" spc="0" baseline="0" dirty="0">
              <a:solidFill>
                <a:srgbClr val="757474"/>
              </a:solidFill>
            </a:endParaRPr>
          </a:p>
        </p:txBody>
      </p:sp>
      <p:sp>
        <p:nvSpPr>
          <p:cNvPr id="9" name="Content Placeholder 5"/>
          <p:cNvSpPr>
            <a:spLocks noGrp="1"/>
          </p:cNvSpPr>
          <p:nvPr>
            <p:ph sz="quarter" idx="10" hasCustomPrompt="1"/>
          </p:nvPr>
        </p:nvSpPr>
        <p:spPr>
          <a:xfrm>
            <a:off x="471949" y="1335456"/>
            <a:ext cx="5311441" cy="4688859"/>
          </a:xfrm>
        </p:spPr>
        <p:txBody>
          <a:bodyPr/>
          <a:lstStyle>
            <a:lvl1pPr marL="236498" indent="-233258">
              <a:lnSpc>
                <a:spcPct val="113000"/>
              </a:lnSpc>
              <a:spcBef>
                <a:spcPts val="750"/>
              </a:spcBef>
              <a:buFont typeface="Arial" panose="020B0604020202020204" pitchFamily="34" charset="0"/>
              <a:buChar char="•"/>
              <a:defRPr/>
            </a:lvl1pPr>
            <a:lvl2pPr marL="405990" indent="-207162">
              <a:lnSpc>
                <a:spcPct val="113000"/>
              </a:lnSpc>
              <a:spcBef>
                <a:spcPts val="750"/>
              </a:spcBef>
              <a:buFont typeface="Courier New" panose="02070309020205020404" pitchFamily="49" charset="0"/>
              <a:buChar char="o"/>
              <a:defRPr sz="1361"/>
            </a:lvl2pPr>
            <a:lvl3pPr marL="604818" indent="-198828" defTabSz="604818">
              <a:lnSpc>
                <a:spcPct val="113000"/>
              </a:lnSpc>
              <a:spcBef>
                <a:spcPts val="750"/>
              </a:spcBef>
              <a:defRPr sz="1225"/>
            </a:lvl3pPr>
            <a:lvl4pPr marL="803646" indent="-198828">
              <a:lnSpc>
                <a:spcPct val="113000"/>
              </a:lnSpc>
              <a:spcBef>
                <a:spcPts val="750"/>
              </a:spcBef>
              <a:defRPr sz="1088"/>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5"/>
          <p:cNvSpPr>
            <a:spLocks noGrp="1"/>
          </p:cNvSpPr>
          <p:nvPr>
            <p:ph sz="quarter" idx="13" hasCustomPrompt="1"/>
          </p:nvPr>
        </p:nvSpPr>
        <p:spPr>
          <a:xfrm>
            <a:off x="6270961" y="1335456"/>
            <a:ext cx="5311441" cy="4688859"/>
          </a:xfrm>
        </p:spPr>
        <p:txBody>
          <a:bodyPr/>
          <a:lstStyle>
            <a:lvl1pPr marL="236498" indent="-233258">
              <a:lnSpc>
                <a:spcPct val="113000"/>
              </a:lnSpc>
              <a:spcBef>
                <a:spcPts val="750"/>
              </a:spcBef>
              <a:buFont typeface="Arial" panose="020B0604020202020204" pitchFamily="34" charset="0"/>
              <a:buChar char="•"/>
              <a:defRPr/>
            </a:lvl1pPr>
            <a:lvl2pPr marL="405990" indent="-207162">
              <a:lnSpc>
                <a:spcPct val="113000"/>
              </a:lnSpc>
              <a:spcBef>
                <a:spcPts val="750"/>
              </a:spcBef>
              <a:buFont typeface="Courier New" panose="02070309020205020404" pitchFamily="49" charset="0"/>
              <a:buChar char="o"/>
              <a:defRPr sz="1361"/>
            </a:lvl2pPr>
            <a:lvl3pPr marL="604818" indent="-198828" defTabSz="604818">
              <a:lnSpc>
                <a:spcPct val="113000"/>
              </a:lnSpc>
              <a:spcBef>
                <a:spcPts val="750"/>
              </a:spcBef>
              <a:defRPr sz="1225"/>
            </a:lvl3pPr>
            <a:lvl4pPr marL="803646" indent="-198828">
              <a:lnSpc>
                <a:spcPct val="113000"/>
              </a:lnSpc>
              <a:spcBef>
                <a:spcPts val="750"/>
              </a:spcBef>
              <a:defRPr sz="1088"/>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734165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ent with ref no body text">
    <p:spTree>
      <p:nvGrpSpPr>
        <p:cNvPr id="1" name=""/>
        <p:cNvGrpSpPr/>
        <p:nvPr/>
      </p:nvGrpSpPr>
      <p:grpSpPr>
        <a:xfrm>
          <a:off x="0" y="0"/>
          <a:ext cx="0" cy="0"/>
          <a:chOff x="0" y="0"/>
          <a:chExt cx="0" cy="0"/>
        </a:xfrm>
      </p:grpSpPr>
      <p:sp>
        <p:nvSpPr>
          <p:cNvPr id="2" name="Title 1"/>
          <p:cNvSpPr>
            <a:spLocks noGrp="1"/>
          </p:cNvSpPr>
          <p:nvPr>
            <p:ph type="title"/>
          </p:nvPr>
        </p:nvSpPr>
        <p:spPr>
          <a:xfrm>
            <a:off x="471948" y="254276"/>
            <a:ext cx="11110453" cy="531323"/>
          </a:xfrm>
        </p:spPr>
        <p:txBody>
          <a:bodyPr/>
          <a:lstStyle>
            <a:lvl1pPr>
              <a:defRPr sz="2041"/>
            </a:lvl1pPr>
          </a:lstStyle>
          <a:p>
            <a:r>
              <a:rPr lang="en-US"/>
              <a:t>Click to edit Master title style</a:t>
            </a:r>
            <a:endParaRPr lang="en-GB" dirty="0"/>
          </a:p>
        </p:txBody>
      </p:sp>
      <p:sp>
        <p:nvSpPr>
          <p:cNvPr id="4" name="Content Placeholder 5"/>
          <p:cNvSpPr>
            <a:spLocks noGrp="1"/>
          </p:cNvSpPr>
          <p:nvPr>
            <p:ph sz="quarter" idx="11" hasCustomPrompt="1"/>
          </p:nvPr>
        </p:nvSpPr>
        <p:spPr>
          <a:xfrm>
            <a:off x="471951" y="827934"/>
            <a:ext cx="11110451" cy="344129"/>
          </a:xfrm>
        </p:spPr>
        <p:txBody>
          <a:bodyPr>
            <a:normAutofit/>
          </a:bodyPr>
          <a:lstStyle>
            <a:lvl1pPr marL="0" indent="0">
              <a:lnSpc>
                <a:spcPct val="100000"/>
              </a:lnSpc>
              <a:spcBef>
                <a:spcPts val="0"/>
              </a:spcBef>
              <a:buNone/>
              <a:defRPr sz="1361">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342889" indent="0">
              <a:buNone/>
              <a:defRPr/>
            </a:lvl2pPr>
            <a:lvl3pPr marL="685778" indent="0">
              <a:buNone/>
              <a:defRPr sz="1350"/>
            </a:lvl3pPr>
            <a:lvl4pPr marL="1028666" indent="0">
              <a:buNone/>
              <a:defRPr sz="1350"/>
            </a:lvl4pPr>
          </a:lstStyle>
          <a:p>
            <a:pPr lvl="0"/>
            <a:r>
              <a:rPr lang="en-US" dirty="0"/>
              <a:t>Reference</a:t>
            </a:r>
          </a:p>
        </p:txBody>
      </p:sp>
      <p:sp>
        <p:nvSpPr>
          <p:cNvPr id="5" name="Slide Number Placeholder 5"/>
          <p:cNvSpPr>
            <a:spLocks noGrp="1"/>
          </p:cNvSpPr>
          <p:nvPr>
            <p:ph type="sldNum" sz="quarter" idx="12"/>
          </p:nvPr>
        </p:nvSpPr>
        <p:spPr>
          <a:xfrm>
            <a:off x="10992544" y="6383518"/>
            <a:ext cx="589856" cy="253916"/>
          </a:xfrm>
          <a:prstGeom prst="rect">
            <a:avLst/>
          </a:prstGeom>
        </p:spPr>
        <p:txBody>
          <a:bodyPr anchor="ctr"/>
          <a:lstStyle>
            <a:lvl1pPr algn="ctr">
              <a:defRPr sz="788">
                <a:solidFill>
                  <a:schemeClr val="tx1"/>
                </a:solidFill>
              </a:defRPr>
            </a:lvl1pPr>
          </a:lstStyle>
          <a:p>
            <a:pPr>
              <a:defRPr/>
            </a:pPr>
            <a:fld id="{17DCB361-2899-465E-9BED-4B6A3DC35340}" type="slidenum">
              <a:rPr lang="en-GB" smtClean="0"/>
              <a:pPr>
                <a:defRPr/>
              </a:pPr>
              <a:t>‹#›</a:t>
            </a:fld>
            <a:endParaRPr lang="en-GB" dirty="0"/>
          </a:p>
        </p:txBody>
      </p:sp>
      <p:sp>
        <p:nvSpPr>
          <p:cNvPr id="7" name="TextBox 6"/>
          <p:cNvSpPr txBox="1"/>
          <p:nvPr userDrawn="1"/>
        </p:nvSpPr>
        <p:spPr>
          <a:xfrm>
            <a:off x="6454485" y="6429523"/>
            <a:ext cx="2699457" cy="121444"/>
          </a:xfrm>
          <a:prstGeom prst="rect">
            <a:avLst/>
          </a:prstGeom>
          <a:noFill/>
        </p:spPr>
        <p:txBody>
          <a:bodyPr wrap="none" lIns="0" tIns="0" rIns="0" bIns="0" rtlCol="0">
            <a:spAutoFit/>
          </a:bodyPr>
          <a:lstStyle/>
          <a:p>
            <a:r>
              <a:rPr lang="en-GB" sz="789" spc="0" baseline="0" dirty="0">
                <a:solidFill>
                  <a:srgbClr val="757474"/>
                </a:solidFill>
              </a:rPr>
              <a:t>© NICE 2020. All rights reserved. Subject to notice of rights. </a:t>
            </a:r>
            <a:endParaRPr lang="en-US" sz="789" spc="0" baseline="0" dirty="0">
              <a:solidFill>
                <a:srgbClr val="757474"/>
              </a:solidFill>
            </a:endParaRPr>
          </a:p>
        </p:txBody>
      </p:sp>
    </p:spTree>
    <p:extLst>
      <p:ext uri="{BB962C8B-B14F-4D97-AF65-F5344CB8AC3E}">
        <p14:creationId xmlns:p14="http://schemas.microsoft.com/office/powerpoint/2010/main" val="9889165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Sign Off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E86E52D-4BFF-4907-866F-139A89019125}"/>
              </a:ext>
              <a:ext uri="{C183D7F6-B498-43B3-948B-1728B52AA6E4}">
                <adec:decorative xmlns:adec="http://schemas.microsoft.com/office/drawing/2017/decorative" val="1"/>
              </a:ext>
            </a:extLst>
          </p:cNvPr>
          <p:cNvSpPr/>
          <p:nvPr userDrawn="1"/>
        </p:nvSpPr>
        <p:spPr>
          <a:xfrm>
            <a:off x="360001" y="350522"/>
            <a:ext cx="9027015"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8" name="Title 1">
            <a:extLst>
              <a:ext uri="{FF2B5EF4-FFF2-40B4-BE49-F238E27FC236}">
                <a16:creationId xmlns:a16="http://schemas.microsoft.com/office/drawing/2014/main" id="{C3D11CDE-861E-DF4A-AF8D-3BAD036F2852}"/>
              </a:ext>
            </a:extLst>
          </p:cNvPr>
          <p:cNvSpPr>
            <a:spLocks noGrp="1"/>
          </p:cNvSpPr>
          <p:nvPr>
            <p:ph type="ctrTitle" hasCustomPrompt="1"/>
          </p:nvPr>
        </p:nvSpPr>
        <p:spPr>
          <a:xfrm>
            <a:off x="548396" y="2663827"/>
            <a:ext cx="7531197" cy="765175"/>
          </a:xfrm>
          <a:prstGeom prst="rect">
            <a:avLst/>
          </a:prstGeom>
        </p:spPr>
        <p:txBody>
          <a:bodyPr anchor="t" anchorCtr="0">
            <a:normAutofit/>
          </a:bodyPr>
          <a:lstStyle>
            <a:lvl1pPr algn="l">
              <a:defRPr sz="2700">
                <a:solidFill>
                  <a:schemeClr val="bg1">
                    <a:lumMod val="95000"/>
                  </a:schemeClr>
                </a:solidFill>
              </a:defRPr>
            </a:lvl1pPr>
          </a:lstStyle>
          <a:p>
            <a:r>
              <a:rPr lang="en-US" dirty="0"/>
              <a:t>Thank you.</a:t>
            </a:r>
          </a:p>
        </p:txBody>
      </p:sp>
      <p:sp>
        <p:nvSpPr>
          <p:cNvPr id="6" name="Picture Placeholder 11">
            <a:extLst>
              <a:ext uri="{FF2B5EF4-FFF2-40B4-BE49-F238E27FC236}">
                <a16:creationId xmlns:a16="http://schemas.microsoft.com/office/drawing/2014/main" id="{7D4A21F5-134B-489A-B35D-E70DC248D944}"/>
              </a:ext>
              <a:ext uri="{C183D7F6-B498-43B3-948B-1728B52AA6E4}">
                <adec:decorative xmlns:adec="http://schemas.microsoft.com/office/drawing/2017/decorative" val="1"/>
              </a:ext>
            </a:extLst>
          </p:cNvPr>
          <p:cNvSpPr>
            <a:spLocks noGrp="1"/>
          </p:cNvSpPr>
          <p:nvPr>
            <p:ph type="pic" sz="quarter" idx="10"/>
          </p:nvPr>
        </p:nvSpPr>
        <p:spPr>
          <a:xfrm>
            <a:off x="9545045" y="349199"/>
            <a:ext cx="2286956" cy="6156000"/>
          </a:xfrm>
        </p:spPr>
        <p:txBody>
          <a:bodyPr/>
          <a:lstStyle/>
          <a:p>
            <a:r>
              <a:rPr lang="en-US" dirty="0"/>
              <a:t>Click icon to add picture</a:t>
            </a:r>
            <a:endParaRPr lang="en-GB" dirty="0"/>
          </a:p>
        </p:txBody>
      </p:sp>
      <p:pic>
        <p:nvPicPr>
          <p:cNvPr id="10" name="Picture 9">
            <a:extLst>
              <a:ext uri="{FF2B5EF4-FFF2-40B4-BE49-F238E27FC236}">
                <a16:creationId xmlns:a16="http://schemas.microsoft.com/office/drawing/2014/main" id="{06AC24AD-9D6A-4E0B-92A7-636E8B92892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355" y="638432"/>
            <a:ext cx="4267199" cy="411779"/>
          </a:xfrm>
          <a:prstGeom prst="rect">
            <a:avLst/>
          </a:prstGeom>
        </p:spPr>
      </p:pic>
    </p:spTree>
    <p:extLst>
      <p:ext uri="{BB962C8B-B14F-4D97-AF65-F5344CB8AC3E}">
        <p14:creationId xmlns:p14="http://schemas.microsoft.com/office/powerpoint/2010/main" val="3323767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Sample Layout Image (Teal)">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Lst>
          </p:cNvPr>
          <p:cNvSpPr/>
          <p:nvPr userDrawn="1"/>
        </p:nvSpPr>
        <p:spPr>
          <a:xfrm>
            <a:off x="360001" y="367937"/>
            <a:ext cx="8984025" cy="6122126"/>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7576051" cy="1276350"/>
          </a:xfrm>
          <a:prstGeom prst="rect">
            <a:avLst/>
          </a:prstGeom>
        </p:spPr>
        <p:txBody>
          <a:bodyPr anchor="t" anchorCtr="0">
            <a:normAutofit/>
          </a:bodyPr>
          <a:lstStyle>
            <a:lvl1pPr algn="l">
              <a:defRPr sz="3000">
                <a:solidFill>
                  <a:srgbClr val="FFFFFF"/>
                </a:solidFill>
              </a:defRPr>
            </a:lvl1pPr>
          </a:lstStyle>
          <a:p>
            <a:r>
              <a:rPr lang="en-US" dirty="0"/>
              <a:t>This is a sample page layout</a:t>
            </a:r>
            <a:br>
              <a:rPr lang="en-US" dirty="0"/>
            </a:br>
            <a:endParaRPr lang="en-US" dirty="0"/>
          </a:p>
        </p:txBody>
      </p:sp>
      <p:sp>
        <p:nvSpPr>
          <p:cNvPr id="3" name="Subtitle 2">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4" y="1774144"/>
            <a:ext cx="7576051" cy="3635659"/>
          </a:xfrm>
          <a:prstGeom prst="rect">
            <a:avLst/>
          </a:prstGeom>
        </p:spPr>
        <p:txBody>
          <a:bodyPr>
            <a:normAutofit/>
          </a:bodyPr>
          <a:lstStyle>
            <a:lvl1pPr marL="285750" indent="-285750" algn="l">
              <a:buFont typeface="Arial" panose="020B0604020202020204" pitchFamily="34" charset="0"/>
              <a:buChar char="•"/>
              <a:defRPr sz="135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US" dirty="0">
              <a:solidFill>
                <a:schemeClr val="bg1"/>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chemeClr val="bg1"/>
                </a:solidFill>
                <a:latin typeface="Lato" panose="020F0502020204030203" pitchFamily="34" charset="77"/>
              </a:rPr>
              <a:t>Please use this space to insert written content as required </a:t>
            </a:r>
          </a:p>
        </p:txBody>
      </p:sp>
      <p:sp>
        <p:nvSpPr>
          <p:cNvPr id="9" name="Picture Placeholder 11">
            <a:extLst>
              <a:ext uri="{FF2B5EF4-FFF2-40B4-BE49-F238E27FC236}">
                <a16:creationId xmlns:a16="http://schemas.microsoft.com/office/drawing/2014/main" id="{83B87938-91E5-7A42-B3B8-E496B94114D8}"/>
              </a:ext>
            </a:extLst>
          </p:cNvPr>
          <p:cNvSpPr>
            <a:spLocks noGrp="1"/>
          </p:cNvSpPr>
          <p:nvPr>
            <p:ph type="pic" sz="quarter" idx="10"/>
          </p:nvPr>
        </p:nvSpPr>
        <p:spPr>
          <a:xfrm>
            <a:off x="9545045" y="391242"/>
            <a:ext cx="2286956" cy="6098821"/>
          </a:xfrm>
        </p:spPr>
        <p:txBody>
          <a:bodyPr/>
          <a:lstStyle/>
          <a:p>
            <a:endParaRPr lang="en-GB" dirty="0"/>
          </a:p>
        </p:txBody>
      </p:sp>
      <p:pic>
        <p:nvPicPr>
          <p:cNvPr id="10" name="Picture 9" descr="A picture containing drawing&#10;&#10;Description automatically generated">
            <a:extLst>
              <a:ext uri="{FF2B5EF4-FFF2-40B4-BE49-F238E27FC236}">
                <a16:creationId xmlns:a16="http://schemas.microsoft.com/office/drawing/2014/main" id="{DFFFA366-D5B5-F246-BC40-BFD8DCE281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Tree>
    <p:extLst>
      <p:ext uri="{BB962C8B-B14F-4D97-AF65-F5344CB8AC3E}">
        <p14:creationId xmlns:p14="http://schemas.microsoft.com/office/powerpoint/2010/main" val="2562479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F178F2A-214B-5D0C-69EB-021ECDE035D3}"/>
              </a:ext>
            </a:extLst>
          </p:cNvPr>
          <p:cNvSpPr>
            <a:spLocks noGrp="1"/>
          </p:cNvSpPr>
          <p:nvPr>
            <p:ph type="dt" sz="half" idx="10"/>
          </p:nvPr>
        </p:nvSpPr>
        <p:spPr/>
        <p:txBody>
          <a:bodyPr/>
          <a:lstStyle>
            <a:lvl1pPr eaLnBrk="0" hangingPunct="0">
              <a:defRPr/>
            </a:lvl1pPr>
          </a:lstStyle>
          <a:p>
            <a:pPr>
              <a:defRPr/>
            </a:pPr>
            <a:fld id="{A381295F-4F66-914D-B943-4A4E64A2650A}"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8A99D8EA-2C9B-A7C0-A5F7-8AA1019F13DF}"/>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BCC9A8B2-27C6-753D-224D-1A834C50F68C}"/>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B2ECA043-CA04-B240-A6A0-698F1276C410}" type="slidenum">
              <a:rPr lang="en-GB" altLang="en-US"/>
              <a:pPr>
                <a:defRPr/>
              </a:pPr>
              <a:t>‹#›</a:t>
            </a:fld>
            <a:endParaRPr lang="en-GB" altLang="en-US"/>
          </a:p>
        </p:txBody>
      </p:sp>
    </p:spTree>
    <p:extLst>
      <p:ext uri="{BB962C8B-B14F-4D97-AF65-F5344CB8AC3E}">
        <p14:creationId xmlns:p14="http://schemas.microsoft.com/office/powerpoint/2010/main" val="1935149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B7477D-23EA-876D-A536-EC5F4616585B}"/>
              </a:ext>
            </a:extLst>
          </p:cNvPr>
          <p:cNvSpPr>
            <a:spLocks noGrp="1"/>
          </p:cNvSpPr>
          <p:nvPr>
            <p:ph type="dt" sz="half" idx="10"/>
          </p:nvPr>
        </p:nvSpPr>
        <p:spPr/>
        <p:txBody>
          <a:bodyPr/>
          <a:lstStyle>
            <a:lvl1pPr eaLnBrk="0" hangingPunct="0">
              <a:defRPr/>
            </a:lvl1pPr>
          </a:lstStyle>
          <a:p>
            <a:pPr>
              <a:defRPr/>
            </a:pPr>
            <a:fld id="{CC5C5BCB-1A51-4F4A-B47D-AD00618956E0}"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3640E5C6-B7EC-E8A8-95B6-500EDDEAECF9}"/>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AD20AD16-1443-016B-0BC8-3F7B64197ADA}"/>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DDE64360-A069-0E43-BF84-32927A4D8829}" type="slidenum">
              <a:rPr lang="en-GB" altLang="en-US"/>
              <a:pPr>
                <a:defRPr/>
              </a:pPr>
              <a:t>‹#›</a:t>
            </a:fld>
            <a:endParaRPr lang="en-GB" altLang="en-US"/>
          </a:p>
        </p:txBody>
      </p:sp>
    </p:spTree>
    <p:extLst>
      <p:ext uri="{BB962C8B-B14F-4D97-AF65-F5344CB8AC3E}">
        <p14:creationId xmlns:p14="http://schemas.microsoft.com/office/powerpoint/2010/main" val="4529118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3991F9-E54F-0D0A-A6BE-3890C0DCB16C}"/>
              </a:ext>
            </a:extLst>
          </p:cNvPr>
          <p:cNvSpPr>
            <a:spLocks noGrp="1"/>
          </p:cNvSpPr>
          <p:nvPr>
            <p:ph type="dt" sz="half" idx="10"/>
          </p:nvPr>
        </p:nvSpPr>
        <p:spPr/>
        <p:txBody>
          <a:bodyPr/>
          <a:lstStyle>
            <a:lvl1pPr eaLnBrk="0" hangingPunct="0">
              <a:defRPr/>
            </a:lvl1pPr>
          </a:lstStyle>
          <a:p>
            <a:pPr>
              <a:defRPr/>
            </a:pPr>
            <a:fld id="{7E091D0C-89D1-9844-A844-556860876F59}"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38DA0D1F-1C00-30CB-1448-3D7AFD650EF6}"/>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03C18E97-5705-9528-A2BD-8BD85A09E672}"/>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A1E35676-502D-404E-B411-282BBA5A5304}" type="slidenum">
              <a:rPr lang="en-GB" altLang="en-US"/>
              <a:pPr>
                <a:defRPr/>
              </a:pPr>
              <a:t>‹#›</a:t>
            </a:fld>
            <a:endParaRPr lang="en-GB" altLang="en-US"/>
          </a:p>
        </p:txBody>
      </p:sp>
    </p:spTree>
    <p:extLst>
      <p:ext uri="{BB962C8B-B14F-4D97-AF65-F5344CB8AC3E}">
        <p14:creationId xmlns:p14="http://schemas.microsoft.com/office/powerpoint/2010/main" val="15269527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020A7F2D-5173-9669-F246-E0B270E05EC8}"/>
              </a:ext>
            </a:extLst>
          </p:cNvPr>
          <p:cNvSpPr>
            <a:spLocks noGrp="1"/>
          </p:cNvSpPr>
          <p:nvPr>
            <p:ph type="dt" sz="half" idx="10"/>
          </p:nvPr>
        </p:nvSpPr>
        <p:spPr/>
        <p:txBody>
          <a:bodyPr/>
          <a:lstStyle>
            <a:lvl1pPr eaLnBrk="0" hangingPunct="0">
              <a:defRPr/>
            </a:lvl1pPr>
          </a:lstStyle>
          <a:p>
            <a:pPr>
              <a:defRPr/>
            </a:pPr>
            <a:fld id="{0BEF2A54-347A-F64B-A333-59DF559997A4}"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DFE366DD-6B09-E1EE-0417-BB92FD37BF4E}"/>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37EB7371-7DF1-FD72-A4B7-AC095F12692A}"/>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E8C47B87-3C74-7442-BC89-CA0B8403F3B5}" type="slidenum">
              <a:rPr lang="en-GB" altLang="en-US"/>
              <a:pPr>
                <a:defRPr/>
              </a:pPr>
              <a:t>‹#›</a:t>
            </a:fld>
            <a:endParaRPr lang="en-GB" altLang="en-US"/>
          </a:p>
        </p:txBody>
      </p:sp>
    </p:spTree>
    <p:extLst>
      <p:ext uri="{BB962C8B-B14F-4D97-AF65-F5344CB8AC3E}">
        <p14:creationId xmlns:p14="http://schemas.microsoft.com/office/powerpoint/2010/main" val="3053907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352F1B61-5042-3A08-6372-A00B708F9431}"/>
              </a:ext>
            </a:extLst>
          </p:cNvPr>
          <p:cNvSpPr>
            <a:spLocks noGrp="1"/>
          </p:cNvSpPr>
          <p:nvPr>
            <p:ph type="dt" sz="half" idx="10"/>
          </p:nvPr>
        </p:nvSpPr>
        <p:spPr/>
        <p:txBody>
          <a:bodyPr/>
          <a:lstStyle>
            <a:lvl1pPr eaLnBrk="0" hangingPunct="0">
              <a:defRPr/>
            </a:lvl1pPr>
          </a:lstStyle>
          <a:p>
            <a:pPr>
              <a:defRPr/>
            </a:pPr>
            <a:fld id="{15E3B1AA-1227-D34F-A986-0EC8672FC66B}" type="datetime1">
              <a:rPr lang="en-GB" altLang="en-US"/>
              <a:pPr>
                <a:defRPr/>
              </a:pPr>
              <a:t>03/07/2023</a:t>
            </a:fld>
            <a:endParaRPr lang="en-GB" altLang="en-US"/>
          </a:p>
        </p:txBody>
      </p:sp>
      <p:sp>
        <p:nvSpPr>
          <p:cNvPr id="8" name="Footer Placeholder 4">
            <a:extLst>
              <a:ext uri="{FF2B5EF4-FFF2-40B4-BE49-F238E27FC236}">
                <a16:creationId xmlns:a16="http://schemas.microsoft.com/office/drawing/2014/main" id="{92F12E1A-ED64-F89D-8A26-78A33962087D}"/>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9" name="Slide Number Placeholder 5">
            <a:extLst>
              <a:ext uri="{FF2B5EF4-FFF2-40B4-BE49-F238E27FC236}">
                <a16:creationId xmlns:a16="http://schemas.microsoft.com/office/drawing/2014/main" id="{18353605-FA49-9F47-A27E-3C61DE784C82}"/>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0DE2D3C-FBF4-A94D-81A7-F4CB8FD28E32}" type="slidenum">
              <a:rPr lang="en-GB" altLang="en-US"/>
              <a:pPr>
                <a:defRPr/>
              </a:pPr>
              <a:t>‹#›</a:t>
            </a:fld>
            <a:endParaRPr lang="en-GB" altLang="en-US"/>
          </a:p>
        </p:txBody>
      </p:sp>
    </p:spTree>
    <p:extLst>
      <p:ext uri="{BB962C8B-B14F-4D97-AF65-F5344CB8AC3E}">
        <p14:creationId xmlns:p14="http://schemas.microsoft.com/office/powerpoint/2010/main" val="2781514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725CC1E4-4FA4-C1A3-F05B-D1348CF77090}"/>
              </a:ext>
            </a:extLst>
          </p:cNvPr>
          <p:cNvSpPr>
            <a:spLocks noGrp="1"/>
          </p:cNvSpPr>
          <p:nvPr>
            <p:ph type="dt" sz="half" idx="10"/>
          </p:nvPr>
        </p:nvSpPr>
        <p:spPr/>
        <p:txBody>
          <a:bodyPr/>
          <a:lstStyle>
            <a:lvl1pPr eaLnBrk="0" hangingPunct="0">
              <a:defRPr/>
            </a:lvl1pPr>
          </a:lstStyle>
          <a:p>
            <a:pPr>
              <a:defRPr/>
            </a:pPr>
            <a:fld id="{67C31315-A458-E14A-8A08-97B32C3C4853}"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6630DB46-61E8-F37A-2665-DB3D566623C3}"/>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8D26C256-7E2F-2863-5E2F-995E8EF78741}"/>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645CB390-D1C9-974A-BBF0-6F9B299AF2A5}" type="slidenum">
              <a:rPr lang="en-GB" altLang="en-US"/>
              <a:pPr>
                <a:defRPr/>
              </a:pPr>
              <a:t>‹#›</a:t>
            </a:fld>
            <a:endParaRPr lang="en-GB" altLang="en-US"/>
          </a:p>
        </p:txBody>
      </p:sp>
    </p:spTree>
    <p:extLst>
      <p:ext uri="{BB962C8B-B14F-4D97-AF65-F5344CB8AC3E}">
        <p14:creationId xmlns:p14="http://schemas.microsoft.com/office/powerpoint/2010/main" val="2299452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01FF68F2-93D0-040A-AFC8-606AE9547440}"/>
              </a:ext>
            </a:extLst>
          </p:cNvPr>
          <p:cNvSpPr>
            <a:spLocks noGrp="1"/>
          </p:cNvSpPr>
          <p:nvPr>
            <p:ph type="dt" sz="half" idx="10"/>
          </p:nvPr>
        </p:nvSpPr>
        <p:spPr/>
        <p:txBody>
          <a:bodyPr/>
          <a:lstStyle>
            <a:lvl1pPr eaLnBrk="0" hangingPunct="0">
              <a:defRPr/>
            </a:lvl1pPr>
          </a:lstStyle>
          <a:p>
            <a:pPr>
              <a:defRPr/>
            </a:pPr>
            <a:fld id="{D11C0AF5-B48C-1E4A-856C-66B1CEA3247C}" type="datetime1">
              <a:rPr lang="en-GB" altLang="en-US"/>
              <a:pPr>
                <a:defRPr/>
              </a:pPr>
              <a:t>03/07/2023</a:t>
            </a:fld>
            <a:endParaRPr lang="en-GB" altLang="en-US"/>
          </a:p>
        </p:txBody>
      </p:sp>
      <p:sp>
        <p:nvSpPr>
          <p:cNvPr id="4" name="Footer Placeholder 4">
            <a:extLst>
              <a:ext uri="{FF2B5EF4-FFF2-40B4-BE49-F238E27FC236}">
                <a16:creationId xmlns:a16="http://schemas.microsoft.com/office/drawing/2014/main" id="{DC7384CF-3466-4065-0AED-33D61356FC74}"/>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5" name="Slide Number Placeholder 5">
            <a:extLst>
              <a:ext uri="{FF2B5EF4-FFF2-40B4-BE49-F238E27FC236}">
                <a16:creationId xmlns:a16="http://schemas.microsoft.com/office/drawing/2014/main" id="{E7728793-E3B4-056E-389E-76B5AB044DED}"/>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C687C48-B69A-A544-A911-26FE45D6B58E}" type="slidenum">
              <a:rPr lang="en-GB" altLang="en-US"/>
              <a:pPr>
                <a:defRPr/>
              </a:pPr>
              <a:t>‹#›</a:t>
            </a:fld>
            <a:endParaRPr lang="en-GB" altLang="en-US"/>
          </a:p>
        </p:txBody>
      </p:sp>
    </p:spTree>
    <p:extLst>
      <p:ext uri="{BB962C8B-B14F-4D97-AF65-F5344CB8AC3E}">
        <p14:creationId xmlns:p14="http://schemas.microsoft.com/office/powerpoint/2010/main" val="3480130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AF7069A-2902-2675-F23A-B2E41C21BB8F}"/>
              </a:ext>
            </a:extLst>
          </p:cNvPr>
          <p:cNvSpPr>
            <a:spLocks noGrp="1"/>
          </p:cNvSpPr>
          <p:nvPr>
            <p:ph type="dt" sz="half" idx="10"/>
          </p:nvPr>
        </p:nvSpPr>
        <p:spPr/>
        <p:txBody>
          <a:bodyPr/>
          <a:lstStyle>
            <a:lvl1pPr eaLnBrk="0" hangingPunct="0">
              <a:defRPr/>
            </a:lvl1pPr>
          </a:lstStyle>
          <a:p>
            <a:pPr>
              <a:defRPr/>
            </a:pPr>
            <a:fld id="{CDE56C50-88AE-4747-91CB-30CD40045B86}" type="datetime1">
              <a:rPr lang="en-GB" altLang="en-US"/>
              <a:pPr>
                <a:defRPr/>
              </a:pPr>
              <a:t>03/07/2023</a:t>
            </a:fld>
            <a:endParaRPr lang="en-GB" altLang="en-US"/>
          </a:p>
        </p:txBody>
      </p:sp>
      <p:sp>
        <p:nvSpPr>
          <p:cNvPr id="3" name="Footer Placeholder 4">
            <a:extLst>
              <a:ext uri="{FF2B5EF4-FFF2-40B4-BE49-F238E27FC236}">
                <a16:creationId xmlns:a16="http://schemas.microsoft.com/office/drawing/2014/main" id="{FE97A46A-053D-0471-B960-A4609124AE50}"/>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4" name="Slide Number Placeholder 5">
            <a:extLst>
              <a:ext uri="{FF2B5EF4-FFF2-40B4-BE49-F238E27FC236}">
                <a16:creationId xmlns:a16="http://schemas.microsoft.com/office/drawing/2014/main" id="{8D96D6F1-1F0B-F172-4832-CD18F5479F20}"/>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4C30A9CC-D905-134F-96C3-918E8F393C56}" type="slidenum">
              <a:rPr lang="en-GB" altLang="en-US"/>
              <a:pPr>
                <a:defRPr/>
              </a:pPr>
              <a:t>‹#›</a:t>
            </a:fld>
            <a:endParaRPr lang="en-GB" altLang="en-US"/>
          </a:p>
        </p:txBody>
      </p:sp>
    </p:spTree>
    <p:extLst>
      <p:ext uri="{BB962C8B-B14F-4D97-AF65-F5344CB8AC3E}">
        <p14:creationId xmlns:p14="http://schemas.microsoft.com/office/powerpoint/2010/main" val="569096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F16CB2B0-7A08-4E62-315A-50913357D781}"/>
              </a:ext>
            </a:extLst>
          </p:cNvPr>
          <p:cNvSpPr>
            <a:spLocks noGrp="1"/>
          </p:cNvSpPr>
          <p:nvPr>
            <p:ph type="dt" sz="half" idx="10"/>
          </p:nvPr>
        </p:nvSpPr>
        <p:spPr/>
        <p:txBody>
          <a:bodyPr/>
          <a:lstStyle>
            <a:lvl1pPr eaLnBrk="0" hangingPunct="0">
              <a:defRPr/>
            </a:lvl1pPr>
          </a:lstStyle>
          <a:p>
            <a:pPr>
              <a:defRPr/>
            </a:pPr>
            <a:fld id="{BFCF5ADC-3902-2F4E-B7C2-F2CA8D50664E}"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C33F2893-2005-8D54-461C-6DFAA6088ABE}"/>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631B9B01-FA90-F835-0126-C5AF0212BA12}"/>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2834EF6B-0FBC-1B47-AB10-BBBB62606F25}" type="slidenum">
              <a:rPr lang="en-GB" altLang="en-US"/>
              <a:pPr>
                <a:defRPr/>
              </a:pPr>
              <a:t>‹#›</a:t>
            </a:fld>
            <a:endParaRPr lang="en-GB" altLang="en-US"/>
          </a:p>
        </p:txBody>
      </p:sp>
    </p:spTree>
    <p:extLst>
      <p:ext uri="{BB962C8B-B14F-4D97-AF65-F5344CB8AC3E}">
        <p14:creationId xmlns:p14="http://schemas.microsoft.com/office/powerpoint/2010/main" val="2843532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0FF38E2E-9D1E-9093-3696-78939F0323F5}"/>
              </a:ext>
            </a:extLst>
          </p:cNvPr>
          <p:cNvSpPr>
            <a:spLocks noGrp="1"/>
          </p:cNvSpPr>
          <p:nvPr>
            <p:ph type="dt" sz="half" idx="10"/>
          </p:nvPr>
        </p:nvSpPr>
        <p:spPr/>
        <p:txBody>
          <a:bodyPr/>
          <a:lstStyle>
            <a:lvl1pPr eaLnBrk="0" hangingPunct="0">
              <a:defRPr/>
            </a:lvl1pPr>
          </a:lstStyle>
          <a:p>
            <a:pPr>
              <a:defRPr/>
            </a:pPr>
            <a:fld id="{4171712A-F65D-E84A-8CD2-3D8E73B28815}"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2A1C1CED-B010-4A18-9453-70882B1EFB2D}"/>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E52DB6E5-F99E-9275-B7FC-0CA252719950}"/>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4836565E-F36C-8243-8671-B52BCC22ED7F}" type="slidenum">
              <a:rPr lang="en-GB" altLang="en-US"/>
              <a:pPr>
                <a:defRPr/>
              </a:pPr>
              <a:t>‹#›</a:t>
            </a:fld>
            <a:endParaRPr lang="en-GB" altLang="en-US"/>
          </a:p>
        </p:txBody>
      </p:sp>
    </p:spTree>
    <p:extLst>
      <p:ext uri="{BB962C8B-B14F-4D97-AF65-F5344CB8AC3E}">
        <p14:creationId xmlns:p14="http://schemas.microsoft.com/office/powerpoint/2010/main" val="4529121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B68455-F806-7821-4CC9-F11815F1E482}"/>
              </a:ext>
            </a:extLst>
          </p:cNvPr>
          <p:cNvSpPr>
            <a:spLocks noGrp="1"/>
          </p:cNvSpPr>
          <p:nvPr>
            <p:ph type="dt" sz="half" idx="10"/>
          </p:nvPr>
        </p:nvSpPr>
        <p:spPr/>
        <p:txBody>
          <a:bodyPr/>
          <a:lstStyle>
            <a:lvl1pPr eaLnBrk="0" hangingPunct="0">
              <a:defRPr/>
            </a:lvl1pPr>
          </a:lstStyle>
          <a:p>
            <a:pPr>
              <a:defRPr/>
            </a:pPr>
            <a:fld id="{2F2D326F-C253-694A-A8A9-EBE2716394AB}"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A4DBA5A9-E01F-4245-1A99-9556993D9B3D}"/>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A1AAB9CF-FD62-3399-D96D-C2B6F5BD9906}"/>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1C43D491-57DC-334E-BDE5-5430CF96EE6E}" type="slidenum">
              <a:rPr lang="en-GB" altLang="en-US"/>
              <a:pPr>
                <a:defRPr/>
              </a:pPr>
              <a:t>‹#›</a:t>
            </a:fld>
            <a:endParaRPr lang="en-GB" altLang="en-US"/>
          </a:p>
        </p:txBody>
      </p:sp>
    </p:spTree>
    <p:extLst>
      <p:ext uri="{BB962C8B-B14F-4D97-AF65-F5344CB8AC3E}">
        <p14:creationId xmlns:p14="http://schemas.microsoft.com/office/powerpoint/2010/main" val="18061662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8970E3-D516-885F-4F60-7D4CA512F331}"/>
              </a:ext>
            </a:extLst>
          </p:cNvPr>
          <p:cNvSpPr>
            <a:spLocks noGrp="1"/>
          </p:cNvSpPr>
          <p:nvPr>
            <p:ph type="dt" sz="half" idx="10"/>
          </p:nvPr>
        </p:nvSpPr>
        <p:spPr/>
        <p:txBody>
          <a:bodyPr/>
          <a:lstStyle>
            <a:lvl1pPr eaLnBrk="0" hangingPunct="0">
              <a:defRPr/>
            </a:lvl1pPr>
          </a:lstStyle>
          <a:p>
            <a:pPr>
              <a:defRPr/>
            </a:pPr>
            <a:fld id="{F738DA4E-BCAE-6A40-95F0-E80D5D027AD3}"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EFAD6ECA-E713-9A81-E5A7-A1883492181A}"/>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7CE3170B-352A-6AFB-EAB1-96D763A41738}"/>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0B0F3448-C3DE-6E45-9865-1A52F7FD89B2}" type="slidenum">
              <a:rPr lang="en-GB" altLang="en-US"/>
              <a:pPr>
                <a:defRPr/>
              </a:pPr>
              <a:t>‹#›</a:t>
            </a:fld>
            <a:endParaRPr lang="en-GB" altLang="en-US"/>
          </a:p>
        </p:txBody>
      </p:sp>
    </p:spTree>
    <p:extLst>
      <p:ext uri="{BB962C8B-B14F-4D97-AF65-F5344CB8AC3E}">
        <p14:creationId xmlns:p14="http://schemas.microsoft.com/office/powerpoint/2010/main" val="34604011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812800" y="0"/>
            <a:ext cx="10363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14400" y="1143000"/>
            <a:ext cx="508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lipArt Placeholder 3"/>
          <p:cNvSpPr>
            <a:spLocks noGrp="1"/>
          </p:cNvSpPr>
          <p:nvPr>
            <p:ph type="clipArt" sz="half" idx="2"/>
          </p:nvPr>
        </p:nvSpPr>
        <p:spPr>
          <a:xfrm>
            <a:off x="6197600" y="1143000"/>
            <a:ext cx="5080000" cy="4953000"/>
          </a:xfrm>
        </p:spPr>
        <p:txBody>
          <a:bodyPr/>
          <a:lstStyle/>
          <a:p>
            <a:pPr lvl="0"/>
            <a:endParaRPr lang="en-GB" noProof="0"/>
          </a:p>
        </p:txBody>
      </p:sp>
    </p:spTree>
    <p:extLst>
      <p:ext uri="{BB962C8B-B14F-4D97-AF65-F5344CB8AC3E}">
        <p14:creationId xmlns:p14="http://schemas.microsoft.com/office/powerpoint/2010/main" val="7043425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3"/>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3"/>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6">
            <a:extLst>
              <a:ext uri="{FF2B5EF4-FFF2-40B4-BE49-F238E27FC236}">
                <a16:creationId xmlns:a16="http://schemas.microsoft.com/office/drawing/2014/main" id="{5EB0FFE6-ED28-6DFD-54CF-588C1436BF1B}"/>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7">
            <a:extLst>
              <a:ext uri="{FF2B5EF4-FFF2-40B4-BE49-F238E27FC236}">
                <a16:creationId xmlns:a16="http://schemas.microsoft.com/office/drawing/2014/main" id="{BC5E3F82-7CD6-E9FD-0F45-B1B09043B25D}"/>
              </a:ext>
            </a:extLst>
          </p:cNvPr>
          <p:cNvSpPr>
            <a:spLocks noGrp="1" noChangeArrowheads="1"/>
          </p:cNvSpPr>
          <p:nvPr>
            <p:ph type="ftr" sz="quarter" idx="11"/>
          </p:nvPr>
        </p:nvSpPr>
        <p:spPr/>
        <p:txBody>
          <a:bodyPr/>
          <a:lstStyle>
            <a:lvl1pPr>
              <a:defRPr/>
            </a:lvl1pPr>
          </a:lstStyle>
          <a:p>
            <a:pPr>
              <a:defRPr/>
            </a:pPr>
            <a:r>
              <a:rPr lang="en-GB"/>
              <a:t>VBP intro V's in Med (1) GP Training DAy 9-2-10</a:t>
            </a:r>
            <a:endParaRPr lang="en-US"/>
          </a:p>
        </p:txBody>
      </p:sp>
      <p:sp>
        <p:nvSpPr>
          <p:cNvPr id="7" name="Rectangle 6">
            <a:extLst>
              <a:ext uri="{FF2B5EF4-FFF2-40B4-BE49-F238E27FC236}">
                <a16:creationId xmlns:a16="http://schemas.microsoft.com/office/drawing/2014/main" id="{B02993C9-0D7E-EACB-BA02-037274BF648B}"/>
              </a:ext>
            </a:extLst>
          </p:cNvPr>
          <p:cNvSpPr>
            <a:spLocks noGrp="1" noChangeArrowheads="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pPr>
              <a:defRPr/>
            </a:pPr>
            <a:fld id="{F23EFB86-43CB-394F-A6E8-2D9328D3A09A}" type="slidenum">
              <a:rPr lang="en-GB" altLang="en-US"/>
              <a:pPr>
                <a:defRPr/>
              </a:pPr>
              <a:t>‹#›</a:t>
            </a:fld>
            <a:endParaRPr lang="en-GB" altLang="en-US"/>
          </a:p>
        </p:txBody>
      </p:sp>
    </p:spTree>
    <p:extLst>
      <p:ext uri="{BB962C8B-B14F-4D97-AF65-F5344CB8AC3E}">
        <p14:creationId xmlns:p14="http://schemas.microsoft.com/office/powerpoint/2010/main" val="33790380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3392" y="3861048"/>
            <a:ext cx="9739808" cy="576064"/>
          </a:xfrm>
        </p:spPr>
        <p:txBody>
          <a:bodyPr/>
          <a:lstStyle>
            <a:lvl1pPr marL="0" indent="0" algn="l">
              <a:buNone/>
              <a:defRPr sz="1800">
                <a:solidFill>
                  <a:schemeClr val="bg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3"/>
          </p:nvPr>
        </p:nvSpPr>
        <p:spPr>
          <a:xfrm>
            <a:off x="624420" y="5229200"/>
            <a:ext cx="9696449" cy="504676"/>
          </a:xfrm>
        </p:spPr>
        <p:txBody>
          <a:bodyPr>
            <a:normAutofit/>
          </a:bodyPr>
          <a:lstStyle>
            <a:lvl1pPr>
              <a:buNone/>
              <a:defRPr sz="1500">
                <a:solidFill>
                  <a:schemeClr val="bg1"/>
                </a:solidFill>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2" name="Slide Number Placeholder 5">
            <a:extLst>
              <a:ext uri="{FF2B5EF4-FFF2-40B4-BE49-F238E27FC236}">
                <a16:creationId xmlns:a16="http://schemas.microsoft.com/office/drawing/2014/main" id="{5AE06090-09D7-F9AD-F32D-2302A08CD846}"/>
              </a:ext>
            </a:extLst>
          </p:cNvPr>
          <p:cNvSpPr>
            <a:spLocks noGrp="1"/>
          </p:cNvSpPr>
          <p:nvPr>
            <p:ph type="sldNum" sz="quarter" idx="14"/>
          </p:nvPr>
        </p:nvSpPr>
        <p:spPr>
          <a:xfrm>
            <a:off x="10991850" y="6453190"/>
            <a:ext cx="590551"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68993553-87B6-0443-A838-630661AA174B}" type="slidenum">
              <a:rPr lang="en-GB" altLang="en-US"/>
              <a:pPr>
                <a:defRPr/>
              </a:pPr>
              <a:t>‹#›</a:t>
            </a:fld>
            <a:endParaRPr lang="en-GB" altLang="en-US"/>
          </a:p>
        </p:txBody>
      </p:sp>
    </p:spTree>
    <p:extLst>
      <p:ext uri="{BB962C8B-B14F-4D97-AF65-F5344CB8AC3E}">
        <p14:creationId xmlns:p14="http://schemas.microsoft.com/office/powerpoint/2010/main" val="42030015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746303" y="2638716"/>
            <a:ext cx="11110452" cy="547746"/>
          </a:xfrm>
        </p:spPr>
        <p:txBody>
          <a:bodyPr/>
          <a:lstStyle>
            <a:lvl1pPr>
              <a:defRPr sz="1531"/>
            </a:lvl1pPr>
          </a:lstStyle>
          <a:p>
            <a:r>
              <a:rPr lang="en-US"/>
              <a:t>Click to edit Master title style</a:t>
            </a:r>
            <a:endParaRPr lang="en-GB" dirty="0"/>
          </a:p>
        </p:txBody>
      </p:sp>
      <p:sp>
        <p:nvSpPr>
          <p:cNvPr id="3" name="Slide Number Placeholder 5">
            <a:extLst>
              <a:ext uri="{FF2B5EF4-FFF2-40B4-BE49-F238E27FC236}">
                <a16:creationId xmlns:a16="http://schemas.microsoft.com/office/drawing/2014/main" id="{0F47A352-A99E-37C9-9EBB-6EEA9ECC9022}"/>
              </a:ext>
            </a:extLst>
          </p:cNvPr>
          <p:cNvSpPr>
            <a:spLocks noGrp="1"/>
          </p:cNvSpPr>
          <p:nvPr>
            <p:ph type="sldNum" sz="quarter" idx="10"/>
          </p:nvPr>
        </p:nvSpPr>
        <p:spPr>
          <a:xfrm>
            <a:off x="10991850" y="6384925"/>
            <a:ext cx="590551" cy="254000"/>
          </a:xfrm>
          <a:prstGeom prst="rect">
            <a:avLst/>
          </a:prstGeom>
        </p:spPr>
        <p:txBody>
          <a:bodyPr vert="horz" wrap="square" lIns="91440" tIns="45720" rIns="91440" bIns="45720" numCol="1" anchor="ctr" anchorCtr="0" compatLnSpc="1">
            <a:prstTxWarp prst="textNoShape">
              <a:avLst/>
            </a:prstTxWarp>
          </a:bodyPr>
          <a:lstStyle>
            <a:lvl1pPr algn="ctr">
              <a:defRPr sz="525"/>
            </a:lvl1pPr>
          </a:lstStyle>
          <a:p>
            <a:pPr>
              <a:defRPr/>
            </a:pPr>
            <a:fld id="{66689520-8393-ED4E-828C-D2F6E4BBD33A}" type="slidenum">
              <a:rPr lang="en-GB" altLang="en-US"/>
              <a:pPr>
                <a:defRPr/>
              </a:pPr>
              <a:t>‹#›</a:t>
            </a:fld>
            <a:endParaRPr lang="en-GB" altLang="en-US"/>
          </a:p>
        </p:txBody>
      </p:sp>
    </p:spTree>
    <p:extLst>
      <p:ext uri="{BB962C8B-B14F-4D97-AF65-F5344CB8AC3E}">
        <p14:creationId xmlns:p14="http://schemas.microsoft.com/office/powerpoint/2010/main" val="13545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5C19B40B-4DFC-FD50-01B5-80B9293E118A}"/>
              </a:ext>
            </a:extLst>
          </p:cNvPr>
          <p:cNvSpPr>
            <a:spLocks noGrp="1"/>
          </p:cNvSpPr>
          <p:nvPr>
            <p:ph type="dt" sz="half" idx="10"/>
          </p:nvPr>
        </p:nvSpPr>
        <p:spPr/>
        <p:txBody>
          <a:bodyPr/>
          <a:lstStyle>
            <a:lvl1pPr eaLnBrk="0" hangingPunct="0">
              <a:defRPr/>
            </a:lvl1pPr>
          </a:lstStyle>
          <a:p>
            <a:pPr>
              <a:defRPr/>
            </a:pPr>
            <a:fld id="{262FF725-C306-FD46-B437-0758FCD8A5AE}" type="datetime1">
              <a:rPr lang="en-GB" altLang="en-US"/>
              <a:pPr>
                <a:defRPr/>
              </a:pPr>
              <a:t>03/07/2023</a:t>
            </a:fld>
            <a:endParaRPr lang="en-GB" altLang="en-US"/>
          </a:p>
        </p:txBody>
      </p:sp>
      <p:sp>
        <p:nvSpPr>
          <p:cNvPr id="8" name="Footer Placeholder 4">
            <a:extLst>
              <a:ext uri="{FF2B5EF4-FFF2-40B4-BE49-F238E27FC236}">
                <a16:creationId xmlns:a16="http://schemas.microsoft.com/office/drawing/2014/main" id="{439EBAA1-9113-7785-FBD5-118AE0681EA4}"/>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9" name="Slide Number Placeholder 5">
            <a:extLst>
              <a:ext uri="{FF2B5EF4-FFF2-40B4-BE49-F238E27FC236}">
                <a16:creationId xmlns:a16="http://schemas.microsoft.com/office/drawing/2014/main" id="{11B99204-E659-BC99-1E49-45989DF2C112}"/>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57D3A7E-63A5-664C-80AC-DA0CDC41A190}" type="slidenum">
              <a:rPr lang="en-GB" altLang="en-US"/>
              <a:pPr>
                <a:defRPr/>
              </a:pPr>
              <a:t>‹#›</a:t>
            </a:fld>
            <a:endParaRPr lang="en-GB" altLang="en-US"/>
          </a:p>
        </p:txBody>
      </p:sp>
    </p:spTree>
    <p:extLst>
      <p:ext uri="{BB962C8B-B14F-4D97-AF65-F5344CB8AC3E}">
        <p14:creationId xmlns:p14="http://schemas.microsoft.com/office/powerpoint/2010/main" val="12450448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ontent with ref no body text">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5D19DF-8B1E-6A4B-C72F-87B091BE7635}"/>
              </a:ext>
            </a:extLst>
          </p:cNvPr>
          <p:cNvSpPr txBox="1"/>
          <p:nvPr userDrawn="1"/>
        </p:nvSpPr>
        <p:spPr>
          <a:xfrm>
            <a:off x="6454777" y="6429377"/>
            <a:ext cx="1872307" cy="91115"/>
          </a:xfrm>
          <a:prstGeom prst="rect">
            <a:avLst/>
          </a:prstGeom>
          <a:noFill/>
        </p:spPr>
        <p:txBody>
          <a:bodyPr wrap="none" lIns="0" tIns="0" rIns="0" bIns="0">
            <a:spAutoFit/>
          </a:bodyPr>
          <a:lstStyle/>
          <a:p>
            <a:pPr>
              <a:defRPr/>
            </a:pPr>
            <a:r>
              <a:rPr lang="en-GB" sz="592" dirty="0">
                <a:solidFill>
                  <a:srgbClr val="757474"/>
                </a:solidFill>
              </a:rPr>
              <a:t>© NICE 2019. All rights reserved. Subject to notice of rights. </a:t>
            </a:r>
            <a:endParaRPr lang="en-US" sz="592" dirty="0">
              <a:solidFill>
                <a:srgbClr val="757474"/>
              </a:solidFill>
            </a:endParaRPr>
          </a:p>
        </p:txBody>
      </p:sp>
      <p:sp>
        <p:nvSpPr>
          <p:cNvPr id="2" name="Title 1"/>
          <p:cNvSpPr>
            <a:spLocks noGrp="1"/>
          </p:cNvSpPr>
          <p:nvPr>
            <p:ph type="title"/>
          </p:nvPr>
        </p:nvSpPr>
        <p:spPr>
          <a:xfrm>
            <a:off x="471948" y="254277"/>
            <a:ext cx="11110453" cy="531323"/>
          </a:xfrm>
        </p:spPr>
        <p:txBody>
          <a:bodyPr/>
          <a:lstStyle>
            <a:lvl1pPr>
              <a:defRPr sz="1531"/>
            </a:lvl1pPr>
          </a:lstStyle>
          <a:p>
            <a:r>
              <a:rPr lang="en-US"/>
              <a:t>Click to edit Master title style</a:t>
            </a:r>
            <a:endParaRPr lang="en-GB" dirty="0"/>
          </a:p>
        </p:txBody>
      </p:sp>
      <p:sp>
        <p:nvSpPr>
          <p:cNvPr id="4" name="Content Placeholder 5"/>
          <p:cNvSpPr>
            <a:spLocks noGrp="1"/>
          </p:cNvSpPr>
          <p:nvPr>
            <p:ph sz="quarter" idx="11"/>
          </p:nvPr>
        </p:nvSpPr>
        <p:spPr>
          <a:xfrm>
            <a:off x="471952" y="827934"/>
            <a:ext cx="11110451" cy="344129"/>
          </a:xfrm>
        </p:spPr>
        <p:txBody>
          <a:bodyPr>
            <a:normAutofit/>
          </a:bodyPr>
          <a:lstStyle>
            <a:lvl1pPr marL="0" indent="0">
              <a:lnSpc>
                <a:spcPct val="100000"/>
              </a:lnSpc>
              <a:spcBef>
                <a:spcPts val="0"/>
              </a:spcBef>
              <a:buNone/>
              <a:defRPr sz="1021">
                <a:solidFill>
                  <a:schemeClr val="tx1"/>
                </a:solidFill>
                <a:latin typeface="Lato Light" panose="020F0502020204030203" pitchFamily="34" charset="0"/>
                <a:ea typeface="Lato Light" panose="020F0502020204030203" pitchFamily="34" charset="0"/>
                <a:cs typeface="Lato Light" panose="020F0502020204030203" pitchFamily="34" charset="0"/>
              </a:defRPr>
            </a:lvl1pPr>
            <a:lvl2pPr marL="257167" indent="0">
              <a:buNone/>
              <a:defRPr/>
            </a:lvl2pPr>
            <a:lvl3pPr marL="514334" indent="0">
              <a:buNone/>
              <a:defRPr sz="1013"/>
            </a:lvl3pPr>
            <a:lvl4pPr marL="771500" indent="0">
              <a:buNone/>
              <a:defRPr sz="1013"/>
            </a:lvl4pPr>
          </a:lstStyle>
          <a:p>
            <a:pPr lvl="0"/>
            <a:r>
              <a:rPr lang="en-GB"/>
              <a:t>Click to edit Master text styles</a:t>
            </a:r>
          </a:p>
        </p:txBody>
      </p:sp>
      <p:sp>
        <p:nvSpPr>
          <p:cNvPr id="5" name="Slide Number Placeholder 5">
            <a:extLst>
              <a:ext uri="{FF2B5EF4-FFF2-40B4-BE49-F238E27FC236}">
                <a16:creationId xmlns:a16="http://schemas.microsoft.com/office/drawing/2014/main" id="{BE0E216C-1ADF-0109-25BA-08DE21832C27}"/>
              </a:ext>
            </a:extLst>
          </p:cNvPr>
          <p:cNvSpPr>
            <a:spLocks noGrp="1"/>
          </p:cNvSpPr>
          <p:nvPr>
            <p:ph type="sldNum" sz="quarter" idx="12"/>
          </p:nvPr>
        </p:nvSpPr>
        <p:spPr>
          <a:xfrm>
            <a:off x="10991850" y="6383338"/>
            <a:ext cx="590551" cy="254000"/>
          </a:xfrm>
          <a:prstGeom prst="rect">
            <a:avLst/>
          </a:prstGeom>
        </p:spPr>
        <p:txBody>
          <a:bodyPr vert="horz" wrap="square" lIns="91440" tIns="45720" rIns="91440" bIns="45720" numCol="1" anchor="ctr" anchorCtr="0" compatLnSpc="1">
            <a:prstTxWarp prst="textNoShape">
              <a:avLst/>
            </a:prstTxWarp>
          </a:bodyPr>
          <a:lstStyle>
            <a:lvl1pPr algn="ctr">
              <a:defRPr sz="525"/>
            </a:lvl1pPr>
          </a:lstStyle>
          <a:p>
            <a:pPr>
              <a:defRPr/>
            </a:pPr>
            <a:fld id="{78D91667-ACAE-9B4C-9E62-FCE0819BF1A4}" type="slidenum">
              <a:rPr lang="en-GB" altLang="en-US"/>
              <a:pPr>
                <a:defRPr/>
              </a:pPr>
              <a:t>‹#›</a:t>
            </a:fld>
            <a:endParaRPr lang="en-GB" altLang="en-US"/>
          </a:p>
        </p:txBody>
      </p:sp>
    </p:spTree>
    <p:extLst>
      <p:ext uri="{BB962C8B-B14F-4D97-AF65-F5344CB8AC3E}">
        <p14:creationId xmlns:p14="http://schemas.microsoft.com/office/powerpoint/2010/main" val="9229490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ontent no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1" y="350522"/>
            <a:ext cx="9027015"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8673497" cy="659646"/>
          </a:xfrm>
          <a:prstGeom prst="rect">
            <a:avLst/>
          </a:prstGeom>
        </p:spPr>
        <p:txBody>
          <a:bodyPr anchor="t" anchorCtr="0">
            <a:normAutofit/>
          </a:bodyPr>
          <a:lstStyle>
            <a:lvl1pPr algn="l">
              <a:defRPr sz="3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353600"/>
            <a:ext cx="8673496"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5" y="349199"/>
            <a:ext cx="2286956" cy="6156000"/>
          </a:xfrm>
        </p:spPr>
        <p:txBody>
          <a:bodyPr/>
          <a:lstStyle/>
          <a:p>
            <a:endParaRPr lang="en-GB" dirty="0"/>
          </a:p>
        </p:txBody>
      </p:sp>
    </p:spTree>
    <p:extLst>
      <p:ext uri="{BB962C8B-B14F-4D97-AF65-F5344CB8AC3E}">
        <p14:creationId xmlns:p14="http://schemas.microsoft.com/office/powerpoint/2010/main" val="296710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Content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59999" y="350522"/>
            <a:ext cx="114732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000"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178000"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11178000"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95594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Bullets Image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 uri="{C183D7F6-B498-43B3-948B-1728B52AA6E4}">
                <adec:decorative xmlns:adec="http://schemas.microsoft.com/office/drawing/2017/decorative" val="1"/>
              </a:ext>
            </a:extLst>
          </p:cNvPr>
          <p:cNvSpPr/>
          <p:nvPr userDrawn="1"/>
        </p:nvSpPr>
        <p:spPr>
          <a:xfrm>
            <a:off x="360001" y="367937"/>
            <a:ext cx="11472001" cy="6122126"/>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6624432" cy="1276350"/>
          </a:xfrm>
          <a:prstGeom prst="rect">
            <a:avLst/>
          </a:prstGeom>
        </p:spPr>
        <p:txBody>
          <a:bodyPr anchor="t" anchorCtr="0">
            <a:normAutofit/>
          </a:bodyPr>
          <a:lstStyle>
            <a:lvl1pPr algn="l">
              <a:defRPr sz="3000">
                <a:solidFill>
                  <a:srgbClr val="222222"/>
                </a:solidFill>
              </a:defRPr>
            </a:lvl1pPr>
          </a:lstStyle>
          <a:p>
            <a:r>
              <a:rPr lang="en-US" dirty="0"/>
              <a:t>This is a sample page layout</a:t>
            </a:r>
            <a:br>
              <a:rPr lang="en-US" dirty="0"/>
            </a:br>
            <a:endParaRPr lang="en-US" dirty="0"/>
          </a:p>
        </p:txBody>
      </p:sp>
      <p:sp>
        <p:nvSpPr>
          <p:cNvPr id="5" name="Subtitle 1">
            <a:extLst>
              <a:ext uri="{FF2B5EF4-FFF2-40B4-BE49-F238E27FC236}">
                <a16:creationId xmlns:a16="http://schemas.microsoft.com/office/drawing/2014/main" id="{AF89FD6B-3774-0946-9EF6-17EFA435C986}"/>
              </a:ext>
            </a:extLst>
          </p:cNvPr>
          <p:cNvSpPr>
            <a:spLocks noGrp="1"/>
          </p:cNvSpPr>
          <p:nvPr>
            <p:ph type="body" sz="quarter" idx="12" hasCustomPrompt="1"/>
          </p:nvPr>
        </p:nvSpPr>
        <p:spPr>
          <a:xfrm>
            <a:off x="496889" y="1775006"/>
            <a:ext cx="6623929" cy="765175"/>
          </a:xfrm>
        </p:spPr>
        <p:txBody>
          <a:bodyPr/>
          <a:lstStyle>
            <a:lvl1pPr>
              <a:defRPr/>
            </a:lvl1pPr>
          </a:lstStyle>
          <a:p>
            <a:pPr lvl="0"/>
            <a:r>
              <a:rPr lang="en-GB" dirty="0">
                <a:solidFill>
                  <a:srgbClr val="222222"/>
                </a:solidFill>
                <a:latin typeface="Lato" panose="020F0502020204030203" pitchFamily="34" charset="77"/>
              </a:rPr>
              <a:t>Subtitle here please</a:t>
            </a:r>
            <a:endParaRPr lang="en-US" dirty="0"/>
          </a:p>
        </p:txBody>
      </p:sp>
      <p:sp>
        <p:nvSpPr>
          <p:cNvPr id="3" name="Text placeholder">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5" y="2551323"/>
            <a:ext cx="6624433" cy="3288922"/>
          </a:xfrm>
          <a:prstGeom prst="rect">
            <a:avLst/>
          </a:prstGeom>
        </p:spPr>
        <p:txBody>
          <a:bodyPr>
            <a:normAutofit/>
          </a:bodyPr>
          <a:lstStyle>
            <a:lvl1pPr marL="285750" indent="-285750" algn="l">
              <a:spcBef>
                <a:spcPts val="150"/>
              </a:spcBef>
              <a:buFont typeface="Arial" panose="020B0604020202020204" pitchFamily="34" charset="0"/>
              <a:buChar char="•"/>
              <a:defRPr sz="1350">
                <a:solidFill>
                  <a:srgbClr val="22222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7339295" y="538934"/>
            <a:ext cx="4274227" cy="2718617"/>
          </a:xfrm>
        </p:spPr>
        <p:txBody>
          <a:bodyPr/>
          <a:lstStyle/>
          <a:p>
            <a:endParaRPr lang="en-GB" dirty="0"/>
          </a:p>
        </p:txBody>
      </p:sp>
      <p:sp>
        <p:nvSpPr>
          <p:cNvPr id="12" name="Picture Placeholder 11">
            <a:extLst>
              <a:ext uri="{FF2B5EF4-FFF2-40B4-BE49-F238E27FC236}">
                <a16:creationId xmlns:a16="http://schemas.microsoft.com/office/drawing/2014/main" id="{846BE371-9E73-7148-BCCF-AB4D82E0951A}"/>
              </a:ext>
              <a:ext uri="{C183D7F6-B498-43B3-948B-1728B52AA6E4}">
                <adec:decorative xmlns:adec="http://schemas.microsoft.com/office/drawing/2017/decorative" val="1"/>
              </a:ext>
            </a:extLst>
          </p:cNvPr>
          <p:cNvSpPr>
            <a:spLocks noGrp="1"/>
          </p:cNvSpPr>
          <p:nvPr>
            <p:ph type="pic" sz="quarter" idx="11"/>
          </p:nvPr>
        </p:nvSpPr>
        <p:spPr>
          <a:xfrm>
            <a:off x="7339295" y="3514500"/>
            <a:ext cx="4274227" cy="2718617"/>
          </a:xfrm>
        </p:spPr>
        <p:txBody>
          <a:bodyPr/>
          <a:lstStyle/>
          <a:p>
            <a:endParaRPr lang="en-GB" dirty="0"/>
          </a:p>
        </p:txBody>
      </p:sp>
    </p:spTree>
    <p:extLst>
      <p:ext uri="{BB962C8B-B14F-4D97-AF65-F5344CB8AC3E}">
        <p14:creationId xmlns:p14="http://schemas.microsoft.com/office/powerpoint/2010/main" val="23443886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imag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1"/>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Picture Placeholder 6">
            <a:extLst>
              <a:ext uri="{FF2B5EF4-FFF2-40B4-BE49-F238E27FC236}">
                <a16:creationId xmlns:a16="http://schemas.microsoft.com/office/drawing/2014/main" id="{5A745B0D-4DF8-489F-9CBF-BF3DE4027BB7}"/>
              </a:ext>
            </a:extLst>
          </p:cNvPr>
          <p:cNvSpPr>
            <a:spLocks noGrp="1"/>
          </p:cNvSpPr>
          <p:nvPr>
            <p:ph type="pic" sz="quarter" idx="14"/>
          </p:nvPr>
        </p:nvSpPr>
        <p:spPr>
          <a:xfrm>
            <a:off x="496385" y="1638302"/>
            <a:ext cx="11076491" cy="4252913"/>
          </a:xfrm>
        </p:spPr>
        <p:txBody>
          <a:bodyPr/>
          <a:lstStyle/>
          <a:p>
            <a:endParaRPr lang="en-GB"/>
          </a:p>
        </p:txBody>
      </p:sp>
    </p:spTree>
    <p:extLst>
      <p:ext uri="{BB962C8B-B14F-4D97-AF65-F5344CB8AC3E}">
        <p14:creationId xmlns:p14="http://schemas.microsoft.com/office/powerpoint/2010/main" val="39736815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pPr>
              <a:defRPr/>
            </a:pPr>
            <a:fld id="{7E3C3323-F42F-3146-A627-88699A64F3EC}"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C92C8542-017B-F04C-BD7E-42404CB24FBB}" type="slidenum">
              <a:rPr lang="en-GB" altLang="en-US" smtClean="0"/>
              <a:pPr/>
              <a:t>‹#›</a:t>
            </a:fld>
            <a:endParaRPr lang="en-GB" altLang="en-US"/>
          </a:p>
        </p:txBody>
      </p:sp>
    </p:spTree>
    <p:extLst>
      <p:ext uri="{BB962C8B-B14F-4D97-AF65-F5344CB8AC3E}">
        <p14:creationId xmlns:p14="http://schemas.microsoft.com/office/powerpoint/2010/main" val="15268049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E7E405A9-5E23-3B41-99D5-C38092A03F9D}"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12808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pPr>
              <a:defRPr/>
            </a:pPr>
            <a:fld id="{B74F2890-FD8F-ED46-89C3-BD54E4902F34}"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BB57445A-68DD-624F-B4A9-5345D9B3957F}" type="slidenum">
              <a:rPr lang="en-GB" altLang="en-US" smtClean="0"/>
              <a:pPr/>
              <a:t>‹#›</a:t>
            </a:fld>
            <a:endParaRPr lang="en-GB" altLang="en-US"/>
          </a:p>
        </p:txBody>
      </p:sp>
    </p:spTree>
    <p:extLst>
      <p:ext uri="{BB962C8B-B14F-4D97-AF65-F5344CB8AC3E}">
        <p14:creationId xmlns:p14="http://schemas.microsoft.com/office/powerpoint/2010/main" val="3068078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pPr>
              <a:defRPr/>
            </a:pPr>
            <a:fld id="{E47DFAA7-A741-1B43-B970-0B1F8F1535F3}"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2372A86A-5447-9846-B266-787EC6FFF824}" type="slidenum">
              <a:rPr lang="en-GB" altLang="en-US" smtClean="0"/>
              <a:pPr/>
              <a:t>‹#›</a:t>
            </a:fld>
            <a:endParaRPr lang="en-GB" altLang="en-US"/>
          </a:p>
        </p:txBody>
      </p:sp>
    </p:spTree>
    <p:extLst>
      <p:ext uri="{BB962C8B-B14F-4D97-AF65-F5344CB8AC3E}">
        <p14:creationId xmlns:p14="http://schemas.microsoft.com/office/powerpoint/2010/main" val="33425297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pPr>
              <a:defRPr/>
            </a:pPr>
            <a:fld id="{330AD0C3-29DC-9446-A2F5-6100ACD3E12D}" type="datetime1">
              <a:rPr lang="en-GB" altLang="en-US" smtClean="0"/>
              <a:pPr>
                <a:defRPr/>
              </a:pPr>
              <a:t>03/07/2023</a:t>
            </a:fld>
            <a:endParaRPr lang="en-GB" altLang="en-US"/>
          </a:p>
        </p:txBody>
      </p:sp>
      <p:sp>
        <p:nvSpPr>
          <p:cNvPr id="8" name="Footer Placeholder 7"/>
          <p:cNvSpPr>
            <a:spLocks noGrp="1"/>
          </p:cNvSpPr>
          <p:nvPr>
            <p:ph type="ftr" sz="quarter" idx="11"/>
          </p:nvPr>
        </p:nvSpPr>
        <p:spPr/>
        <p:txBody>
          <a:bodyPr/>
          <a:lstStyle/>
          <a:p>
            <a:pPr>
              <a:defRPr/>
            </a:pPr>
            <a:endParaRPr lang="en-GB" altLang="en-US"/>
          </a:p>
        </p:txBody>
      </p:sp>
      <p:sp>
        <p:nvSpPr>
          <p:cNvPr id="9" name="Slide Number Placeholder 8"/>
          <p:cNvSpPr>
            <a:spLocks noGrp="1"/>
          </p:cNvSpPr>
          <p:nvPr>
            <p:ph type="sldNum" sz="quarter" idx="12"/>
          </p:nvPr>
        </p:nvSpPr>
        <p:spPr/>
        <p:txBody>
          <a:bodyPr/>
          <a:lstStyle/>
          <a:p>
            <a:fld id="{D0EB9BAE-C8B6-324F-8223-08490DE095FB}" type="slidenum">
              <a:rPr lang="en-GB" altLang="en-US" smtClean="0"/>
              <a:pPr/>
              <a:t>‹#›</a:t>
            </a:fld>
            <a:endParaRPr lang="en-GB" altLang="en-US"/>
          </a:p>
        </p:txBody>
      </p:sp>
    </p:spTree>
    <p:extLst>
      <p:ext uri="{BB962C8B-B14F-4D97-AF65-F5344CB8AC3E}">
        <p14:creationId xmlns:p14="http://schemas.microsoft.com/office/powerpoint/2010/main" val="196535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6CB70DD1-6546-747C-7639-DFB674C684BF}"/>
              </a:ext>
            </a:extLst>
          </p:cNvPr>
          <p:cNvSpPr>
            <a:spLocks noGrp="1"/>
          </p:cNvSpPr>
          <p:nvPr>
            <p:ph type="dt" sz="half" idx="10"/>
          </p:nvPr>
        </p:nvSpPr>
        <p:spPr/>
        <p:txBody>
          <a:bodyPr/>
          <a:lstStyle>
            <a:lvl1pPr eaLnBrk="0" hangingPunct="0">
              <a:defRPr/>
            </a:lvl1pPr>
          </a:lstStyle>
          <a:p>
            <a:pPr>
              <a:defRPr/>
            </a:pPr>
            <a:fld id="{C698BDEE-D1C1-5344-987A-8E8DE60A7281}" type="datetime1">
              <a:rPr lang="en-GB" altLang="en-US"/>
              <a:pPr>
                <a:defRPr/>
              </a:pPr>
              <a:t>03/07/2023</a:t>
            </a:fld>
            <a:endParaRPr lang="en-GB" altLang="en-US"/>
          </a:p>
        </p:txBody>
      </p:sp>
      <p:sp>
        <p:nvSpPr>
          <p:cNvPr id="4" name="Footer Placeholder 4">
            <a:extLst>
              <a:ext uri="{FF2B5EF4-FFF2-40B4-BE49-F238E27FC236}">
                <a16:creationId xmlns:a16="http://schemas.microsoft.com/office/drawing/2014/main" id="{7A969E15-0D8C-550E-6875-C3D259475522}"/>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5" name="Slide Number Placeholder 5">
            <a:extLst>
              <a:ext uri="{FF2B5EF4-FFF2-40B4-BE49-F238E27FC236}">
                <a16:creationId xmlns:a16="http://schemas.microsoft.com/office/drawing/2014/main" id="{5F09A75C-5289-039C-1D62-9548331E3E46}"/>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DF85EBA-6ED8-6140-81BF-6FED5BBC8B1A}" type="slidenum">
              <a:rPr lang="en-GB" altLang="en-US"/>
              <a:pPr>
                <a:defRPr/>
              </a:pPr>
              <a:t>‹#›</a:t>
            </a:fld>
            <a:endParaRPr lang="en-GB" altLang="en-US"/>
          </a:p>
        </p:txBody>
      </p:sp>
    </p:spTree>
    <p:extLst>
      <p:ext uri="{BB962C8B-B14F-4D97-AF65-F5344CB8AC3E}">
        <p14:creationId xmlns:p14="http://schemas.microsoft.com/office/powerpoint/2010/main" val="320512844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pPr>
              <a:defRPr/>
            </a:pPr>
            <a:fld id="{84BA800F-345D-FD46-99A0-6444C601FD00}" type="datetime1">
              <a:rPr lang="en-GB" altLang="en-US" smtClean="0"/>
              <a:pPr>
                <a:defRPr/>
              </a:pPr>
              <a:t>03/07/2023</a:t>
            </a:fld>
            <a:endParaRPr lang="en-GB" altLang="en-US"/>
          </a:p>
        </p:txBody>
      </p:sp>
      <p:sp>
        <p:nvSpPr>
          <p:cNvPr id="4" name="Footer Placeholder 3"/>
          <p:cNvSpPr>
            <a:spLocks noGrp="1"/>
          </p:cNvSpPr>
          <p:nvPr>
            <p:ph type="ftr" sz="quarter" idx="11"/>
          </p:nvPr>
        </p:nvSpPr>
        <p:spPr/>
        <p:txBody>
          <a:bodyPr/>
          <a:lstStyle/>
          <a:p>
            <a:pPr>
              <a:defRPr/>
            </a:pPr>
            <a:endParaRPr lang="en-GB" altLang="en-US"/>
          </a:p>
        </p:txBody>
      </p:sp>
      <p:sp>
        <p:nvSpPr>
          <p:cNvPr id="5" name="Slide Number Placeholder 4"/>
          <p:cNvSpPr>
            <a:spLocks noGrp="1"/>
          </p:cNvSpPr>
          <p:nvPr>
            <p:ph type="sldNum" sz="quarter" idx="12"/>
          </p:nvPr>
        </p:nvSpPr>
        <p:spPr/>
        <p:txBody>
          <a:bodyPr/>
          <a:lstStyle/>
          <a:p>
            <a:fld id="{601014F7-87CA-F84A-AD00-BC4292754E7B}" type="slidenum">
              <a:rPr lang="en-GB" altLang="en-US" smtClean="0"/>
              <a:pPr/>
              <a:t>‹#›</a:t>
            </a:fld>
            <a:endParaRPr lang="en-GB" altLang="en-US"/>
          </a:p>
        </p:txBody>
      </p:sp>
    </p:spTree>
    <p:extLst>
      <p:ext uri="{BB962C8B-B14F-4D97-AF65-F5344CB8AC3E}">
        <p14:creationId xmlns:p14="http://schemas.microsoft.com/office/powerpoint/2010/main" val="4761958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9F776B4-24B9-C746-8CDD-844B2F53A777}" type="datetime1">
              <a:rPr lang="en-GB" altLang="en-US" smtClean="0"/>
              <a:pPr>
                <a:defRPr/>
              </a:pPr>
              <a:t>03/07/2023</a:t>
            </a:fld>
            <a:endParaRPr lang="en-GB" altLang="en-US"/>
          </a:p>
        </p:txBody>
      </p:sp>
      <p:sp>
        <p:nvSpPr>
          <p:cNvPr id="3" name="Footer Placeholder 2"/>
          <p:cNvSpPr>
            <a:spLocks noGrp="1"/>
          </p:cNvSpPr>
          <p:nvPr>
            <p:ph type="ftr" sz="quarter" idx="11"/>
          </p:nvPr>
        </p:nvSpPr>
        <p:spPr/>
        <p:txBody>
          <a:bodyPr/>
          <a:lstStyle/>
          <a:p>
            <a:pPr>
              <a:defRPr/>
            </a:pPr>
            <a:endParaRPr lang="en-GB" altLang="en-US"/>
          </a:p>
        </p:txBody>
      </p:sp>
      <p:sp>
        <p:nvSpPr>
          <p:cNvPr id="4" name="Slide Number Placeholder 3"/>
          <p:cNvSpPr>
            <a:spLocks noGrp="1"/>
          </p:cNvSpPr>
          <p:nvPr>
            <p:ph type="sldNum" sz="quarter" idx="12"/>
          </p:nvPr>
        </p:nvSpPr>
        <p:spPr/>
        <p:txBody>
          <a:bodyPr/>
          <a:lstStyle/>
          <a:p>
            <a:fld id="{83714FB7-7E0E-F04D-911E-B6C5457A0534}" type="slidenum">
              <a:rPr lang="en-GB" altLang="en-US" smtClean="0"/>
              <a:pPr/>
              <a:t>‹#›</a:t>
            </a:fld>
            <a:endParaRPr lang="en-GB" altLang="en-US"/>
          </a:p>
        </p:txBody>
      </p:sp>
    </p:spTree>
    <p:extLst>
      <p:ext uri="{BB962C8B-B14F-4D97-AF65-F5344CB8AC3E}">
        <p14:creationId xmlns:p14="http://schemas.microsoft.com/office/powerpoint/2010/main" val="16237552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fld id="{DCFC8F30-37DD-FE43-91D8-E2858703F388}"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0EB5FC78-549A-BC44-9D99-8BEF4B38A4BD}" type="slidenum">
              <a:rPr lang="en-GB" altLang="en-US" smtClean="0"/>
              <a:pPr/>
              <a:t>‹#›</a:t>
            </a:fld>
            <a:endParaRPr lang="en-GB" altLang="en-US"/>
          </a:p>
        </p:txBody>
      </p:sp>
    </p:spTree>
    <p:extLst>
      <p:ext uri="{BB962C8B-B14F-4D97-AF65-F5344CB8AC3E}">
        <p14:creationId xmlns:p14="http://schemas.microsoft.com/office/powerpoint/2010/main" val="5525209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pPr>
              <a:defRPr/>
            </a:pPr>
            <a:fld id="{F4B051CF-1DC3-E440-8320-D256619A8137}" type="datetime1">
              <a:rPr lang="en-GB" altLang="en-US" smtClean="0"/>
              <a:pPr>
                <a:defRPr/>
              </a:pPr>
              <a:t>03/07/2023</a:t>
            </a:fld>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fld id="{4404CC73-7168-614E-A175-32E1D3252621}" type="slidenum">
              <a:rPr lang="en-GB" altLang="en-US" smtClean="0"/>
              <a:pPr/>
              <a:t>‹#›</a:t>
            </a:fld>
            <a:endParaRPr lang="en-GB" altLang="en-US"/>
          </a:p>
        </p:txBody>
      </p:sp>
    </p:spTree>
    <p:extLst>
      <p:ext uri="{BB962C8B-B14F-4D97-AF65-F5344CB8AC3E}">
        <p14:creationId xmlns:p14="http://schemas.microsoft.com/office/powerpoint/2010/main" val="3185026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FFA7F581-9402-EB4E-93C0-43F4BECD4E24}"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25D9A291-94AF-9949-9C48-B13E02331BC6}" type="slidenum">
              <a:rPr lang="en-GB" altLang="en-US" smtClean="0"/>
              <a:pPr/>
              <a:t>‹#›</a:t>
            </a:fld>
            <a:endParaRPr lang="en-GB" altLang="en-US"/>
          </a:p>
        </p:txBody>
      </p:sp>
    </p:spTree>
    <p:extLst>
      <p:ext uri="{BB962C8B-B14F-4D97-AF65-F5344CB8AC3E}">
        <p14:creationId xmlns:p14="http://schemas.microsoft.com/office/powerpoint/2010/main" val="33491858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pPr>
              <a:defRPr/>
            </a:pPr>
            <a:fld id="{382ED3E4-1603-1E4E-A1C8-5437CAEFD0D0}" type="datetime1">
              <a:rPr lang="en-GB" altLang="en-US" smtClean="0"/>
              <a:pPr>
                <a:defRPr/>
              </a:pPr>
              <a:t>03/07/2023</a:t>
            </a:fld>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fld id="{5F2363C9-A0F0-074C-A2EF-D5B03F4A91AC}" type="slidenum">
              <a:rPr lang="en-GB" altLang="en-US" smtClean="0"/>
              <a:pPr/>
              <a:t>‹#›</a:t>
            </a:fld>
            <a:endParaRPr lang="en-GB" altLang="en-US"/>
          </a:p>
        </p:txBody>
      </p:sp>
    </p:spTree>
    <p:extLst>
      <p:ext uri="{BB962C8B-B14F-4D97-AF65-F5344CB8AC3E}">
        <p14:creationId xmlns:p14="http://schemas.microsoft.com/office/powerpoint/2010/main" val="28589471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Colour - Cover Slide 2">
    <p:bg>
      <p:bgPr>
        <a:solidFill>
          <a:srgbClr val="253244"/>
        </a:solidFill>
        <a:effectLst/>
      </p:bgPr>
    </p:bg>
    <p:spTree>
      <p:nvGrpSpPr>
        <p:cNvPr id="1" name=""/>
        <p:cNvGrpSpPr/>
        <p:nvPr/>
      </p:nvGrpSpPr>
      <p:grpSpPr>
        <a:xfrm>
          <a:off x="0" y="0"/>
          <a:ext cx="0" cy="0"/>
          <a:chOff x="0" y="0"/>
          <a:chExt cx="0" cy="0"/>
        </a:xfrm>
      </p:grpSpPr>
      <p:pic>
        <p:nvPicPr>
          <p:cNvPr id="4" name="Picture 3" descr="ShieldTint-1_left.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 y="1"/>
            <a:ext cx="6720417"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6"/>
          <p:cNvSpPr>
            <a:spLocks noGrp="1"/>
          </p:cNvSpPr>
          <p:nvPr>
            <p:ph type="body" sz="quarter" idx="11"/>
          </p:nvPr>
        </p:nvSpPr>
        <p:spPr>
          <a:xfrm>
            <a:off x="1331386" y="2854478"/>
            <a:ext cx="8987367" cy="783721"/>
          </a:xfrm>
          <a:prstGeom prst="rect">
            <a:avLst/>
          </a:prstGeom>
        </p:spPr>
        <p:txBody>
          <a:bodyPr>
            <a:normAutofit/>
          </a:bodyPr>
          <a:lstStyle>
            <a:lvl1pPr marL="0" indent="0">
              <a:buNone/>
              <a:defRPr sz="3600" baseline="0">
                <a:solidFill>
                  <a:schemeClr val="tx1"/>
                </a:solidFill>
                <a:latin typeface="Palatino Linotype"/>
                <a:cs typeface="Palatino Linotype"/>
              </a:defRPr>
            </a:lvl1pPr>
          </a:lstStyle>
          <a:p>
            <a:pPr lvl="0"/>
            <a:r>
              <a:rPr lang="en-GB"/>
              <a:t>Click to edit Master text styles</a:t>
            </a:r>
          </a:p>
        </p:txBody>
      </p:sp>
      <p:sp>
        <p:nvSpPr>
          <p:cNvPr id="11" name="Text Placeholder 16"/>
          <p:cNvSpPr>
            <a:spLocks noGrp="1"/>
          </p:cNvSpPr>
          <p:nvPr>
            <p:ph type="body" sz="quarter" idx="12"/>
          </p:nvPr>
        </p:nvSpPr>
        <p:spPr>
          <a:xfrm>
            <a:off x="1331386" y="3638199"/>
            <a:ext cx="8987367" cy="535807"/>
          </a:xfrm>
          <a:prstGeom prst="rect">
            <a:avLst/>
          </a:prstGeom>
        </p:spPr>
        <p:txBody>
          <a:bodyPr/>
          <a:lstStyle>
            <a:lvl1pPr marL="0" indent="0">
              <a:buNone/>
              <a:defRPr sz="1600" baseline="0">
                <a:latin typeface="Arial"/>
                <a:cs typeface="Arial"/>
              </a:defRPr>
            </a:lvl1pPr>
          </a:lstStyle>
          <a:p>
            <a:pPr lvl="0"/>
            <a:r>
              <a:rPr lang="en-GB"/>
              <a:t>Click to edit Master text styles</a:t>
            </a:r>
          </a:p>
        </p:txBody>
      </p:sp>
    </p:spTree>
    <p:extLst>
      <p:ext uri="{BB962C8B-B14F-4D97-AF65-F5344CB8AC3E}">
        <p14:creationId xmlns:p14="http://schemas.microsoft.com/office/powerpoint/2010/main" val="1389749124"/>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Content no reference &amp; pictur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1" y="350522"/>
            <a:ext cx="9027015"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8673497" cy="659646"/>
          </a:xfrm>
          <a:prstGeom prst="rect">
            <a:avLst/>
          </a:prstGeom>
        </p:spPr>
        <p:txBody>
          <a:bodyPr anchor="t" anchorCtr="0">
            <a:normAutofit/>
          </a:bodyPr>
          <a:lstStyle>
            <a:lvl1pPr algn="l">
              <a:defRPr sz="3000">
                <a:solidFill>
                  <a:schemeClr val="bg1"/>
                </a:solidFill>
              </a:defRPr>
            </a:lvl1pPr>
          </a:lstStyle>
          <a:p>
            <a:r>
              <a:rPr lang="en-US" dirty="0"/>
              <a:t>Title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353600"/>
            <a:ext cx="8673496"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Picture Placeholder 11">
            <a:extLst>
              <a:ext uri="{FF2B5EF4-FFF2-40B4-BE49-F238E27FC236}">
                <a16:creationId xmlns:a16="http://schemas.microsoft.com/office/drawing/2014/main" id="{5BC64C90-D479-4B1B-9A49-21B61C42A1E8}"/>
              </a:ext>
              <a:ext uri="{C183D7F6-B498-43B3-948B-1728B52AA6E4}">
                <adec:decorative xmlns:adec="http://schemas.microsoft.com/office/drawing/2017/decorative" val="1"/>
              </a:ext>
            </a:extLst>
          </p:cNvPr>
          <p:cNvSpPr>
            <a:spLocks noGrp="1"/>
          </p:cNvSpPr>
          <p:nvPr>
            <p:ph type="pic" sz="quarter" idx="10"/>
          </p:nvPr>
        </p:nvSpPr>
        <p:spPr>
          <a:xfrm>
            <a:off x="9545045" y="349199"/>
            <a:ext cx="2286956" cy="6156000"/>
          </a:xfrm>
        </p:spPr>
        <p:txBody>
          <a:bodyPr/>
          <a:lstStyle/>
          <a:p>
            <a:endParaRPr lang="en-GB" dirty="0"/>
          </a:p>
        </p:txBody>
      </p:sp>
    </p:spTree>
    <p:extLst>
      <p:ext uri="{BB962C8B-B14F-4D97-AF65-F5344CB8AC3E}">
        <p14:creationId xmlns:p14="http://schemas.microsoft.com/office/powerpoint/2010/main" val="139121449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Content with reference_tea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59999" y="350522"/>
            <a:ext cx="11473200" cy="6156959"/>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8000"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8" y="1172260"/>
            <a:ext cx="11178000"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Text Placeholder 3">
            <a:extLst>
              <a:ext uri="{FF2B5EF4-FFF2-40B4-BE49-F238E27FC236}">
                <a16:creationId xmlns:a16="http://schemas.microsoft.com/office/drawing/2014/main" id="{D505188C-4EA9-41FC-88B3-8C1274287F83}"/>
              </a:ext>
            </a:extLst>
          </p:cNvPr>
          <p:cNvSpPr>
            <a:spLocks noGrp="1"/>
          </p:cNvSpPr>
          <p:nvPr>
            <p:ph type="body" sz="quarter" idx="12" hasCustomPrompt="1"/>
          </p:nvPr>
        </p:nvSpPr>
        <p:spPr>
          <a:xfrm>
            <a:off x="496384" y="1699404"/>
            <a:ext cx="11178000" cy="4084766"/>
          </a:xfrm>
        </p:spPr>
        <p:txBody>
          <a:bodyPr/>
          <a:lstStyle>
            <a:lvl1pPr marL="135731" indent="-135731">
              <a:lnSpc>
                <a:spcPct val="125000"/>
              </a:lnSpc>
              <a:spcBef>
                <a:spcPts val="0"/>
              </a:spcBef>
              <a:spcAft>
                <a:spcPts val="900"/>
              </a:spcAft>
              <a:buFont typeface="Arial" panose="020B0604020202020204" pitchFamily="34" charset="0"/>
              <a:buChar char="•"/>
              <a:defRPr sz="1500">
                <a:solidFill>
                  <a:schemeClr val="bg1"/>
                </a:solidFill>
              </a:defRPr>
            </a:lvl1pPr>
            <a:lvl2pPr marL="271463" indent="-135731">
              <a:lnSpc>
                <a:spcPct val="125000"/>
              </a:lnSpc>
              <a:spcBef>
                <a:spcPts val="0"/>
              </a:spcBef>
              <a:spcAft>
                <a:spcPts val="900"/>
              </a:spcAft>
              <a:defRPr sz="1350">
                <a:solidFill>
                  <a:schemeClr val="bg1"/>
                </a:solidFill>
              </a:defRPr>
            </a:lvl2pPr>
            <a:lvl3pPr marL="401241" indent="-129779">
              <a:lnSpc>
                <a:spcPct val="125000"/>
              </a:lnSpc>
              <a:spcBef>
                <a:spcPts val="0"/>
              </a:spcBef>
              <a:spcAft>
                <a:spcPts val="900"/>
              </a:spcAft>
              <a:defRPr sz="1350">
                <a:solidFill>
                  <a:schemeClr val="bg1"/>
                </a:solidFill>
              </a:defRPr>
            </a:lvl3pPr>
            <a:lvl4pPr marL="536972" indent="-135731">
              <a:lnSpc>
                <a:spcPct val="125000"/>
              </a:lnSpc>
              <a:spcBef>
                <a:spcPts val="0"/>
              </a:spcBef>
              <a:spcAft>
                <a:spcPts val="900"/>
              </a:spcAft>
              <a:defRPr sz="1350">
                <a:solidFill>
                  <a:schemeClr val="bg1"/>
                </a:solidFill>
              </a:defRPr>
            </a:lvl4pPr>
            <a:lvl5pPr marL="672704" indent="-135731">
              <a:lnSpc>
                <a:spcPct val="125000"/>
              </a:lnSpc>
              <a:spcBef>
                <a:spcPts val="0"/>
              </a:spcBef>
              <a:spcAft>
                <a:spcPts val="900"/>
              </a:spcAft>
              <a:defRPr sz="1350">
                <a:solidFill>
                  <a:schemeClr val="bg1"/>
                </a:solidFill>
              </a:defRPr>
            </a:lvl5pPr>
          </a:lstStyle>
          <a:p>
            <a:pPr lvl="0"/>
            <a:r>
              <a:rPr lang="en-US" dirty="0"/>
              <a:t>Please use this space to insert written content as required. Please use </a:t>
            </a:r>
            <a:r>
              <a:rPr lang="en-US" dirty="0" err="1"/>
              <a:t>Lato</a:t>
            </a:r>
            <a:r>
              <a:rPr lang="en-US" dirty="0"/>
              <a:t> with a minimum font size of 18 </a:t>
            </a:r>
            <a:r>
              <a:rPr lang="en-US" dirty="0" err="1"/>
              <a:t>pt</a:t>
            </a:r>
            <a:r>
              <a:rPr lang="en-US" dirty="0"/>
              <a:t> and avoid changing the </a:t>
            </a:r>
            <a:r>
              <a:rPr lang="en-US" dirty="0" err="1"/>
              <a:t>colour</a:t>
            </a:r>
            <a:r>
              <a:rPr lang="en-US" dirty="0"/>
              <a:t> of the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542321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Bullets Image (Gre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AB2B26-D75C-1146-BA54-065199B4651F}"/>
              </a:ext>
              <a:ext uri="{C183D7F6-B498-43B3-948B-1728B52AA6E4}">
                <adec:decorative xmlns:adec="http://schemas.microsoft.com/office/drawing/2017/decorative" val="1"/>
              </a:ext>
            </a:extLst>
          </p:cNvPr>
          <p:cNvSpPr/>
          <p:nvPr userDrawn="1"/>
        </p:nvSpPr>
        <p:spPr>
          <a:xfrm>
            <a:off x="360001" y="367937"/>
            <a:ext cx="11472001" cy="6122126"/>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5" y="487510"/>
            <a:ext cx="6624432" cy="1276350"/>
          </a:xfrm>
          <a:prstGeom prst="rect">
            <a:avLst/>
          </a:prstGeom>
        </p:spPr>
        <p:txBody>
          <a:bodyPr anchor="t" anchorCtr="0">
            <a:normAutofit/>
          </a:bodyPr>
          <a:lstStyle>
            <a:lvl1pPr algn="l">
              <a:defRPr sz="3000">
                <a:solidFill>
                  <a:srgbClr val="222222"/>
                </a:solidFill>
              </a:defRPr>
            </a:lvl1pPr>
          </a:lstStyle>
          <a:p>
            <a:r>
              <a:rPr lang="en-US" dirty="0"/>
              <a:t>This is a sample page layout</a:t>
            </a:r>
            <a:br>
              <a:rPr lang="en-US" dirty="0"/>
            </a:br>
            <a:endParaRPr lang="en-US" dirty="0"/>
          </a:p>
        </p:txBody>
      </p:sp>
      <p:sp>
        <p:nvSpPr>
          <p:cNvPr id="5" name="Subtitle 1">
            <a:extLst>
              <a:ext uri="{FF2B5EF4-FFF2-40B4-BE49-F238E27FC236}">
                <a16:creationId xmlns:a16="http://schemas.microsoft.com/office/drawing/2014/main" id="{AF89FD6B-3774-0946-9EF6-17EFA435C986}"/>
              </a:ext>
            </a:extLst>
          </p:cNvPr>
          <p:cNvSpPr>
            <a:spLocks noGrp="1"/>
          </p:cNvSpPr>
          <p:nvPr>
            <p:ph type="body" sz="quarter" idx="12" hasCustomPrompt="1"/>
          </p:nvPr>
        </p:nvSpPr>
        <p:spPr>
          <a:xfrm>
            <a:off x="496889" y="1775006"/>
            <a:ext cx="6623929" cy="765175"/>
          </a:xfrm>
        </p:spPr>
        <p:txBody>
          <a:bodyPr/>
          <a:lstStyle>
            <a:lvl1pPr>
              <a:defRPr/>
            </a:lvl1pPr>
          </a:lstStyle>
          <a:p>
            <a:pPr lvl="0"/>
            <a:r>
              <a:rPr lang="en-GB" dirty="0">
                <a:solidFill>
                  <a:srgbClr val="222222"/>
                </a:solidFill>
                <a:latin typeface="Lato" panose="020F0502020204030203" pitchFamily="34" charset="77"/>
              </a:rPr>
              <a:t>Subtitle here please</a:t>
            </a:r>
            <a:endParaRPr lang="en-US" dirty="0"/>
          </a:p>
        </p:txBody>
      </p:sp>
      <p:sp>
        <p:nvSpPr>
          <p:cNvPr id="3" name="Text placeholder">
            <a:extLst>
              <a:ext uri="{FF2B5EF4-FFF2-40B4-BE49-F238E27FC236}">
                <a16:creationId xmlns:a16="http://schemas.microsoft.com/office/drawing/2014/main" id="{9B118A4B-6435-DC40-953D-BE77A26858BC}"/>
              </a:ext>
            </a:extLst>
          </p:cNvPr>
          <p:cNvSpPr>
            <a:spLocks noGrp="1"/>
          </p:cNvSpPr>
          <p:nvPr>
            <p:ph type="subTitle" idx="1" hasCustomPrompt="1"/>
          </p:nvPr>
        </p:nvSpPr>
        <p:spPr>
          <a:xfrm>
            <a:off x="496385" y="2551323"/>
            <a:ext cx="6624433" cy="3288922"/>
          </a:xfrm>
          <a:prstGeom prst="rect">
            <a:avLst/>
          </a:prstGeom>
        </p:spPr>
        <p:txBody>
          <a:bodyPr>
            <a:normAutofit/>
          </a:bodyPr>
          <a:lstStyle>
            <a:lvl1pPr marL="285750" indent="-285750" algn="l">
              <a:spcBef>
                <a:spcPts val="150"/>
              </a:spcBef>
              <a:buFont typeface="Arial" panose="020B0604020202020204" pitchFamily="34" charset="0"/>
              <a:buChar char="•"/>
              <a:defRPr sz="1350">
                <a:solidFill>
                  <a:srgbClr val="22222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r>
              <a:rPr lang="en-GB" dirty="0">
                <a:solidFill>
                  <a:srgbClr val="222222"/>
                </a:solidFill>
                <a:latin typeface="Lato" panose="020F0502020204030203" pitchFamily="34" charset="77"/>
              </a:rPr>
              <a:t>Please use this space to insert written content as required </a:t>
            </a:r>
          </a:p>
          <a:p>
            <a:pPr marL="285750" indent="-285750">
              <a:buFont typeface="Arial" panose="020B0604020202020204" pitchFamily="34" charset="0"/>
              <a:buChar char="•"/>
            </a:pPr>
            <a:endParaRPr lang="en-GB" dirty="0">
              <a:solidFill>
                <a:srgbClr val="222222"/>
              </a:solidFill>
              <a:latin typeface="Lato" panose="020F0502020204030203" pitchFamily="34" charset="77"/>
              <a:ea typeface="Roboto Light" panose="02000000000000000000" pitchFamily="2" charset="0"/>
              <a:cs typeface="Roboto Light" panose="02000000000000000000" pitchFamily="2" charset="0"/>
            </a:endParaRPr>
          </a:p>
          <a:p>
            <a:pPr marL="285750" indent="-285750">
              <a:buFont typeface="Arial" panose="020B0604020202020204" pitchFamily="34" charset="0"/>
              <a:buChar char="•"/>
            </a:pPr>
            <a:endParaRPr lang="en-GB" dirty="0">
              <a:solidFill>
                <a:srgbClr val="222222"/>
              </a:solidFill>
              <a:latin typeface="Lato" panose="020F0502020204030203" pitchFamily="34" charset="77"/>
            </a:endParaRPr>
          </a:p>
        </p:txBody>
      </p:sp>
      <p:pic>
        <p:nvPicPr>
          <p:cNvPr id="7" name="Picture 6">
            <a:extLst>
              <a:ext uri="{FF2B5EF4-FFF2-40B4-BE49-F238E27FC236}">
                <a16:creationId xmlns:a16="http://schemas.microsoft.com/office/drawing/2014/main" id="{6F30B294-BAC4-5649-A920-E506AB8F815C}"/>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5823" y="6056144"/>
            <a:ext cx="669504" cy="218020"/>
          </a:xfrm>
          <a:prstGeom prst="rect">
            <a:avLst/>
          </a:prstGeom>
        </p:spPr>
      </p:pic>
      <p:sp>
        <p:nvSpPr>
          <p:cNvPr id="9" name="Picture Placeholder 11">
            <a:extLst>
              <a:ext uri="{FF2B5EF4-FFF2-40B4-BE49-F238E27FC236}">
                <a16:creationId xmlns:a16="http://schemas.microsoft.com/office/drawing/2014/main" id="{83B87938-91E5-7A42-B3B8-E496B94114D8}"/>
              </a:ext>
              <a:ext uri="{C183D7F6-B498-43B3-948B-1728B52AA6E4}">
                <adec:decorative xmlns:adec="http://schemas.microsoft.com/office/drawing/2017/decorative" val="1"/>
              </a:ext>
            </a:extLst>
          </p:cNvPr>
          <p:cNvSpPr>
            <a:spLocks noGrp="1"/>
          </p:cNvSpPr>
          <p:nvPr>
            <p:ph type="pic" sz="quarter" idx="10"/>
          </p:nvPr>
        </p:nvSpPr>
        <p:spPr>
          <a:xfrm>
            <a:off x="7339295" y="538934"/>
            <a:ext cx="4274227" cy="2718617"/>
          </a:xfrm>
        </p:spPr>
        <p:txBody>
          <a:bodyPr/>
          <a:lstStyle/>
          <a:p>
            <a:endParaRPr lang="en-GB" dirty="0"/>
          </a:p>
        </p:txBody>
      </p:sp>
      <p:sp>
        <p:nvSpPr>
          <p:cNvPr id="12" name="Picture Placeholder 11">
            <a:extLst>
              <a:ext uri="{FF2B5EF4-FFF2-40B4-BE49-F238E27FC236}">
                <a16:creationId xmlns:a16="http://schemas.microsoft.com/office/drawing/2014/main" id="{846BE371-9E73-7148-BCCF-AB4D82E0951A}"/>
              </a:ext>
              <a:ext uri="{C183D7F6-B498-43B3-948B-1728B52AA6E4}">
                <adec:decorative xmlns:adec="http://schemas.microsoft.com/office/drawing/2017/decorative" val="1"/>
              </a:ext>
            </a:extLst>
          </p:cNvPr>
          <p:cNvSpPr>
            <a:spLocks noGrp="1"/>
          </p:cNvSpPr>
          <p:nvPr>
            <p:ph type="pic" sz="quarter" idx="11"/>
          </p:nvPr>
        </p:nvSpPr>
        <p:spPr>
          <a:xfrm>
            <a:off x="7339295" y="3514500"/>
            <a:ext cx="4274227" cy="2718617"/>
          </a:xfrm>
        </p:spPr>
        <p:txBody>
          <a:bodyPr/>
          <a:lstStyle/>
          <a:p>
            <a:endParaRPr lang="en-GB" dirty="0"/>
          </a:p>
        </p:txBody>
      </p:sp>
    </p:spTree>
    <p:extLst>
      <p:ext uri="{BB962C8B-B14F-4D97-AF65-F5344CB8AC3E}">
        <p14:creationId xmlns:p14="http://schemas.microsoft.com/office/powerpoint/2010/main" val="3106119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F7C7975-C47B-33C5-FE13-099EDEC31FE0}"/>
              </a:ext>
            </a:extLst>
          </p:cNvPr>
          <p:cNvSpPr>
            <a:spLocks noGrp="1"/>
          </p:cNvSpPr>
          <p:nvPr>
            <p:ph type="dt" sz="half" idx="10"/>
          </p:nvPr>
        </p:nvSpPr>
        <p:spPr/>
        <p:txBody>
          <a:bodyPr/>
          <a:lstStyle>
            <a:lvl1pPr eaLnBrk="0" hangingPunct="0">
              <a:defRPr/>
            </a:lvl1pPr>
          </a:lstStyle>
          <a:p>
            <a:pPr>
              <a:defRPr/>
            </a:pPr>
            <a:fld id="{383D2FF7-5B47-4D45-A8BB-A5156EBBBFDB}" type="datetime1">
              <a:rPr lang="en-GB" altLang="en-US"/>
              <a:pPr>
                <a:defRPr/>
              </a:pPr>
              <a:t>03/07/2023</a:t>
            </a:fld>
            <a:endParaRPr lang="en-GB" altLang="en-US"/>
          </a:p>
        </p:txBody>
      </p:sp>
      <p:sp>
        <p:nvSpPr>
          <p:cNvPr id="3" name="Footer Placeholder 4">
            <a:extLst>
              <a:ext uri="{FF2B5EF4-FFF2-40B4-BE49-F238E27FC236}">
                <a16:creationId xmlns:a16="http://schemas.microsoft.com/office/drawing/2014/main" id="{37ED8320-C738-D6B0-452B-7CA9BFF949CE}"/>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4" name="Slide Number Placeholder 5">
            <a:extLst>
              <a:ext uri="{FF2B5EF4-FFF2-40B4-BE49-F238E27FC236}">
                <a16:creationId xmlns:a16="http://schemas.microsoft.com/office/drawing/2014/main" id="{B0052505-AC10-A3CA-1826-8FAABF7DEA4C}"/>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A2B8DBC2-6DB2-D24C-B038-417441C9D149}" type="slidenum">
              <a:rPr lang="en-GB" altLang="en-US"/>
              <a:pPr>
                <a:defRPr/>
              </a:pPr>
              <a:t>‹#›</a:t>
            </a:fld>
            <a:endParaRPr lang="en-GB" altLang="en-US"/>
          </a:p>
        </p:txBody>
      </p:sp>
    </p:spTree>
    <p:extLst>
      <p:ext uri="{BB962C8B-B14F-4D97-AF65-F5344CB8AC3E}">
        <p14:creationId xmlns:p14="http://schemas.microsoft.com/office/powerpoint/2010/main" val="30223413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image with referenc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99BF27-F2A3-634A-9BA9-2AAB83CB1B82}"/>
              </a:ext>
              <a:ext uri="{C183D7F6-B498-43B3-948B-1728B52AA6E4}">
                <adec:decorative xmlns:adec="http://schemas.microsoft.com/office/drawing/2017/decorative" val="1"/>
              </a:ext>
            </a:extLst>
          </p:cNvPr>
          <p:cNvSpPr/>
          <p:nvPr userDrawn="1"/>
        </p:nvSpPr>
        <p:spPr>
          <a:xfrm>
            <a:off x="360000" y="350521"/>
            <a:ext cx="11472000" cy="6097905"/>
          </a:xfrm>
          <a:prstGeom prst="rect">
            <a:avLst/>
          </a:prstGeom>
          <a:solidFill>
            <a:srgbClr val="1864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2" name="Title 1">
            <a:extLst>
              <a:ext uri="{FF2B5EF4-FFF2-40B4-BE49-F238E27FC236}">
                <a16:creationId xmlns:a16="http://schemas.microsoft.com/office/drawing/2014/main" id="{A82D06FB-66AF-0540-962A-7751FA64099F}"/>
              </a:ext>
            </a:extLst>
          </p:cNvPr>
          <p:cNvSpPr>
            <a:spLocks noGrp="1"/>
          </p:cNvSpPr>
          <p:nvPr>
            <p:ph type="ctrTitle" hasCustomPrompt="1"/>
          </p:nvPr>
        </p:nvSpPr>
        <p:spPr>
          <a:xfrm>
            <a:off x="496384" y="487510"/>
            <a:ext cx="11177587" cy="659646"/>
          </a:xfrm>
          <a:prstGeom prst="rect">
            <a:avLst/>
          </a:prstGeom>
        </p:spPr>
        <p:txBody>
          <a:bodyPr anchor="t" anchorCtr="0">
            <a:normAutofit/>
          </a:bodyPr>
          <a:lstStyle>
            <a:lvl1pPr algn="l">
              <a:defRPr sz="3000">
                <a:solidFill>
                  <a:schemeClr val="bg1"/>
                </a:solidFill>
              </a:defRPr>
            </a:lvl1pPr>
          </a:lstStyle>
          <a:p>
            <a:r>
              <a:rPr lang="en-US" dirty="0"/>
              <a:t>Title</a:t>
            </a:r>
          </a:p>
        </p:txBody>
      </p:sp>
      <p:sp>
        <p:nvSpPr>
          <p:cNvPr id="4" name="Content Placeholder 3">
            <a:extLst>
              <a:ext uri="{FF2B5EF4-FFF2-40B4-BE49-F238E27FC236}">
                <a16:creationId xmlns:a16="http://schemas.microsoft.com/office/drawing/2014/main" id="{C96ED8DF-5043-484C-88D2-96D5EFF7646C}"/>
              </a:ext>
            </a:extLst>
          </p:cNvPr>
          <p:cNvSpPr>
            <a:spLocks noGrp="1"/>
          </p:cNvSpPr>
          <p:nvPr>
            <p:ph sz="quarter" idx="13" hasCustomPrompt="1"/>
          </p:nvPr>
        </p:nvSpPr>
        <p:spPr>
          <a:xfrm>
            <a:off x="496889" y="1172260"/>
            <a:ext cx="11075987" cy="336550"/>
          </a:xfrm>
        </p:spPr>
        <p:txBody>
          <a:bodyPr/>
          <a:lstStyle>
            <a:lvl1pPr>
              <a:defRPr sz="1200">
                <a:solidFill>
                  <a:schemeClr val="bg1"/>
                </a:solidFill>
              </a:defRPr>
            </a:lvl1pPr>
          </a:lstStyle>
          <a:p>
            <a:pPr lvl="0"/>
            <a:r>
              <a:rPr lang="en-US" dirty="0"/>
              <a:t>Reference</a:t>
            </a:r>
          </a:p>
        </p:txBody>
      </p:sp>
      <p:pic>
        <p:nvPicPr>
          <p:cNvPr id="6" name="Picture 5">
            <a:extLst>
              <a:ext uri="{FF2B5EF4-FFF2-40B4-BE49-F238E27FC236}">
                <a16:creationId xmlns:a16="http://schemas.microsoft.com/office/drawing/2014/main" id="{908FBA05-6CDC-A840-80FD-B02E6D8D8D10}"/>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8540" y="6060646"/>
            <a:ext cx="666787" cy="217726"/>
          </a:xfrm>
          <a:prstGeom prst="rect">
            <a:avLst/>
          </a:prstGeom>
        </p:spPr>
      </p:pic>
      <p:sp>
        <p:nvSpPr>
          <p:cNvPr id="7" name="Picture Placeholder 6">
            <a:extLst>
              <a:ext uri="{FF2B5EF4-FFF2-40B4-BE49-F238E27FC236}">
                <a16:creationId xmlns:a16="http://schemas.microsoft.com/office/drawing/2014/main" id="{5A745B0D-4DF8-489F-9CBF-BF3DE4027BB7}"/>
              </a:ext>
            </a:extLst>
          </p:cNvPr>
          <p:cNvSpPr>
            <a:spLocks noGrp="1"/>
          </p:cNvSpPr>
          <p:nvPr>
            <p:ph type="pic" sz="quarter" idx="14"/>
          </p:nvPr>
        </p:nvSpPr>
        <p:spPr>
          <a:xfrm>
            <a:off x="496385" y="1638302"/>
            <a:ext cx="11076491" cy="4252913"/>
          </a:xfrm>
        </p:spPr>
        <p:txBody>
          <a:bodyPr/>
          <a:lstStyle/>
          <a:p>
            <a:endParaRPr lang="en-GB"/>
          </a:p>
        </p:txBody>
      </p:sp>
    </p:spTree>
    <p:extLst>
      <p:ext uri="{BB962C8B-B14F-4D97-AF65-F5344CB8AC3E}">
        <p14:creationId xmlns:p14="http://schemas.microsoft.com/office/powerpoint/2010/main" val="22939446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791BAAE-DADA-9BE0-AD17-886CDBA52E26}"/>
              </a:ext>
            </a:extLst>
          </p:cNvPr>
          <p:cNvSpPr>
            <a:spLocks noGrp="1"/>
          </p:cNvSpPr>
          <p:nvPr>
            <p:ph type="dt" sz="half" idx="10"/>
          </p:nvPr>
        </p:nvSpPr>
        <p:spPr/>
        <p:txBody>
          <a:bodyPr/>
          <a:lstStyle>
            <a:lvl1pPr eaLnBrk="0" hangingPunct="0">
              <a:defRPr/>
            </a:lvl1pPr>
          </a:lstStyle>
          <a:p>
            <a:pPr>
              <a:defRPr/>
            </a:pPr>
            <a:fld id="{8076E5C7-C677-4A4D-9E8B-3CEF672392A2}"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42B9B0FB-B90E-B8F4-4EE9-272EFD1E54A5}"/>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840A62D7-D397-FBA1-639D-589D0DE7B4E4}"/>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CE789B5-8197-2643-965B-38BC48CCF888}" type="slidenum">
              <a:rPr lang="en-GB" altLang="en-US"/>
              <a:pPr>
                <a:defRPr/>
              </a:pPr>
              <a:t>‹#›</a:t>
            </a:fld>
            <a:endParaRPr lang="en-GB" altLang="en-US"/>
          </a:p>
        </p:txBody>
      </p:sp>
    </p:spTree>
    <p:extLst>
      <p:ext uri="{BB962C8B-B14F-4D97-AF65-F5344CB8AC3E}">
        <p14:creationId xmlns:p14="http://schemas.microsoft.com/office/powerpoint/2010/main" val="15819530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74201A-59B7-F3F5-8623-A2FD8E8AD818}"/>
              </a:ext>
            </a:extLst>
          </p:cNvPr>
          <p:cNvSpPr>
            <a:spLocks noGrp="1"/>
          </p:cNvSpPr>
          <p:nvPr>
            <p:ph type="dt" sz="half" idx="10"/>
          </p:nvPr>
        </p:nvSpPr>
        <p:spPr/>
        <p:txBody>
          <a:bodyPr/>
          <a:lstStyle>
            <a:lvl1pPr eaLnBrk="0" hangingPunct="0">
              <a:defRPr/>
            </a:lvl1pPr>
          </a:lstStyle>
          <a:p>
            <a:pPr>
              <a:defRPr/>
            </a:pPr>
            <a:fld id="{625826FC-4D9D-4449-BE68-19A343F70578}"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F72F0CA8-4AD8-F7B3-A2B1-27899DA20AAD}"/>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DE3E2851-2400-67A3-0021-4E1755494737}"/>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4567839C-8B9F-304E-9EA4-EF69EF99EE93}" type="slidenum">
              <a:rPr lang="en-GB" altLang="en-US"/>
              <a:pPr>
                <a:defRPr/>
              </a:pPr>
              <a:t>‹#›</a:t>
            </a:fld>
            <a:endParaRPr lang="en-GB" altLang="en-US"/>
          </a:p>
        </p:txBody>
      </p:sp>
    </p:spTree>
    <p:extLst>
      <p:ext uri="{BB962C8B-B14F-4D97-AF65-F5344CB8AC3E}">
        <p14:creationId xmlns:p14="http://schemas.microsoft.com/office/powerpoint/2010/main" val="240934321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C67DDE-02B8-B03A-43F0-36CDE6E1723C}"/>
              </a:ext>
            </a:extLst>
          </p:cNvPr>
          <p:cNvSpPr>
            <a:spLocks noGrp="1"/>
          </p:cNvSpPr>
          <p:nvPr>
            <p:ph type="dt" sz="half" idx="10"/>
          </p:nvPr>
        </p:nvSpPr>
        <p:spPr/>
        <p:txBody>
          <a:bodyPr/>
          <a:lstStyle>
            <a:lvl1pPr eaLnBrk="0" hangingPunct="0">
              <a:defRPr/>
            </a:lvl1pPr>
          </a:lstStyle>
          <a:p>
            <a:pPr>
              <a:defRPr/>
            </a:pPr>
            <a:fld id="{71042B3A-A978-7F4E-80D9-FCEDEBA12185}"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6F5591A1-19D2-62D8-590E-B81F330D398B}"/>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F6930DF9-857E-4A10-0C24-B7185C672E27}"/>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EE20264-43DF-914A-B6A0-CA35C65AD8DF}" type="slidenum">
              <a:rPr lang="en-GB" altLang="en-US"/>
              <a:pPr>
                <a:defRPr/>
              </a:pPr>
              <a:t>‹#›</a:t>
            </a:fld>
            <a:endParaRPr lang="en-GB" altLang="en-US"/>
          </a:p>
        </p:txBody>
      </p:sp>
    </p:spTree>
    <p:extLst>
      <p:ext uri="{BB962C8B-B14F-4D97-AF65-F5344CB8AC3E}">
        <p14:creationId xmlns:p14="http://schemas.microsoft.com/office/powerpoint/2010/main" val="31355182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725CC1E4-4FA4-C1A3-F05B-D1348CF77090}"/>
              </a:ext>
            </a:extLst>
          </p:cNvPr>
          <p:cNvSpPr>
            <a:spLocks noGrp="1"/>
          </p:cNvSpPr>
          <p:nvPr>
            <p:ph type="dt" sz="half" idx="10"/>
          </p:nvPr>
        </p:nvSpPr>
        <p:spPr/>
        <p:txBody>
          <a:bodyPr/>
          <a:lstStyle>
            <a:lvl1pPr eaLnBrk="0" hangingPunct="0">
              <a:defRPr/>
            </a:lvl1pPr>
          </a:lstStyle>
          <a:p>
            <a:pPr>
              <a:defRPr/>
            </a:pPr>
            <a:fld id="{67C31315-A458-E14A-8A08-97B32C3C4853}"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6630DB46-61E8-F37A-2665-DB3D566623C3}"/>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8D26C256-7E2F-2863-5E2F-995E8EF78741}"/>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645CB390-D1C9-974A-BBF0-6F9B299AF2A5}" type="slidenum">
              <a:rPr lang="en-GB" altLang="en-US"/>
              <a:pPr>
                <a:defRPr/>
              </a:pPr>
              <a:t>‹#›</a:t>
            </a:fld>
            <a:endParaRPr lang="en-GB" altLang="en-US"/>
          </a:p>
        </p:txBody>
      </p:sp>
    </p:spTree>
    <p:extLst>
      <p:ext uri="{BB962C8B-B14F-4D97-AF65-F5344CB8AC3E}">
        <p14:creationId xmlns:p14="http://schemas.microsoft.com/office/powerpoint/2010/main" val="40591959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5C19B40B-4DFC-FD50-01B5-80B9293E118A}"/>
              </a:ext>
            </a:extLst>
          </p:cNvPr>
          <p:cNvSpPr>
            <a:spLocks noGrp="1"/>
          </p:cNvSpPr>
          <p:nvPr>
            <p:ph type="dt" sz="half" idx="10"/>
          </p:nvPr>
        </p:nvSpPr>
        <p:spPr/>
        <p:txBody>
          <a:bodyPr/>
          <a:lstStyle>
            <a:lvl1pPr eaLnBrk="0" hangingPunct="0">
              <a:defRPr/>
            </a:lvl1pPr>
          </a:lstStyle>
          <a:p>
            <a:pPr>
              <a:defRPr/>
            </a:pPr>
            <a:fld id="{262FF725-C306-FD46-B437-0758FCD8A5AE}" type="datetime1">
              <a:rPr lang="en-GB" altLang="en-US"/>
              <a:pPr>
                <a:defRPr/>
              </a:pPr>
              <a:t>03/07/2023</a:t>
            </a:fld>
            <a:endParaRPr lang="en-GB" altLang="en-US"/>
          </a:p>
        </p:txBody>
      </p:sp>
      <p:sp>
        <p:nvSpPr>
          <p:cNvPr id="8" name="Footer Placeholder 4">
            <a:extLst>
              <a:ext uri="{FF2B5EF4-FFF2-40B4-BE49-F238E27FC236}">
                <a16:creationId xmlns:a16="http://schemas.microsoft.com/office/drawing/2014/main" id="{439EBAA1-9113-7785-FBD5-118AE0681EA4}"/>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9" name="Slide Number Placeholder 5">
            <a:extLst>
              <a:ext uri="{FF2B5EF4-FFF2-40B4-BE49-F238E27FC236}">
                <a16:creationId xmlns:a16="http://schemas.microsoft.com/office/drawing/2014/main" id="{11B99204-E659-BC99-1E49-45989DF2C112}"/>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57D3A7E-63A5-664C-80AC-DA0CDC41A190}" type="slidenum">
              <a:rPr lang="en-GB" altLang="en-US"/>
              <a:pPr>
                <a:defRPr/>
              </a:pPr>
              <a:t>‹#›</a:t>
            </a:fld>
            <a:endParaRPr lang="en-GB" altLang="en-US"/>
          </a:p>
        </p:txBody>
      </p:sp>
    </p:spTree>
    <p:extLst>
      <p:ext uri="{BB962C8B-B14F-4D97-AF65-F5344CB8AC3E}">
        <p14:creationId xmlns:p14="http://schemas.microsoft.com/office/powerpoint/2010/main" val="215616771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6CB70DD1-6546-747C-7639-DFB674C684BF}"/>
              </a:ext>
            </a:extLst>
          </p:cNvPr>
          <p:cNvSpPr>
            <a:spLocks noGrp="1"/>
          </p:cNvSpPr>
          <p:nvPr>
            <p:ph type="dt" sz="half" idx="10"/>
          </p:nvPr>
        </p:nvSpPr>
        <p:spPr/>
        <p:txBody>
          <a:bodyPr/>
          <a:lstStyle>
            <a:lvl1pPr eaLnBrk="0" hangingPunct="0">
              <a:defRPr/>
            </a:lvl1pPr>
          </a:lstStyle>
          <a:p>
            <a:pPr>
              <a:defRPr/>
            </a:pPr>
            <a:fld id="{C698BDEE-D1C1-5344-987A-8E8DE60A7281}" type="datetime1">
              <a:rPr lang="en-GB" altLang="en-US"/>
              <a:pPr>
                <a:defRPr/>
              </a:pPr>
              <a:t>03/07/2023</a:t>
            </a:fld>
            <a:endParaRPr lang="en-GB" altLang="en-US"/>
          </a:p>
        </p:txBody>
      </p:sp>
      <p:sp>
        <p:nvSpPr>
          <p:cNvPr id="4" name="Footer Placeholder 4">
            <a:extLst>
              <a:ext uri="{FF2B5EF4-FFF2-40B4-BE49-F238E27FC236}">
                <a16:creationId xmlns:a16="http://schemas.microsoft.com/office/drawing/2014/main" id="{7A969E15-0D8C-550E-6875-C3D259475522}"/>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5" name="Slide Number Placeholder 5">
            <a:extLst>
              <a:ext uri="{FF2B5EF4-FFF2-40B4-BE49-F238E27FC236}">
                <a16:creationId xmlns:a16="http://schemas.microsoft.com/office/drawing/2014/main" id="{5F09A75C-5289-039C-1D62-9548331E3E46}"/>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DF85EBA-6ED8-6140-81BF-6FED5BBC8B1A}" type="slidenum">
              <a:rPr lang="en-GB" altLang="en-US"/>
              <a:pPr>
                <a:defRPr/>
              </a:pPr>
              <a:t>‹#›</a:t>
            </a:fld>
            <a:endParaRPr lang="en-GB" altLang="en-US"/>
          </a:p>
        </p:txBody>
      </p:sp>
    </p:spTree>
    <p:extLst>
      <p:ext uri="{BB962C8B-B14F-4D97-AF65-F5344CB8AC3E}">
        <p14:creationId xmlns:p14="http://schemas.microsoft.com/office/powerpoint/2010/main" val="25297129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F7C7975-C47B-33C5-FE13-099EDEC31FE0}"/>
              </a:ext>
            </a:extLst>
          </p:cNvPr>
          <p:cNvSpPr>
            <a:spLocks noGrp="1"/>
          </p:cNvSpPr>
          <p:nvPr>
            <p:ph type="dt" sz="half" idx="10"/>
          </p:nvPr>
        </p:nvSpPr>
        <p:spPr/>
        <p:txBody>
          <a:bodyPr/>
          <a:lstStyle>
            <a:lvl1pPr eaLnBrk="0" hangingPunct="0">
              <a:defRPr/>
            </a:lvl1pPr>
          </a:lstStyle>
          <a:p>
            <a:pPr>
              <a:defRPr/>
            </a:pPr>
            <a:fld id="{383D2FF7-5B47-4D45-A8BB-A5156EBBBFDB}" type="datetime1">
              <a:rPr lang="en-GB" altLang="en-US"/>
              <a:pPr>
                <a:defRPr/>
              </a:pPr>
              <a:t>03/07/2023</a:t>
            </a:fld>
            <a:endParaRPr lang="en-GB" altLang="en-US"/>
          </a:p>
        </p:txBody>
      </p:sp>
      <p:sp>
        <p:nvSpPr>
          <p:cNvPr id="3" name="Footer Placeholder 4">
            <a:extLst>
              <a:ext uri="{FF2B5EF4-FFF2-40B4-BE49-F238E27FC236}">
                <a16:creationId xmlns:a16="http://schemas.microsoft.com/office/drawing/2014/main" id="{37ED8320-C738-D6B0-452B-7CA9BFF949CE}"/>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4" name="Slide Number Placeholder 5">
            <a:extLst>
              <a:ext uri="{FF2B5EF4-FFF2-40B4-BE49-F238E27FC236}">
                <a16:creationId xmlns:a16="http://schemas.microsoft.com/office/drawing/2014/main" id="{B0052505-AC10-A3CA-1826-8FAABF7DEA4C}"/>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A2B8DBC2-6DB2-D24C-B038-417441C9D149}" type="slidenum">
              <a:rPr lang="en-GB" altLang="en-US"/>
              <a:pPr>
                <a:defRPr/>
              </a:pPr>
              <a:t>‹#›</a:t>
            </a:fld>
            <a:endParaRPr lang="en-GB" altLang="en-US"/>
          </a:p>
        </p:txBody>
      </p:sp>
    </p:spTree>
    <p:extLst>
      <p:ext uri="{BB962C8B-B14F-4D97-AF65-F5344CB8AC3E}">
        <p14:creationId xmlns:p14="http://schemas.microsoft.com/office/powerpoint/2010/main" val="10944078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22578AF-B200-B7F0-E32B-EA2765B911F5}"/>
              </a:ext>
            </a:extLst>
          </p:cNvPr>
          <p:cNvSpPr>
            <a:spLocks noGrp="1"/>
          </p:cNvSpPr>
          <p:nvPr>
            <p:ph type="dt" sz="half" idx="10"/>
          </p:nvPr>
        </p:nvSpPr>
        <p:spPr/>
        <p:txBody>
          <a:bodyPr/>
          <a:lstStyle>
            <a:lvl1pPr eaLnBrk="0" hangingPunct="0">
              <a:defRPr/>
            </a:lvl1pPr>
          </a:lstStyle>
          <a:p>
            <a:pPr>
              <a:defRPr/>
            </a:pPr>
            <a:fld id="{C96E6D21-3208-E149-9F08-34F55A0C059E}"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497F73EA-5D9B-AFF5-7631-EEFE87C9A055}"/>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80974E7B-03CD-1B72-8CE4-D041B12EE402}"/>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8E70EAE3-741A-A842-BDB1-325472C2751C}" type="slidenum">
              <a:rPr lang="en-GB" altLang="en-US"/>
              <a:pPr>
                <a:defRPr/>
              </a:pPr>
              <a:t>‹#›</a:t>
            </a:fld>
            <a:endParaRPr lang="en-GB" altLang="en-US"/>
          </a:p>
        </p:txBody>
      </p:sp>
    </p:spTree>
    <p:extLst>
      <p:ext uri="{BB962C8B-B14F-4D97-AF65-F5344CB8AC3E}">
        <p14:creationId xmlns:p14="http://schemas.microsoft.com/office/powerpoint/2010/main" val="54638123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80D20CB-C93B-CBD2-EAD7-7A69E40518F9}"/>
              </a:ext>
            </a:extLst>
          </p:cNvPr>
          <p:cNvSpPr>
            <a:spLocks noGrp="1"/>
          </p:cNvSpPr>
          <p:nvPr>
            <p:ph type="dt" sz="half" idx="10"/>
          </p:nvPr>
        </p:nvSpPr>
        <p:spPr/>
        <p:txBody>
          <a:bodyPr/>
          <a:lstStyle>
            <a:lvl1pPr eaLnBrk="0" hangingPunct="0">
              <a:defRPr/>
            </a:lvl1pPr>
          </a:lstStyle>
          <a:p>
            <a:pPr>
              <a:defRPr/>
            </a:pPr>
            <a:fld id="{AF6D6A91-49D3-7848-889D-E2F148B1F427}"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06077A7C-9F7E-2223-EFA7-EDF4E7F66338}"/>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42802CCF-3678-F73E-F985-FD1B80B79E73}"/>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A01F3DD-466F-E043-9B1B-0D4F09E35C30}" type="slidenum">
              <a:rPr lang="en-GB" altLang="en-US"/>
              <a:pPr>
                <a:defRPr/>
              </a:pPr>
              <a:t>‹#›</a:t>
            </a:fld>
            <a:endParaRPr lang="en-GB" altLang="en-US"/>
          </a:p>
        </p:txBody>
      </p:sp>
    </p:spTree>
    <p:extLst>
      <p:ext uri="{BB962C8B-B14F-4D97-AF65-F5344CB8AC3E}">
        <p14:creationId xmlns:p14="http://schemas.microsoft.com/office/powerpoint/2010/main" val="2188236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E22578AF-B200-B7F0-E32B-EA2765B911F5}"/>
              </a:ext>
            </a:extLst>
          </p:cNvPr>
          <p:cNvSpPr>
            <a:spLocks noGrp="1"/>
          </p:cNvSpPr>
          <p:nvPr>
            <p:ph type="dt" sz="half" idx="10"/>
          </p:nvPr>
        </p:nvSpPr>
        <p:spPr/>
        <p:txBody>
          <a:bodyPr/>
          <a:lstStyle>
            <a:lvl1pPr eaLnBrk="0" hangingPunct="0">
              <a:defRPr/>
            </a:lvl1pPr>
          </a:lstStyle>
          <a:p>
            <a:pPr>
              <a:defRPr/>
            </a:pPr>
            <a:fld id="{C96E6D21-3208-E149-9F08-34F55A0C059E}"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497F73EA-5D9B-AFF5-7631-EEFE87C9A055}"/>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80974E7B-03CD-1B72-8CE4-D041B12EE402}"/>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8E70EAE3-741A-A842-BDB1-325472C2751C}" type="slidenum">
              <a:rPr lang="en-GB" altLang="en-US"/>
              <a:pPr>
                <a:defRPr/>
              </a:pPr>
              <a:t>‹#›</a:t>
            </a:fld>
            <a:endParaRPr lang="en-GB" altLang="en-US"/>
          </a:p>
        </p:txBody>
      </p:sp>
    </p:spTree>
    <p:extLst>
      <p:ext uri="{BB962C8B-B14F-4D97-AF65-F5344CB8AC3E}">
        <p14:creationId xmlns:p14="http://schemas.microsoft.com/office/powerpoint/2010/main" val="246370806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BF22AF-6CBE-F843-4B41-918893218C6A}"/>
              </a:ext>
            </a:extLst>
          </p:cNvPr>
          <p:cNvSpPr>
            <a:spLocks noGrp="1"/>
          </p:cNvSpPr>
          <p:nvPr>
            <p:ph type="dt" sz="half" idx="10"/>
          </p:nvPr>
        </p:nvSpPr>
        <p:spPr/>
        <p:txBody>
          <a:bodyPr/>
          <a:lstStyle>
            <a:lvl1pPr eaLnBrk="0" hangingPunct="0">
              <a:defRPr/>
            </a:lvl1pPr>
          </a:lstStyle>
          <a:p>
            <a:pPr>
              <a:defRPr/>
            </a:pPr>
            <a:fld id="{C581BD76-AF8D-6C48-A1CB-1FC747ED5B10}"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393F6BB8-16F1-795A-50F4-1757BF44D2E3}"/>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51B5DD65-F5D2-006D-A11D-293B5F784C00}"/>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465440D-6CFB-5A47-80FC-4B9AFA11B547}" type="slidenum">
              <a:rPr lang="en-GB" altLang="en-US"/>
              <a:pPr>
                <a:defRPr/>
              </a:pPr>
              <a:t>‹#›</a:t>
            </a:fld>
            <a:endParaRPr lang="en-GB" altLang="en-US"/>
          </a:p>
        </p:txBody>
      </p:sp>
    </p:spTree>
    <p:extLst>
      <p:ext uri="{BB962C8B-B14F-4D97-AF65-F5344CB8AC3E}">
        <p14:creationId xmlns:p14="http://schemas.microsoft.com/office/powerpoint/2010/main" val="39957067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3A9BD6-572C-4189-5AA9-86367A8C282F}"/>
              </a:ext>
            </a:extLst>
          </p:cNvPr>
          <p:cNvSpPr>
            <a:spLocks noGrp="1"/>
          </p:cNvSpPr>
          <p:nvPr>
            <p:ph type="dt" sz="half" idx="10"/>
          </p:nvPr>
        </p:nvSpPr>
        <p:spPr/>
        <p:txBody>
          <a:bodyPr/>
          <a:lstStyle>
            <a:lvl1pPr eaLnBrk="0" hangingPunct="0">
              <a:defRPr/>
            </a:lvl1pPr>
          </a:lstStyle>
          <a:p>
            <a:pPr>
              <a:defRPr/>
            </a:pPr>
            <a:fld id="{4ED50E5A-2321-5242-9B58-2B76B1E789F1}"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6671B6A4-3585-4CA9-D8D9-C0E8A37C0D9C}"/>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6" name="Slide Number Placeholder 5">
            <a:extLst>
              <a:ext uri="{FF2B5EF4-FFF2-40B4-BE49-F238E27FC236}">
                <a16:creationId xmlns:a16="http://schemas.microsoft.com/office/drawing/2014/main" id="{E4F65835-DF19-A323-04C0-C9A5D5714B7E}"/>
              </a:ext>
            </a:extLst>
          </p:cNvPr>
          <p:cNvSpPr>
            <a:spLocks noGrp="1"/>
          </p:cNvSpPr>
          <p:nvPr>
            <p:ph type="sldNum" sz="quarter" idx="12"/>
          </p:nvPr>
        </p:nvSpPr>
        <p:spPr>
          <a:xfrm>
            <a:off x="8737600" y="6356350"/>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0930E204-3027-784A-9D4D-1683199CD6EB}" type="slidenum">
              <a:rPr lang="en-GB" altLang="en-US"/>
              <a:pPr>
                <a:defRPr/>
              </a:pPr>
              <a:t>‹#›</a:t>
            </a:fld>
            <a:endParaRPr lang="en-GB" altLang="en-US"/>
          </a:p>
        </p:txBody>
      </p:sp>
    </p:spTree>
    <p:extLst>
      <p:ext uri="{BB962C8B-B14F-4D97-AF65-F5344CB8AC3E}">
        <p14:creationId xmlns:p14="http://schemas.microsoft.com/office/powerpoint/2010/main" val="24014821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812800" y="0"/>
            <a:ext cx="10363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14400" y="1143000"/>
            <a:ext cx="508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lipArt Placeholder 3"/>
          <p:cNvSpPr>
            <a:spLocks noGrp="1"/>
          </p:cNvSpPr>
          <p:nvPr>
            <p:ph type="clipArt" sz="half" idx="2"/>
          </p:nvPr>
        </p:nvSpPr>
        <p:spPr>
          <a:xfrm>
            <a:off x="6197600" y="1143000"/>
            <a:ext cx="5080000" cy="4953000"/>
          </a:xfrm>
        </p:spPr>
        <p:txBody>
          <a:bodyPr/>
          <a:lstStyle/>
          <a:p>
            <a:pPr lvl="0"/>
            <a:endParaRPr lang="en-GB" noProof="0"/>
          </a:p>
        </p:txBody>
      </p:sp>
    </p:spTree>
    <p:extLst>
      <p:ext uri="{BB962C8B-B14F-4D97-AF65-F5344CB8AC3E}">
        <p14:creationId xmlns:p14="http://schemas.microsoft.com/office/powerpoint/2010/main" val="341124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380D20CB-C93B-CBD2-EAD7-7A69E40518F9}"/>
              </a:ext>
            </a:extLst>
          </p:cNvPr>
          <p:cNvSpPr>
            <a:spLocks noGrp="1"/>
          </p:cNvSpPr>
          <p:nvPr>
            <p:ph type="dt" sz="half" idx="10"/>
          </p:nvPr>
        </p:nvSpPr>
        <p:spPr/>
        <p:txBody>
          <a:bodyPr/>
          <a:lstStyle>
            <a:lvl1pPr eaLnBrk="0" hangingPunct="0">
              <a:defRPr/>
            </a:lvl1pPr>
          </a:lstStyle>
          <a:p>
            <a:pPr>
              <a:defRPr/>
            </a:pPr>
            <a:fld id="{AF6D6A91-49D3-7848-889D-E2F148B1F427}" type="datetime1">
              <a:rPr lang="en-GB" altLang="en-US"/>
              <a:pPr>
                <a:defRPr/>
              </a:pPr>
              <a:t>03/07/2023</a:t>
            </a:fld>
            <a:endParaRPr lang="en-GB" altLang="en-US"/>
          </a:p>
        </p:txBody>
      </p:sp>
      <p:sp>
        <p:nvSpPr>
          <p:cNvPr id="6" name="Footer Placeholder 4">
            <a:extLst>
              <a:ext uri="{FF2B5EF4-FFF2-40B4-BE49-F238E27FC236}">
                <a16:creationId xmlns:a16="http://schemas.microsoft.com/office/drawing/2014/main" id="{06077A7C-9F7E-2223-EFA7-EDF4E7F66338}"/>
              </a:ext>
            </a:extLst>
          </p:cNvPr>
          <p:cNvSpPr>
            <a:spLocks noGrp="1"/>
          </p:cNvSpPr>
          <p:nvPr>
            <p:ph type="ftr" sz="quarter" idx="11"/>
          </p:nvPr>
        </p:nvSpPr>
        <p:spPr/>
        <p:txBody>
          <a:bodyPr/>
          <a:lstStyle>
            <a:lvl1pPr eaLnBrk="0" hangingPunct="0">
              <a:defRPr/>
            </a:lvl1pPr>
          </a:lstStyle>
          <a:p>
            <a:pPr>
              <a:defRPr/>
            </a:pPr>
            <a:endParaRPr lang="en-GB" altLang="en-US"/>
          </a:p>
        </p:txBody>
      </p:sp>
      <p:sp>
        <p:nvSpPr>
          <p:cNvPr id="7" name="Slide Number Placeholder 5">
            <a:extLst>
              <a:ext uri="{FF2B5EF4-FFF2-40B4-BE49-F238E27FC236}">
                <a16:creationId xmlns:a16="http://schemas.microsoft.com/office/drawing/2014/main" id="{42802CCF-3678-F73E-F985-FD1B80B79E73}"/>
              </a:ext>
            </a:extLst>
          </p:cNvPr>
          <p:cNvSpPr>
            <a:spLocks noGrp="1"/>
          </p:cNvSpPr>
          <p:nvPr>
            <p:ph type="sldNum" sz="quarter" idx="12"/>
          </p:nvPr>
        </p:nvSpPr>
        <p:spPr>
          <a:xfrm>
            <a:off x="8737600" y="6356352"/>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3A01F3DD-466F-E043-9B1B-0D4F09E35C30}" type="slidenum">
              <a:rPr lang="en-GB" altLang="en-US"/>
              <a:pPr>
                <a:defRPr/>
              </a:pPr>
              <a:t>‹#›</a:t>
            </a:fld>
            <a:endParaRPr lang="en-GB" altLang="en-US"/>
          </a:p>
        </p:txBody>
      </p:sp>
    </p:spTree>
    <p:extLst>
      <p:ext uri="{BB962C8B-B14F-4D97-AF65-F5344CB8AC3E}">
        <p14:creationId xmlns:p14="http://schemas.microsoft.com/office/powerpoint/2010/main" val="40420284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theme" Target="../theme/theme2.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theme" Target="../theme/theme3.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4.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761E0B6-2795-534B-1B1A-2924226A72F7}"/>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D011D06-7CF8-1EEF-B117-55725E73A1D1}"/>
              </a:ext>
            </a:extLst>
          </p:cNvPr>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A341C77A-7820-AED8-2F7F-762C6DCCC722}"/>
              </a:ext>
            </a:extLst>
          </p:cNvPr>
          <p:cNvSpPr>
            <a:spLocks noGrp="1"/>
          </p:cNvSpPr>
          <p:nvPr>
            <p:ph type="dt" sz="half" idx="2"/>
          </p:nvPr>
        </p:nvSpPr>
        <p:spPr>
          <a:xfrm>
            <a:off x="609600" y="6356352"/>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900">
                <a:solidFill>
                  <a:srgbClr val="898989"/>
                </a:solidFill>
                <a:latin typeface="Calibri" pitchFamily="34" charset="0"/>
                <a:ea typeface="ＭＳ Ｐゴシック" pitchFamily="34" charset="-128"/>
                <a:cs typeface="Arial" pitchFamily="34" charset="0"/>
              </a:defRPr>
            </a:lvl1pPr>
          </a:lstStyle>
          <a:p>
            <a:pPr>
              <a:defRPr/>
            </a:pPr>
            <a:fld id="{1785112C-628E-E14A-895B-AF28B9AC384A}"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BC9FAE00-EF70-AB90-0CED-9F619EA0A191}"/>
              </a:ext>
            </a:extLst>
          </p:cNvPr>
          <p:cNvSpPr>
            <a:spLocks noGrp="1"/>
          </p:cNvSpPr>
          <p:nvPr>
            <p:ph type="ftr" sz="quarter" idx="3"/>
          </p:nvPr>
        </p:nvSpPr>
        <p:spPr>
          <a:xfrm>
            <a:off x="4165600" y="6356352"/>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rgbClr val="898989"/>
                </a:solidFill>
                <a:latin typeface="Calibri" pitchFamily="34" charset="0"/>
                <a:ea typeface="ＭＳ Ｐゴシック" pitchFamily="34" charset="-128"/>
              </a:defRPr>
            </a:lvl1pPr>
          </a:lstStyle>
          <a:p>
            <a:pPr>
              <a:defRPr/>
            </a:pPr>
            <a:endParaRPr lang="en-GB" altLang="en-US"/>
          </a:p>
        </p:txBody>
      </p:sp>
    </p:spTree>
    <p:extLst>
      <p:ext uri="{BB962C8B-B14F-4D97-AF65-F5344CB8AC3E}">
        <p14:creationId xmlns:p14="http://schemas.microsoft.com/office/powerpoint/2010/main" val="3347613235"/>
      </p:ext>
    </p:extLst>
  </p:cSld>
  <p:clrMap bg1="lt1" tx1="dk1" bg2="lt2" tx2="dk2" accent1="accent1" accent2="accent2" accent3="accent3" accent4="accent4" accent5="accent5" accent6="accent6" hlink="hlink" folHlink="folHlink"/>
  <p:sldLayoutIdLst>
    <p:sldLayoutId id="2147486053" r:id="rId1"/>
    <p:sldLayoutId id="2147486054" r:id="rId2"/>
    <p:sldLayoutId id="2147486055" r:id="rId3"/>
    <p:sldLayoutId id="2147486056" r:id="rId4"/>
    <p:sldLayoutId id="2147486057" r:id="rId5"/>
    <p:sldLayoutId id="2147486058" r:id="rId6"/>
    <p:sldLayoutId id="2147486059" r:id="rId7"/>
    <p:sldLayoutId id="2147486060" r:id="rId8"/>
    <p:sldLayoutId id="2147486061" r:id="rId9"/>
    <p:sldLayoutId id="2147486062" r:id="rId10"/>
    <p:sldLayoutId id="2147486063" r:id="rId11"/>
    <p:sldLayoutId id="2147486064" r:id="rId12"/>
    <p:sldLayoutId id="2147486150" r:id="rId13"/>
    <p:sldLayoutId id="2147486164" r:id="rId14"/>
    <p:sldLayoutId id="2147486165" r:id="rId15"/>
    <p:sldLayoutId id="2147486166" r:id="rId16"/>
    <p:sldLayoutId id="2147486167" r:id="rId17"/>
    <p:sldLayoutId id="2147486085" r:id="rId18"/>
    <p:sldLayoutId id="2147486087" r:id="rId19"/>
    <p:sldLayoutId id="2147486089" r:id="rId20"/>
    <p:sldLayoutId id="2147486090" r:id="rId21"/>
    <p:sldLayoutId id="2147486091" r:id="rId22"/>
    <p:sldLayoutId id="2147486095" r:id="rId23"/>
    <p:sldLayoutId id="2147486096" r:id="rId24"/>
    <p:sldLayoutId id="2147486100" r:id="rId25"/>
    <p:sldLayoutId id="2147486101" r:id="rId26"/>
    <p:sldLayoutId id="2147486102" r:id="rId27"/>
    <p:sldLayoutId id="2147486103" r:id="rId28"/>
    <p:sldLayoutId id="2147486104" r:id="rId29"/>
    <p:sldLayoutId id="2147486105" r:id="rId30"/>
    <p:sldLayoutId id="2147486106" r:id="rId31"/>
    <p:sldLayoutId id="2147486107" r:id="rId32"/>
    <p:sldLayoutId id="2147486108" r:id="rId33"/>
    <p:sldLayoutId id="2147486110" r:id="rId34"/>
  </p:sldLayoutIdLst>
  <p:txStyles>
    <p:titleStyle>
      <a:lvl1pPr algn="ctr" rtl="0" eaLnBrk="0" fontAlgn="base" hangingPunct="0">
        <a:spcBef>
          <a:spcPct val="0"/>
        </a:spcBef>
        <a:spcAft>
          <a:spcPct val="0"/>
        </a:spcAft>
        <a:defRPr sz="3300" kern="1200">
          <a:solidFill>
            <a:schemeClr val="tx1"/>
          </a:solidFill>
          <a:latin typeface="+mj-lt"/>
          <a:ea typeface="ＭＳ Ｐゴシック" pitchFamily="34" charset="-128"/>
          <a:cs typeface="ＭＳ Ｐゴシック" pitchFamily="-106" charset="-128"/>
        </a:defRPr>
      </a:lvl1pPr>
      <a:lvl2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2pPr>
      <a:lvl3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3pPr>
      <a:lvl4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4pPr>
      <a:lvl5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5pPr>
      <a:lvl6pPr marL="342900" algn="ctr" rtl="0" fontAlgn="base">
        <a:spcBef>
          <a:spcPct val="0"/>
        </a:spcBef>
        <a:spcAft>
          <a:spcPct val="0"/>
        </a:spcAft>
        <a:defRPr sz="3300">
          <a:solidFill>
            <a:schemeClr val="tx1"/>
          </a:solidFill>
          <a:latin typeface="Calibri" pitchFamily="-65" charset="0"/>
        </a:defRPr>
      </a:lvl6pPr>
      <a:lvl7pPr marL="685800" algn="ctr" rtl="0" fontAlgn="base">
        <a:spcBef>
          <a:spcPct val="0"/>
        </a:spcBef>
        <a:spcAft>
          <a:spcPct val="0"/>
        </a:spcAft>
        <a:defRPr sz="3300">
          <a:solidFill>
            <a:schemeClr val="tx1"/>
          </a:solidFill>
          <a:latin typeface="Calibri" pitchFamily="-65" charset="0"/>
        </a:defRPr>
      </a:lvl7pPr>
      <a:lvl8pPr marL="1028700" algn="ctr" rtl="0" fontAlgn="base">
        <a:spcBef>
          <a:spcPct val="0"/>
        </a:spcBef>
        <a:spcAft>
          <a:spcPct val="0"/>
        </a:spcAft>
        <a:defRPr sz="3300">
          <a:solidFill>
            <a:schemeClr val="tx1"/>
          </a:solidFill>
          <a:latin typeface="Calibri" pitchFamily="-65" charset="0"/>
        </a:defRPr>
      </a:lvl8pPr>
      <a:lvl9pPr marL="1371600" algn="ctr" rtl="0" fontAlgn="base">
        <a:spcBef>
          <a:spcPct val="0"/>
        </a:spcBef>
        <a:spcAft>
          <a:spcPct val="0"/>
        </a:spcAft>
        <a:defRPr sz="3300">
          <a:solidFill>
            <a:schemeClr val="tx1"/>
          </a:solidFill>
          <a:latin typeface="Calibri" pitchFamily="-65"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34" charset="-128"/>
          <a:cs typeface="ＭＳ Ｐゴシック" pitchFamily="-106" charset="-128"/>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ＭＳ Ｐゴシック" pitchFamily="34" charset="-128"/>
          <a:cs typeface="ＭＳ Ｐゴシック" charset="-128"/>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ＭＳ Ｐゴシック" pitchFamily="34" charset="-128"/>
          <a:cs typeface="ＭＳ Ｐゴシック" charset="-128"/>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pitchFamily="34" charset="-128"/>
          <a:cs typeface="ＭＳ Ｐゴシック" charset="-128"/>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pitchFamily="34" charset="-128"/>
          <a:cs typeface="ＭＳ Ｐゴシック" charset="-128"/>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Title Placeholder 1">
            <a:extLst>
              <a:ext uri="{FF2B5EF4-FFF2-40B4-BE49-F238E27FC236}">
                <a16:creationId xmlns:a16="http://schemas.microsoft.com/office/drawing/2014/main" id="{AB6684A9-8243-441C-F17D-867766D377C9}"/>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43011" name="Text Placeholder 2">
            <a:extLst>
              <a:ext uri="{FF2B5EF4-FFF2-40B4-BE49-F238E27FC236}">
                <a16:creationId xmlns:a16="http://schemas.microsoft.com/office/drawing/2014/main" id="{DFD77835-D471-D55F-A785-9732B75DFE6D}"/>
              </a:ext>
            </a:extLst>
          </p:cNvPr>
          <p:cNvSpPr>
            <a:spLocks noGrp="1"/>
          </p:cNvSpPr>
          <p:nvPr>
            <p:ph type="body" idx="1"/>
          </p:nvPr>
        </p:nvSpPr>
        <p:spPr bwMode="auto">
          <a:xfrm>
            <a:off x="609600" y="1600202"/>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3A6DAAA6-2EA1-56BC-0708-9588D9B8AE5F}"/>
              </a:ext>
            </a:extLst>
          </p:cNvPr>
          <p:cNvSpPr>
            <a:spLocks noGrp="1"/>
          </p:cNvSpPr>
          <p:nvPr>
            <p:ph type="dt" sz="half" idx="2"/>
          </p:nvPr>
        </p:nvSpPr>
        <p:spPr>
          <a:xfrm>
            <a:off x="609600" y="6356352"/>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900">
                <a:solidFill>
                  <a:srgbClr val="898989"/>
                </a:solidFill>
                <a:latin typeface="Calibri" pitchFamily="34" charset="0"/>
                <a:ea typeface="ＭＳ Ｐゴシック" pitchFamily="34" charset="-128"/>
                <a:cs typeface="Arial" pitchFamily="34" charset="0"/>
              </a:defRPr>
            </a:lvl1pPr>
          </a:lstStyle>
          <a:p>
            <a:pPr>
              <a:defRPr/>
            </a:pPr>
            <a:fld id="{07C9A857-812C-7040-8A0B-AA7230425525}"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9227C83F-63AB-D260-35ED-A68C559E3EFD}"/>
              </a:ext>
            </a:extLst>
          </p:cNvPr>
          <p:cNvSpPr>
            <a:spLocks noGrp="1"/>
          </p:cNvSpPr>
          <p:nvPr>
            <p:ph type="ftr" sz="quarter" idx="3"/>
          </p:nvPr>
        </p:nvSpPr>
        <p:spPr>
          <a:xfrm>
            <a:off x="4165600" y="6356352"/>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a:solidFill>
                  <a:srgbClr val="898989"/>
                </a:solidFill>
                <a:latin typeface="Calibri" pitchFamily="34" charset="0"/>
                <a:ea typeface="ＭＳ Ｐゴシック" pitchFamily="34" charset="-128"/>
              </a:defRPr>
            </a:lvl1pPr>
          </a:lstStyle>
          <a:p>
            <a:pPr>
              <a:defRPr/>
            </a:pPr>
            <a:endParaRPr lang="en-GB" altLang="en-US"/>
          </a:p>
        </p:txBody>
      </p:sp>
    </p:spTree>
    <p:extLst>
      <p:ext uri="{BB962C8B-B14F-4D97-AF65-F5344CB8AC3E}">
        <p14:creationId xmlns:p14="http://schemas.microsoft.com/office/powerpoint/2010/main" val="770423503"/>
      </p:ext>
    </p:extLst>
  </p:cSld>
  <p:clrMap bg1="lt1" tx1="dk1" bg2="lt2" tx2="dk2" accent1="accent1" accent2="accent2" accent3="accent3" accent4="accent4" accent5="accent5" accent6="accent6" hlink="hlink" folHlink="folHlink"/>
  <p:sldLayoutIdLst>
    <p:sldLayoutId id="2147486066" r:id="rId1"/>
    <p:sldLayoutId id="2147486067" r:id="rId2"/>
    <p:sldLayoutId id="2147486068" r:id="rId3"/>
    <p:sldLayoutId id="2147486069" r:id="rId4"/>
    <p:sldLayoutId id="2147486070" r:id="rId5"/>
    <p:sldLayoutId id="2147486071" r:id="rId6"/>
    <p:sldLayoutId id="2147486072" r:id="rId7"/>
    <p:sldLayoutId id="2147486073" r:id="rId8"/>
    <p:sldLayoutId id="2147486074" r:id="rId9"/>
    <p:sldLayoutId id="2147486075" r:id="rId10"/>
    <p:sldLayoutId id="2147486076" r:id="rId11"/>
    <p:sldLayoutId id="2147486077" r:id="rId12"/>
    <p:sldLayoutId id="2147486078" r:id="rId13"/>
    <p:sldLayoutId id="2147486079" r:id="rId14"/>
    <p:sldLayoutId id="2147486082" r:id="rId15"/>
    <p:sldLayoutId id="2147486083" r:id="rId16"/>
    <p:sldLayoutId id="2147486172" r:id="rId17"/>
    <p:sldLayoutId id="2147486173" r:id="rId18"/>
    <p:sldLayoutId id="2147486174" r:id="rId19"/>
    <p:sldLayoutId id="2147486175" r:id="rId20"/>
  </p:sldLayoutIdLst>
  <p:txStyles>
    <p:titleStyle>
      <a:lvl1pPr algn="ctr" rtl="0" eaLnBrk="0" fontAlgn="base" hangingPunct="0">
        <a:spcBef>
          <a:spcPct val="0"/>
        </a:spcBef>
        <a:spcAft>
          <a:spcPct val="0"/>
        </a:spcAft>
        <a:defRPr sz="3300" kern="1200">
          <a:solidFill>
            <a:schemeClr val="tx1"/>
          </a:solidFill>
          <a:latin typeface="+mj-lt"/>
          <a:ea typeface="ＭＳ Ｐゴシック" pitchFamily="34" charset="-128"/>
          <a:cs typeface="ＭＳ Ｐゴシック" pitchFamily="-106" charset="-128"/>
        </a:defRPr>
      </a:lvl1pPr>
      <a:lvl2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2pPr>
      <a:lvl3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3pPr>
      <a:lvl4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4pPr>
      <a:lvl5pPr algn="ctr" rtl="0" eaLnBrk="0" fontAlgn="base" hangingPunct="0">
        <a:spcBef>
          <a:spcPct val="0"/>
        </a:spcBef>
        <a:spcAft>
          <a:spcPct val="0"/>
        </a:spcAft>
        <a:defRPr sz="3300">
          <a:solidFill>
            <a:schemeClr val="tx1"/>
          </a:solidFill>
          <a:latin typeface="Calibri" pitchFamily="-65" charset="0"/>
          <a:ea typeface="ＭＳ Ｐゴシック" pitchFamily="34" charset="-128"/>
          <a:cs typeface="ＭＳ Ｐゴシック" pitchFamily="-106" charset="-128"/>
        </a:defRPr>
      </a:lvl5pPr>
      <a:lvl6pPr marL="342900" algn="ctr" rtl="0" fontAlgn="base">
        <a:spcBef>
          <a:spcPct val="0"/>
        </a:spcBef>
        <a:spcAft>
          <a:spcPct val="0"/>
        </a:spcAft>
        <a:defRPr sz="3300">
          <a:solidFill>
            <a:schemeClr val="tx1"/>
          </a:solidFill>
          <a:latin typeface="Calibri" pitchFamily="-65" charset="0"/>
        </a:defRPr>
      </a:lvl6pPr>
      <a:lvl7pPr marL="685800" algn="ctr" rtl="0" fontAlgn="base">
        <a:spcBef>
          <a:spcPct val="0"/>
        </a:spcBef>
        <a:spcAft>
          <a:spcPct val="0"/>
        </a:spcAft>
        <a:defRPr sz="3300">
          <a:solidFill>
            <a:schemeClr val="tx1"/>
          </a:solidFill>
          <a:latin typeface="Calibri" pitchFamily="-65" charset="0"/>
        </a:defRPr>
      </a:lvl7pPr>
      <a:lvl8pPr marL="1028700" algn="ctr" rtl="0" fontAlgn="base">
        <a:spcBef>
          <a:spcPct val="0"/>
        </a:spcBef>
        <a:spcAft>
          <a:spcPct val="0"/>
        </a:spcAft>
        <a:defRPr sz="3300">
          <a:solidFill>
            <a:schemeClr val="tx1"/>
          </a:solidFill>
          <a:latin typeface="Calibri" pitchFamily="-65" charset="0"/>
        </a:defRPr>
      </a:lvl8pPr>
      <a:lvl9pPr marL="1371600" algn="ctr" rtl="0" fontAlgn="base">
        <a:spcBef>
          <a:spcPct val="0"/>
        </a:spcBef>
        <a:spcAft>
          <a:spcPct val="0"/>
        </a:spcAft>
        <a:defRPr sz="3300">
          <a:solidFill>
            <a:schemeClr val="tx1"/>
          </a:solidFill>
          <a:latin typeface="Calibri" pitchFamily="-65"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34" charset="-128"/>
          <a:cs typeface="ＭＳ Ｐゴシック" pitchFamily="-106" charset="-128"/>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ＭＳ Ｐゴシック" pitchFamily="34" charset="-128"/>
          <a:cs typeface="ＭＳ Ｐゴシック" charset="-128"/>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ＭＳ Ｐゴシック" pitchFamily="34" charset="-128"/>
          <a:cs typeface="ＭＳ Ｐゴシック" charset="-128"/>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pitchFamily="34" charset="-128"/>
          <a:cs typeface="ＭＳ Ｐゴシック" charset="-128"/>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pitchFamily="34" charset="-128"/>
          <a:cs typeface="ＭＳ Ｐゴシック" charset="-128"/>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D659A89-556B-4443-93AD-822DAA1F9F1E}" type="datetime1">
              <a:rPr lang="en-GB" altLang="en-US" smtClean="0"/>
              <a:pPr>
                <a:defRPr/>
              </a:pPr>
              <a:t>03/07/2023</a:t>
            </a:fld>
            <a:endParaRPr lang="en-GB"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DADE41-B8CF-934A-912F-030AC8ECDF1A}" type="slidenum">
              <a:rPr lang="en-US" smtClean="0"/>
              <a:t>‹#›</a:t>
            </a:fld>
            <a:endParaRPr lang="en-US"/>
          </a:p>
        </p:txBody>
      </p:sp>
    </p:spTree>
    <p:extLst>
      <p:ext uri="{BB962C8B-B14F-4D97-AF65-F5344CB8AC3E}">
        <p14:creationId xmlns:p14="http://schemas.microsoft.com/office/powerpoint/2010/main" val="2542491503"/>
      </p:ext>
    </p:extLst>
  </p:cSld>
  <p:clrMap bg1="lt1" tx1="dk1" bg2="lt2" tx2="dk2" accent1="accent1" accent2="accent2" accent3="accent3" accent4="accent4" accent5="accent5" accent6="accent6" hlink="hlink" folHlink="folHlink"/>
  <p:sldLayoutIdLst>
    <p:sldLayoutId id="2147486114" r:id="rId1"/>
    <p:sldLayoutId id="2147486115" r:id="rId2"/>
    <p:sldLayoutId id="2147486116" r:id="rId3"/>
    <p:sldLayoutId id="2147486117" r:id="rId4"/>
    <p:sldLayoutId id="2147486118" r:id="rId5"/>
    <p:sldLayoutId id="2147486119" r:id="rId6"/>
    <p:sldLayoutId id="2147486120" r:id="rId7"/>
    <p:sldLayoutId id="2147486121" r:id="rId8"/>
    <p:sldLayoutId id="2147486122" r:id="rId9"/>
    <p:sldLayoutId id="2147486123" r:id="rId10"/>
    <p:sldLayoutId id="2147486124" r:id="rId11"/>
    <p:sldLayoutId id="2147486125" r:id="rId12"/>
    <p:sldLayoutId id="2147486176" r:id="rId13"/>
    <p:sldLayoutId id="2147486177" r:id="rId14"/>
    <p:sldLayoutId id="2147486178" r:id="rId15"/>
    <p:sldLayoutId id="214748617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761E0B6-2795-534B-1B1A-2924226A72F7}"/>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D011D06-7CF8-1EEF-B117-55725E73A1D1}"/>
              </a:ext>
            </a:extLst>
          </p:cNvPr>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A341C77A-7820-AED8-2F7F-762C6DCCC722}"/>
              </a:ext>
            </a:extLst>
          </p:cNvPr>
          <p:cNvSpPr>
            <a:spLocks noGrp="1"/>
          </p:cNvSpPr>
          <p:nvPr>
            <p:ph type="dt" sz="half" idx="2"/>
          </p:nvPr>
        </p:nvSpPr>
        <p:spPr>
          <a:xfrm>
            <a:off x="609600" y="6356350"/>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itchFamily="34" charset="-128"/>
                <a:cs typeface="Arial" pitchFamily="34" charset="0"/>
              </a:defRPr>
            </a:lvl1pPr>
          </a:lstStyle>
          <a:p>
            <a:pPr>
              <a:defRPr/>
            </a:pPr>
            <a:fld id="{1785112C-628E-E14A-895B-AF28B9AC384A}" type="datetime1">
              <a:rPr lang="en-GB" altLang="en-US"/>
              <a:pPr>
                <a:defRPr/>
              </a:pPr>
              <a:t>03/07/2023</a:t>
            </a:fld>
            <a:endParaRPr lang="en-GB" altLang="en-US"/>
          </a:p>
        </p:txBody>
      </p:sp>
      <p:sp>
        <p:nvSpPr>
          <p:cNvPr id="5" name="Footer Placeholder 4">
            <a:extLst>
              <a:ext uri="{FF2B5EF4-FFF2-40B4-BE49-F238E27FC236}">
                <a16:creationId xmlns:a16="http://schemas.microsoft.com/office/drawing/2014/main" id="{BC9FAE00-EF70-AB90-0CED-9F619EA0A191}"/>
              </a:ext>
            </a:extLst>
          </p:cNvPr>
          <p:cNvSpPr>
            <a:spLocks noGrp="1"/>
          </p:cNvSpPr>
          <p:nvPr>
            <p:ph type="ftr" sz="quarter" idx="3"/>
          </p:nvPr>
        </p:nvSpPr>
        <p:spPr>
          <a:xfrm>
            <a:off x="4165600" y="6356350"/>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ea typeface="ＭＳ Ｐゴシック" pitchFamily="34" charset="-128"/>
              </a:defRPr>
            </a:lvl1pPr>
          </a:lstStyle>
          <a:p>
            <a:pPr>
              <a:defRPr/>
            </a:pPr>
            <a:endParaRPr lang="en-GB" altLang="en-US"/>
          </a:p>
        </p:txBody>
      </p:sp>
    </p:spTree>
    <p:extLst>
      <p:ext uri="{BB962C8B-B14F-4D97-AF65-F5344CB8AC3E}">
        <p14:creationId xmlns:p14="http://schemas.microsoft.com/office/powerpoint/2010/main" val="1932852172"/>
      </p:ext>
    </p:extLst>
  </p:cSld>
  <p:clrMap bg1="lt1" tx1="dk1" bg2="lt2" tx2="dk2" accent1="accent1" accent2="accent2" accent3="accent3" accent4="accent4" accent5="accent5" accent6="accent6" hlink="hlink" folHlink="folHlink"/>
  <p:sldLayoutIdLst>
    <p:sldLayoutId id="2147486152" r:id="rId1"/>
    <p:sldLayoutId id="2147486153" r:id="rId2"/>
    <p:sldLayoutId id="2147486154" r:id="rId3"/>
    <p:sldLayoutId id="2147486155" r:id="rId4"/>
    <p:sldLayoutId id="2147486156" r:id="rId5"/>
    <p:sldLayoutId id="2147486157" r:id="rId6"/>
    <p:sldLayoutId id="2147486158" r:id="rId7"/>
    <p:sldLayoutId id="2147486159" r:id="rId8"/>
    <p:sldLayoutId id="2147486160" r:id="rId9"/>
    <p:sldLayoutId id="2147486161" r:id="rId10"/>
    <p:sldLayoutId id="2147486162" r:id="rId11"/>
    <p:sldLayoutId id="2147486163" r:id="rId12"/>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34" charset="-128"/>
          <a:cs typeface="ＭＳ Ｐゴシック" pitchFamily="-106" charset="-128"/>
        </a:defRPr>
      </a:lvl1pPr>
      <a:lvl2pPr algn="ctr" rtl="0" eaLnBrk="0" fontAlgn="base" hangingPunct="0">
        <a:spcBef>
          <a:spcPct val="0"/>
        </a:spcBef>
        <a:spcAft>
          <a:spcPct val="0"/>
        </a:spcAft>
        <a:defRPr sz="4400">
          <a:solidFill>
            <a:schemeClr val="tx1"/>
          </a:solidFill>
          <a:latin typeface="Calibri" pitchFamily="-65" charset="0"/>
          <a:ea typeface="ＭＳ Ｐゴシック" pitchFamily="34" charset="-128"/>
          <a:cs typeface="ＭＳ Ｐゴシック" pitchFamily="-106" charset="-128"/>
        </a:defRPr>
      </a:lvl2pPr>
      <a:lvl3pPr algn="ctr" rtl="0" eaLnBrk="0" fontAlgn="base" hangingPunct="0">
        <a:spcBef>
          <a:spcPct val="0"/>
        </a:spcBef>
        <a:spcAft>
          <a:spcPct val="0"/>
        </a:spcAft>
        <a:defRPr sz="4400">
          <a:solidFill>
            <a:schemeClr val="tx1"/>
          </a:solidFill>
          <a:latin typeface="Calibri" pitchFamily="-65" charset="0"/>
          <a:ea typeface="ＭＳ Ｐゴシック" pitchFamily="34" charset="-128"/>
          <a:cs typeface="ＭＳ Ｐゴシック" pitchFamily="-106" charset="-128"/>
        </a:defRPr>
      </a:lvl3pPr>
      <a:lvl4pPr algn="ctr" rtl="0" eaLnBrk="0" fontAlgn="base" hangingPunct="0">
        <a:spcBef>
          <a:spcPct val="0"/>
        </a:spcBef>
        <a:spcAft>
          <a:spcPct val="0"/>
        </a:spcAft>
        <a:defRPr sz="4400">
          <a:solidFill>
            <a:schemeClr val="tx1"/>
          </a:solidFill>
          <a:latin typeface="Calibri" pitchFamily="-65" charset="0"/>
          <a:ea typeface="ＭＳ Ｐゴシック" pitchFamily="34" charset="-128"/>
          <a:cs typeface="ＭＳ Ｐゴシック" pitchFamily="-106" charset="-128"/>
        </a:defRPr>
      </a:lvl4pPr>
      <a:lvl5pPr algn="ctr" rtl="0" eaLnBrk="0" fontAlgn="base" hangingPunct="0">
        <a:spcBef>
          <a:spcPct val="0"/>
        </a:spcBef>
        <a:spcAft>
          <a:spcPct val="0"/>
        </a:spcAft>
        <a:defRPr sz="4400">
          <a:solidFill>
            <a:schemeClr val="tx1"/>
          </a:solidFill>
          <a:latin typeface="Calibri" pitchFamily="-65" charset="0"/>
          <a:ea typeface="ＭＳ Ｐゴシック" pitchFamily="34" charset="-128"/>
          <a:cs typeface="ＭＳ Ｐゴシック" pitchFamily="-106" charset="-128"/>
        </a:defRPr>
      </a:lvl5pPr>
      <a:lvl6pPr marL="457200" algn="ctr" rtl="0" fontAlgn="base">
        <a:spcBef>
          <a:spcPct val="0"/>
        </a:spcBef>
        <a:spcAft>
          <a:spcPct val="0"/>
        </a:spcAft>
        <a:defRPr sz="4400">
          <a:solidFill>
            <a:schemeClr val="tx1"/>
          </a:solidFill>
          <a:latin typeface="Calibri" pitchFamily="-65" charset="0"/>
        </a:defRPr>
      </a:lvl6pPr>
      <a:lvl7pPr marL="914400" algn="ctr" rtl="0" fontAlgn="base">
        <a:spcBef>
          <a:spcPct val="0"/>
        </a:spcBef>
        <a:spcAft>
          <a:spcPct val="0"/>
        </a:spcAft>
        <a:defRPr sz="4400">
          <a:solidFill>
            <a:schemeClr val="tx1"/>
          </a:solidFill>
          <a:latin typeface="Calibri" pitchFamily="-65" charset="0"/>
        </a:defRPr>
      </a:lvl7pPr>
      <a:lvl8pPr marL="1371600" algn="ctr" rtl="0" fontAlgn="base">
        <a:spcBef>
          <a:spcPct val="0"/>
        </a:spcBef>
        <a:spcAft>
          <a:spcPct val="0"/>
        </a:spcAft>
        <a:defRPr sz="4400">
          <a:solidFill>
            <a:schemeClr val="tx1"/>
          </a:solidFill>
          <a:latin typeface="Calibri" pitchFamily="-65" charset="0"/>
        </a:defRPr>
      </a:lvl8pPr>
      <a:lvl9pPr marL="1828800" algn="ctr" rtl="0" fontAlgn="base">
        <a:spcBef>
          <a:spcPct val="0"/>
        </a:spcBef>
        <a:spcAft>
          <a:spcPct val="0"/>
        </a:spcAft>
        <a:defRPr sz="4400">
          <a:solidFill>
            <a:schemeClr val="tx1"/>
          </a:solidFill>
          <a:latin typeface="Calibri" pitchFamily="-65"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34" charset="-128"/>
          <a:cs typeface="ＭＳ Ｐゴシック" pitchFamily="-106"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34" charset="-128"/>
          <a:cs typeface="ＭＳ Ｐゴシック"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34" charset="-128"/>
          <a:cs typeface="ＭＳ Ｐゴシック"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34" charset="-128"/>
          <a:cs typeface="ＭＳ Ｐゴシック"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34" charset="-128"/>
          <a:cs typeface="ＭＳ Ｐゴシック"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57.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5.xml"/><Relationship Id="rId1" Type="http://schemas.openxmlformats.org/officeDocument/2006/relationships/slideLayout" Target="../slideLayouts/slideLayout61.xml"/><Relationship Id="rId6" Type="http://schemas.openxmlformats.org/officeDocument/2006/relationships/customXml" Target="../ink/ink3.xml"/><Relationship Id="rId5" Type="http://schemas.openxmlformats.org/officeDocument/2006/relationships/customXml" Target="../ink/ink2.xml"/><Relationship Id="rId4" Type="http://schemas.openxmlformats.org/officeDocument/2006/relationships/image" Target="../media/image35.png"/></Relationships>
</file>

<file path=ppt/slides/_rels/slide58.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32.png"/><Relationship Id="rId1" Type="http://schemas.openxmlformats.org/officeDocument/2006/relationships/slideLayout" Target="../slideLayouts/slideLayout61.xml"/><Relationship Id="rId4" Type="http://schemas.openxmlformats.org/officeDocument/2006/relationships/image" Target="../media/image37.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6.xml"/></Relationships>
</file>

<file path=ppt/slides/_rels/slide6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56.xml"/><Relationship Id="rId4" Type="http://schemas.openxmlformats.org/officeDocument/2006/relationships/image" Target="../media/image34.tif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notesSlide" Target="../notesSlides/notesSlide29.xml"/><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slideLayout" Target="../slideLayouts/slideLayout56.xml"/><Relationship Id="rId1" Type="http://schemas.openxmlformats.org/officeDocument/2006/relationships/tags" Target="../tags/tag1.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6.png"/><Relationship Id="rId9" Type="http://schemas.openxmlformats.org/officeDocument/2006/relationships/image" Target="../media/image42.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0.xml"/><Relationship Id="rId1" Type="http://schemas.openxmlformats.org/officeDocument/2006/relationships/tags" Target="../tags/tag2.xml"/><Relationship Id="rId5" Type="http://schemas.openxmlformats.org/officeDocument/2006/relationships/image" Target="../media/image47.png"/><Relationship Id="rId4" Type="http://schemas.openxmlformats.org/officeDocument/2006/relationships/image" Target="../media/image46.gif"/></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6.xml"/></Relationships>
</file>

<file path=ppt/slides/_rels/slide67.xml.rels><?xml version="1.0" encoding="UTF-8" standalone="yes"?>
<Relationships xmlns="http://schemas.openxmlformats.org/package/2006/relationships"><Relationship Id="rId3" Type="http://schemas.openxmlformats.org/officeDocument/2006/relationships/hyperlink" Target="https://gpevidence.org/" TargetMode="External"/><Relationship Id="rId2" Type="http://schemas.openxmlformats.org/officeDocument/2006/relationships/notesSlide" Target="../notesSlides/notesSlide32.xml"/><Relationship Id="rId1" Type="http://schemas.openxmlformats.org/officeDocument/2006/relationships/slideLayout" Target="../slideLayouts/slideLayout56.xml"/><Relationship Id="rId4" Type="http://schemas.openxmlformats.org/officeDocument/2006/relationships/image" Target="../media/image4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70.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1.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2.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3.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4.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5.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7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7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7.xml"/></Relationships>
</file>

<file path=ppt/slides/_rels/slide7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81.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7.xml"/></Relationships>
</file>

<file path=ppt/slides/_rels/slide8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5.tif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6.xml"/><Relationship Id="rId1" Type="http://schemas.openxmlformats.org/officeDocument/2006/relationships/slideLayout" Target="../slideLayouts/slideLayout56.xml"/><Relationship Id="rId4" Type="http://schemas.openxmlformats.org/officeDocument/2006/relationships/hyperlink" Target="mailto:J.l.Underhill@keele.ac.uk"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1" name="Title 1">
            <a:extLst>
              <a:ext uri="{FF2B5EF4-FFF2-40B4-BE49-F238E27FC236}">
                <a16:creationId xmlns:a16="http://schemas.microsoft.com/office/drawing/2014/main" id="{69FE1D3B-B15F-AA5B-43E6-47D9380A9CB1}"/>
              </a:ext>
            </a:extLst>
          </p:cNvPr>
          <p:cNvSpPr>
            <a:spLocks noGrp="1"/>
          </p:cNvSpPr>
          <p:nvPr>
            <p:ph type="title"/>
          </p:nvPr>
        </p:nvSpPr>
        <p:spPr>
          <a:xfrm>
            <a:off x="5966172" y="428017"/>
            <a:ext cx="4599709" cy="1716255"/>
          </a:xfrm>
        </p:spPr>
        <p:txBody>
          <a:bodyPr vert="horz" lIns="91440" tIns="45720" rIns="91440" bIns="45720" rtlCol="0" anchor="b">
            <a:noAutofit/>
          </a:bodyPr>
          <a:lstStyle/>
          <a:p>
            <a:pPr defTabSz="914400"/>
            <a:r>
              <a:rPr lang="en-US" altLang="en-US" sz="3200" b="1" dirty="0"/>
              <a:t>How humans make decisions (and what this means for clinical practice)</a:t>
            </a:r>
            <a:endParaRPr lang="en-US" altLang="en-US" sz="3200" dirty="0"/>
          </a:p>
        </p:txBody>
      </p:sp>
      <p:pic>
        <p:nvPicPr>
          <p:cNvPr id="56323" name="Picture 6" descr="iamnotcomfor">
            <a:extLst>
              <a:ext uri="{FF2B5EF4-FFF2-40B4-BE49-F238E27FC236}">
                <a16:creationId xmlns:a16="http://schemas.microsoft.com/office/drawing/2014/main" id="{9B0BB6CE-5414-0DCF-2C1D-F48D498B471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33358" y="1090715"/>
            <a:ext cx="3916219" cy="46765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2" name="Content Placeholder 2">
            <a:extLst>
              <a:ext uri="{FF2B5EF4-FFF2-40B4-BE49-F238E27FC236}">
                <a16:creationId xmlns:a16="http://schemas.microsoft.com/office/drawing/2014/main" id="{F704ECC8-E8DE-D125-E581-E61E189C02A5}"/>
              </a:ext>
            </a:extLst>
          </p:cNvPr>
          <p:cNvSpPr txBox="1">
            <a:spLocks/>
          </p:cNvSpPr>
          <p:nvPr/>
        </p:nvSpPr>
        <p:spPr bwMode="auto">
          <a:xfrm>
            <a:off x="6318438" y="2645923"/>
            <a:ext cx="3895179" cy="37104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indent="-228600">
              <a:lnSpc>
                <a:spcPct val="90000"/>
              </a:lnSpc>
            </a:pPr>
            <a:endParaRPr lang="en-US" altLang="en-US" sz="1700" dirty="0">
              <a:solidFill>
                <a:schemeClr val="tx1">
                  <a:alpha val="80000"/>
                </a:schemeClr>
              </a:solidFill>
              <a:latin typeface="+mn-lt"/>
              <a:ea typeface="+mn-ea"/>
            </a:endParaRPr>
          </a:p>
          <a:p>
            <a:pPr indent="-228600">
              <a:lnSpc>
                <a:spcPct val="90000"/>
              </a:lnSpc>
            </a:pPr>
            <a:endParaRPr lang="en-US" altLang="en-US" sz="1700" dirty="0">
              <a:solidFill>
                <a:schemeClr val="tx1">
                  <a:alpha val="80000"/>
                </a:schemeClr>
              </a:solidFill>
              <a:latin typeface="+mn-lt"/>
              <a:ea typeface="+mn-ea"/>
            </a:endParaRPr>
          </a:p>
          <a:p>
            <a:pPr>
              <a:lnSpc>
                <a:spcPct val="90000"/>
              </a:lnSpc>
              <a:buNone/>
            </a:pPr>
            <a:r>
              <a:rPr lang="en-US" altLang="en-US" sz="1700" dirty="0">
                <a:solidFill>
                  <a:schemeClr val="tx1">
                    <a:alpha val="80000"/>
                  </a:schemeClr>
                </a:solidFill>
                <a:latin typeface="+mn-lt"/>
                <a:ea typeface="+mn-ea"/>
              </a:rPr>
              <a:t>Jonathan Underhill </a:t>
            </a:r>
            <a:r>
              <a:rPr lang="en-US" altLang="en-US" sz="1700" dirty="0" err="1">
                <a:solidFill>
                  <a:schemeClr val="tx1">
                    <a:alpha val="80000"/>
                  </a:schemeClr>
                </a:solidFill>
                <a:latin typeface="+mn-lt"/>
                <a:ea typeface="+mn-ea"/>
              </a:rPr>
              <a:t>FRPharmS</a:t>
            </a:r>
            <a:endParaRPr lang="en-US" altLang="en-US" sz="1700" dirty="0">
              <a:solidFill>
                <a:schemeClr val="tx1">
                  <a:alpha val="80000"/>
                </a:schemeClr>
              </a:solidFill>
              <a:latin typeface="+mn-lt"/>
              <a:ea typeface="+mn-ea"/>
            </a:endParaRPr>
          </a:p>
          <a:p>
            <a:pPr>
              <a:lnSpc>
                <a:spcPct val="90000"/>
              </a:lnSpc>
              <a:buNone/>
            </a:pPr>
            <a:endParaRPr lang="en-US" altLang="en-US" sz="1700" dirty="0">
              <a:solidFill>
                <a:schemeClr val="tx1">
                  <a:alpha val="80000"/>
                </a:schemeClr>
              </a:solidFill>
              <a:latin typeface="+mn-lt"/>
              <a:ea typeface="+mn-ea"/>
            </a:endParaRPr>
          </a:p>
          <a:p>
            <a:pPr>
              <a:lnSpc>
                <a:spcPct val="90000"/>
              </a:lnSpc>
              <a:buNone/>
            </a:pPr>
            <a:r>
              <a:rPr lang="en-US" altLang="en-US" sz="1700" dirty="0">
                <a:solidFill>
                  <a:schemeClr val="tx1">
                    <a:alpha val="80000"/>
                  </a:schemeClr>
                </a:solidFill>
                <a:latin typeface="+mn-lt"/>
                <a:ea typeface="+mn-ea"/>
              </a:rPr>
              <a:t>Medicines Consultant Clinical Adviser, Medicines </a:t>
            </a:r>
            <a:r>
              <a:rPr lang="en-US" altLang="en-US" sz="1700" dirty="0" err="1">
                <a:solidFill>
                  <a:schemeClr val="tx1">
                    <a:alpha val="80000"/>
                  </a:schemeClr>
                </a:solidFill>
                <a:latin typeface="+mn-lt"/>
                <a:ea typeface="+mn-ea"/>
              </a:rPr>
              <a:t>Optimisation</a:t>
            </a:r>
            <a:r>
              <a:rPr lang="en-US" altLang="en-US" sz="1700" dirty="0">
                <a:solidFill>
                  <a:schemeClr val="tx1">
                    <a:alpha val="80000"/>
                  </a:schemeClr>
                </a:solidFill>
                <a:latin typeface="+mn-lt"/>
                <a:ea typeface="+mn-ea"/>
              </a:rPr>
              <a:t> Team, NICE. </a:t>
            </a:r>
          </a:p>
          <a:p>
            <a:pPr>
              <a:lnSpc>
                <a:spcPct val="90000"/>
              </a:lnSpc>
              <a:buNone/>
            </a:pPr>
            <a:r>
              <a:rPr lang="en-US" altLang="en-US" sz="1700" dirty="0" err="1">
                <a:solidFill>
                  <a:schemeClr val="tx1">
                    <a:alpha val="80000"/>
                  </a:schemeClr>
                </a:solidFill>
                <a:latin typeface="+mn-lt"/>
                <a:ea typeface="+mn-ea"/>
              </a:rPr>
              <a:t>Honourary</a:t>
            </a:r>
            <a:r>
              <a:rPr lang="en-US" altLang="en-US" sz="1700" dirty="0">
                <a:solidFill>
                  <a:schemeClr val="tx1">
                    <a:alpha val="80000"/>
                  </a:schemeClr>
                </a:solidFill>
                <a:latin typeface="+mn-lt"/>
                <a:ea typeface="+mn-ea"/>
              </a:rPr>
              <a:t> Lecturer</a:t>
            </a:r>
          </a:p>
          <a:p>
            <a:pPr>
              <a:lnSpc>
                <a:spcPct val="90000"/>
              </a:lnSpc>
              <a:buNone/>
            </a:pPr>
            <a:r>
              <a:rPr lang="en-US" altLang="en-US" sz="1700" dirty="0" err="1">
                <a:solidFill>
                  <a:schemeClr val="tx1">
                    <a:alpha val="80000"/>
                  </a:schemeClr>
                </a:solidFill>
                <a:latin typeface="+mn-lt"/>
                <a:ea typeface="+mn-ea"/>
              </a:rPr>
              <a:t>Keele</a:t>
            </a:r>
            <a:r>
              <a:rPr lang="en-US" altLang="en-US" sz="1700" dirty="0">
                <a:solidFill>
                  <a:schemeClr val="tx1">
                    <a:alpha val="80000"/>
                  </a:schemeClr>
                </a:solidFill>
                <a:latin typeface="+mn-lt"/>
                <a:ea typeface="+mn-ea"/>
              </a:rPr>
              <a:t> University School of Pharmacy</a:t>
            </a:r>
          </a:p>
          <a:p>
            <a:pPr indent="-228600">
              <a:lnSpc>
                <a:spcPct val="90000"/>
              </a:lnSpc>
            </a:pPr>
            <a:endParaRPr lang="en-US" altLang="en-US" sz="1700" dirty="0">
              <a:solidFill>
                <a:schemeClr val="tx1">
                  <a:alpha val="80000"/>
                </a:schemeClr>
              </a:solidFill>
              <a:latin typeface="+mn-lt"/>
              <a:ea typeface="+mn-ea"/>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25BD0C-464C-E447-863E-4D773F1DCC58}"/>
              </a:ext>
            </a:extLst>
          </p:cNvPr>
          <p:cNvSpPr>
            <a:spLocks noGrp="1"/>
          </p:cNvSpPr>
          <p:nvPr>
            <p:ph type="body" sz="quarter" idx="11"/>
          </p:nvPr>
        </p:nvSpPr>
        <p:spPr/>
        <p:txBody>
          <a:bodyPr>
            <a:normAutofit/>
          </a:bodyPr>
          <a:lstStyle/>
          <a:p>
            <a:r>
              <a:rPr lang="en-US" dirty="0">
                <a:latin typeface="+mn-lt"/>
              </a:rPr>
              <a:t>Principles of human decision making</a:t>
            </a:r>
          </a:p>
        </p:txBody>
      </p:sp>
    </p:spTree>
    <p:extLst>
      <p:ext uri="{BB962C8B-B14F-4D97-AF65-F5344CB8AC3E}">
        <p14:creationId xmlns:p14="http://schemas.microsoft.com/office/powerpoint/2010/main" val="355709149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a:extLst>
              <a:ext uri="{FF2B5EF4-FFF2-40B4-BE49-F238E27FC236}">
                <a16:creationId xmlns:a16="http://schemas.microsoft.com/office/drawing/2014/main" id="{9EB7F4FF-9227-DC63-50EF-CCAB75C686D3}"/>
              </a:ext>
            </a:extLst>
          </p:cNvPr>
          <p:cNvSpPr>
            <a:spLocks noGrp="1"/>
          </p:cNvSpPr>
          <p:nvPr>
            <p:ph type="title" idx="4294967295"/>
          </p:nvPr>
        </p:nvSpPr>
        <p:spPr>
          <a:xfrm>
            <a:off x="2674434" y="2504765"/>
            <a:ext cx="6172200" cy="854075"/>
          </a:xfrm>
          <a:noFill/>
        </p:spPr>
        <p:txBody>
          <a:bodyPr anchorCtr="1">
            <a:normAutofit fontScale="90000"/>
          </a:bodyPr>
          <a:lstStyle/>
          <a:p>
            <a:pPr algn="l"/>
            <a:br>
              <a:rPr lang="en-GB" altLang="en-US" sz="2100" dirty="0"/>
            </a:br>
            <a:br>
              <a:rPr lang="en-GB" altLang="en-US" sz="2100" dirty="0"/>
            </a:br>
            <a:r>
              <a:rPr lang="en-GB" altLang="en-US" sz="2700" dirty="0"/>
              <a:t>- please find a piece of paper and a pen (or open up a electronic note pad!)</a:t>
            </a:r>
            <a:br>
              <a:rPr lang="en-GB" altLang="en-US" sz="2700" dirty="0"/>
            </a:br>
            <a:br>
              <a:rPr lang="en-GB" altLang="en-US" sz="2100" dirty="0"/>
            </a:br>
            <a:endParaRPr lang="en-GB" altLang="en-US" sz="2100" dirty="0">
              <a:solidFill>
                <a:schemeClr val="tx2"/>
              </a:solidFill>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a:extLst>
              <a:ext uri="{FF2B5EF4-FFF2-40B4-BE49-F238E27FC236}">
                <a16:creationId xmlns:a16="http://schemas.microsoft.com/office/drawing/2014/main" id="{766F2A8F-D89D-068E-4C7D-986EB9655BEB}"/>
              </a:ext>
            </a:extLst>
          </p:cNvPr>
          <p:cNvSpPr>
            <a:spLocks noGrp="1"/>
          </p:cNvSpPr>
          <p:nvPr>
            <p:ph type="title" idx="4294967295"/>
          </p:nvPr>
        </p:nvSpPr>
        <p:spPr>
          <a:xfrm>
            <a:off x="2730191" y="2861604"/>
            <a:ext cx="6172200" cy="854075"/>
          </a:xfrm>
          <a:noFill/>
        </p:spPr>
        <p:txBody>
          <a:bodyPr anchorCtr="1">
            <a:normAutofit fontScale="90000"/>
          </a:bodyPr>
          <a:lstStyle/>
          <a:p>
            <a:pPr algn="l"/>
            <a:br>
              <a:rPr lang="en-GB" altLang="en-US" sz="2100" dirty="0"/>
            </a:br>
            <a:br>
              <a:rPr lang="en-GB" altLang="en-US" sz="2100" dirty="0"/>
            </a:br>
            <a:br>
              <a:rPr lang="en-GB" altLang="en-US" sz="2700" dirty="0"/>
            </a:br>
            <a:r>
              <a:rPr lang="en-GB" altLang="en-US" sz="2700" dirty="0"/>
              <a:t>- a list of words follows</a:t>
            </a:r>
            <a:br>
              <a:rPr lang="en-GB" altLang="en-US" sz="2700" dirty="0"/>
            </a:br>
            <a:r>
              <a:rPr lang="en-GB" altLang="en-US" sz="2700" dirty="0"/>
              <a:t>look at them once, do not re-read them</a:t>
            </a:r>
            <a:br>
              <a:rPr lang="en-GB" altLang="en-US" sz="2700" dirty="0"/>
            </a:br>
            <a:r>
              <a:rPr lang="en-GB" altLang="en-US" sz="2700" dirty="0"/>
              <a:t>- when you have read the list close your eyes</a:t>
            </a:r>
            <a:br>
              <a:rPr lang="en-GB" altLang="en-US" sz="2100" dirty="0"/>
            </a:br>
            <a:endParaRPr lang="en-GB" altLang="en-US" sz="2100" dirty="0">
              <a:solidFill>
                <a:schemeClr val="tx2"/>
              </a:solidFill>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3">
            <a:extLst>
              <a:ext uri="{FF2B5EF4-FFF2-40B4-BE49-F238E27FC236}">
                <a16:creationId xmlns:a16="http://schemas.microsoft.com/office/drawing/2014/main" id="{098B4994-2431-EF23-D4BD-FB81DB97B02D}"/>
              </a:ext>
            </a:extLst>
          </p:cNvPr>
          <p:cNvSpPr>
            <a:spLocks noGrp="1"/>
          </p:cNvSpPr>
          <p:nvPr>
            <p:ph type="body" idx="4294967295"/>
          </p:nvPr>
        </p:nvSpPr>
        <p:spPr>
          <a:xfrm>
            <a:off x="4616605" y="234950"/>
            <a:ext cx="2474913" cy="6623050"/>
          </a:xfrm>
          <a:noFill/>
        </p:spPr>
        <p:txBody>
          <a:bodyPr>
            <a:normAutofit fontScale="92500" lnSpcReduction="10000"/>
          </a:bodyPr>
          <a:lstStyle/>
          <a:p>
            <a:pPr>
              <a:lnSpc>
                <a:spcPct val="80000"/>
              </a:lnSpc>
              <a:buFontTx/>
              <a:buNone/>
            </a:pPr>
            <a:r>
              <a:rPr lang="en-GB" altLang="en-US" sz="2000" dirty="0"/>
              <a:t>Flange</a:t>
            </a:r>
          </a:p>
          <a:p>
            <a:pPr>
              <a:lnSpc>
                <a:spcPct val="80000"/>
              </a:lnSpc>
              <a:buFontTx/>
              <a:buNone/>
            </a:pPr>
            <a:r>
              <a:rPr lang="en-GB" altLang="en-US" sz="2000" dirty="0" err="1"/>
              <a:t>Routemaster</a:t>
            </a:r>
            <a:endParaRPr lang="en-GB" altLang="en-US" sz="2000" dirty="0"/>
          </a:p>
          <a:p>
            <a:pPr>
              <a:lnSpc>
                <a:spcPct val="80000"/>
              </a:lnSpc>
              <a:buFontTx/>
              <a:buNone/>
            </a:pPr>
            <a:r>
              <a:rPr lang="en-GB" altLang="en-US" sz="2000" dirty="0"/>
              <a:t>Laggard</a:t>
            </a:r>
          </a:p>
          <a:p>
            <a:pPr>
              <a:lnSpc>
                <a:spcPct val="80000"/>
              </a:lnSpc>
              <a:buFontTx/>
              <a:buNone/>
            </a:pPr>
            <a:r>
              <a:rPr lang="en-GB" altLang="en-US" sz="2000" dirty="0"/>
              <a:t>Sausages</a:t>
            </a:r>
          </a:p>
          <a:p>
            <a:pPr>
              <a:lnSpc>
                <a:spcPct val="80000"/>
              </a:lnSpc>
              <a:buFontTx/>
              <a:buNone/>
            </a:pPr>
            <a:r>
              <a:rPr lang="en-GB" altLang="en-US" sz="2000" dirty="0"/>
              <a:t>Automaton</a:t>
            </a:r>
          </a:p>
          <a:p>
            <a:pPr>
              <a:lnSpc>
                <a:spcPct val="80000"/>
              </a:lnSpc>
              <a:buFontTx/>
              <a:buNone/>
            </a:pPr>
            <a:r>
              <a:rPr lang="en-GB" altLang="en-US" sz="2000" dirty="0"/>
              <a:t>Approach</a:t>
            </a:r>
          </a:p>
          <a:p>
            <a:pPr>
              <a:lnSpc>
                <a:spcPct val="80000"/>
              </a:lnSpc>
              <a:buFontTx/>
              <a:buNone/>
            </a:pPr>
            <a:r>
              <a:rPr lang="en-GB" altLang="en-US" sz="2000" dirty="0"/>
              <a:t>Antichrist</a:t>
            </a:r>
          </a:p>
          <a:p>
            <a:pPr>
              <a:lnSpc>
                <a:spcPct val="80000"/>
              </a:lnSpc>
              <a:buFontTx/>
              <a:buNone/>
            </a:pPr>
            <a:r>
              <a:rPr lang="en-GB" altLang="en-US" sz="2000" dirty="0"/>
              <a:t>Research</a:t>
            </a:r>
          </a:p>
          <a:p>
            <a:pPr>
              <a:lnSpc>
                <a:spcPct val="80000"/>
              </a:lnSpc>
              <a:buFontTx/>
              <a:buNone/>
            </a:pPr>
            <a:r>
              <a:rPr lang="en-GB" altLang="en-US" sz="2000" dirty="0"/>
              <a:t>Slipper</a:t>
            </a:r>
          </a:p>
          <a:p>
            <a:pPr>
              <a:lnSpc>
                <a:spcPct val="80000"/>
              </a:lnSpc>
              <a:buFontTx/>
              <a:buNone/>
            </a:pPr>
            <a:r>
              <a:rPr lang="en-GB" altLang="en-US" sz="2000" dirty="0"/>
              <a:t>Haggle</a:t>
            </a:r>
          </a:p>
          <a:p>
            <a:pPr>
              <a:lnSpc>
                <a:spcPct val="80000"/>
              </a:lnSpc>
              <a:buFontTx/>
              <a:buNone/>
            </a:pPr>
            <a:r>
              <a:rPr lang="en-GB" altLang="en-US" sz="2000" dirty="0"/>
              <a:t>Fridge</a:t>
            </a:r>
          </a:p>
          <a:p>
            <a:pPr>
              <a:lnSpc>
                <a:spcPct val="80000"/>
              </a:lnSpc>
              <a:buFontTx/>
              <a:buNone/>
            </a:pPr>
            <a:r>
              <a:rPr lang="en-GB" altLang="en-US" sz="2000" dirty="0"/>
              <a:t>Locomotive</a:t>
            </a:r>
          </a:p>
          <a:p>
            <a:pPr>
              <a:lnSpc>
                <a:spcPct val="80000"/>
              </a:lnSpc>
              <a:buFontTx/>
              <a:buNone/>
            </a:pPr>
            <a:r>
              <a:rPr lang="en-GB" altLang="en-US" sz="2000" dirty="0"/>
              <a:t>Bracket</a:t>
            </a:r>
          </a:p>
          <a:p>
            <a:pPr>
              <a:lnSpc>
                <a:spcPct val="80000"/>
              </a:lnSpc>
              <a:buFontTx/>
              <a:buNone/>
            </a:pPr>
            <a:r>
              <a:rPr lang="en-GB" altLang="en-US" sz="2000" dirty="0"/>
              <a:t>Confused</a:t>
            </a:r>
          </a:p>
          <a:p>
            <a:pPr>
              <a:lnSpc>
                <a:spcPct val="80000"/>
              </a:lnSpc>
              <a:buFontTx/>
              <a:buNone/>
            </a:pPr>
            <a:r>
              <a:rPr lang="en-GB" altLang="en-US" sz="2000" dirty="0"/>
              <a:t>Telesales</a:t>
            </a:r>
          </a:p>
          <a:p>
            <a:pPr>
              <a:lnSpc>
                <a:spcPct val="80000"/>
              </a:lnSpc>
              <a:buFontTx/>
              <a:buNone/>
            </a:pPr>
            <a:r>
              <a:rPr lang="en-GB" altLang="en-US" sz="2000" dirty="0"/>
              <a:t>Professor</a:t>
            </a:r>
          </a:p>
          <a:p>
            <a:pPr>
              <a:lnSpc>
                <a:spcPct val="80000"/>
              </a:lnSpc>
              <a:buFontTx/>
              <a:buNone/>
            </a:pPr>
            <a:r>
              <a:rPr lang="en-GB" altLang="en-US" sz="2000" dirty="0"/>
              <a:t>Stool pigeon</a:t>
            </a:r>
          </a:p>
          <a:p>
            <a:pPr>
              <a:lnSpc>
                <a:spcPct val="80000"/>
              </a:lnSpc>
              <a:buFontTx/>
              <a:buNone/>
            </a:pPr>
            <a:r>
              <a:rPr lang="en-GB" altLang="en-US" sz="2000" dirty="0"/>
              <a:t>Hale</a:t>
            </a:r>
          </a:p>
          <a:p>
            <a:pPr>
              <a:lnSpc>
                <a:spcPct val="80000"/>
              </a:lnSpc>
              <a:buFontTx/>
              <a:buNone/>
            </a:pPr>
            <a:r>
              <a:rPr lang="en-GB" altLang="en-US" sz="2000" dirty="0"/>
              <a:t>Banquet</a:t>
            </a:r>
          </a:p>
          <a:p>
            <a:pPr>
              <a:lnSpc>
                <a:spcPct val="80000"/>
              </a:lnSpc>
              <a:buFontTx/>
              <a:buNone/>
            </a:pPr>
            <a:r>
              <a:rPr lang="en-GB" altLang="en-US" sz="2000" dirty="0"/>
              <a:t>Irrelevance</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3">
            <a:extLst>
              <a:ext uri="{FF2B5EF4-FFF2-40B4-BE49-F238E27FC236}">
                <a16:creationId xmlns:a16="http://schemas.microsoft.com/office/drawing/2014/main" id="{845FAB8E-1037-1047-92A6-47231572A429}"/>
              </a:ext>
            </a:extLst>
          </p:cNvPr>
          <p:cNvSpPr>
            <a:spLocks noGrp="1"/>
          </p:cNvSpPr>
          <p:nvPr>
            <p:ph type="body" idx="4294967295"/>
          </p:nvPr>
        </p:nvSpPr>
        <p:spPr>
          <a:xfrm>
            <a:off x="0" y="1714500"/>
            <a:ext cx="6858000" cy="3714750"/>
          </a:xfrm>
          <a:noFill/>
        </p:spPr>
        <p:txBody>
          <a:bodyPr/>
          <a:lstStyle/>
          <a:p>
            <a:pPr marL="457200" indent="-457200">
              <a:buNone/>
            </a:pPr>
            <a:r>
              <a:rPr lang="en-GB" altLang="en-US" dirty="0"/>
              <a:t>	</a:t>
            </a:r>
            <a:r>
              <a:rPr lang="en-GB" altLang="en-US" dirty="0">
                <a:solidFill>
                  <a:schemeClr val="accent2"/>
                </a:solidFill>
              </a:rPr>
              <a:t>Write down as many words from that list as you can remember</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3">
            <a:extLst>
              <a:ext uri="{FF2B5EF4-FFF2-40B4-BE49-F238E27FC236}">
                <a16:creationId xmlns:a16="http://schemas.microsoft.com/office/drawing/2014/main" id="{098B4994-2431-EF23-D4BD-FB81DB97B02D}"/>
              </a:ext>
            </a:extLst>
          </p:cNvPr>
          <p:cNvSpPr>
            <a:spLocks noGrp="1"/>
          </p:cNvSpPr>
          <p:nvPr>
            <p:ph type="body" idx="4294967295"/>
          </p:nvPr>
        </p:nvSpPr>
        <p:spPr>
          <a:xfrm>
            <a:off x="4772722" y="234950"/>
            <a:ext cx="2474913" cy="6623050"/>
          </a:xfrm>
          <a:noFill/>
        </p:spPr>
        <p:txBody>
          <a:bodyPr>
            <a:normAutofit fontScale="92500" lnSpcReduction="10000"/>
          </a:bodyPr>
          <a:lstStyle/>
          <a:p>
            <a:pPr>
              <a:lnSpc>
                <a:spcPct val="80000"/>
              </a:lnSpc>
              <a:buFontTx/>
              <a:buNone/>
            </a:pPr>
            <a:r>
              <a:rPr lang="en-GB" altLang="en-US" sz="2000" dirty="0"/>
              <a:t>Flange</a:t>
            </a:r>
          </a:p>
          <a:p>
            <a:pPr>
              <a:lnSpc>
                <a:spcPct val="80000"/>
              </a:lnSpc>
              <a:buFontTx/>
              <a:buNone/>
            </a:pPr>
            <a:r>
              <a:rPr lang="en-GB" altLang="en-US" sz="2000" dirty="0" err="1"/>
              <a:t>Routemaster</a:t>
            </a:r>
            <a:endParaRPr lang="en-GB" altLang="en-US" sz="2000" dirty="0"/>
          </a:p>
          <a:p>
            <a:pPr>
              <a:lnSpc>
                <a:spcPct val="80000"/>
              </a:lnSpc>
              <a:buFontTx/>
              <a:buNone/>
            </a:pPr>
            <a:r>
              <a:rPr lang="en-GB" altLang="en-US" sz="2000" dirty="0"/>
              <a:t>Laggard</a:t>
            </a:r>
          </a:p>
          <a:p>
            <a:pPr>
              <a:lnSpc>
                <a:spcPct val="80000"/>
              </a:lnSpc>
              <a:buFontTx/>
              <a:buNone/>
            </a:pPr>
            <a:r>
              <a:rPr lang="en-GB" altLang="en-US" sz="2000" dirty="0"/>
              <a:t>Sausages</a:t>
            </a:r>
          </a:p>
          <a:p>
            <a:pPr>
              <a:lnSpc>
                <a:spcPct val="80000"/>
              </a:lnSpc>
              <a:buFontTx/>
              <a:buNone/>
            </a:pPr>
            <a:r>
              <a:rPr lang="en-GB" altLang="en-US" sz="2000" dirty="0"/>
              <a:t>Automaton</a:t>
            </a:r>
          </a:p>
          <a:p>
            <a:pPr>
              <a:lnSpc>
                <a:spcPct val="80000"/>
              </a:lnSpc>
              <a:buFontTx/>
              <a:buNone/>
            </a:pPr>
            <a:r>
              <a:rPr lang="en-GB" altLang="en-US" sz="2000" dirty="0"/>
              <a:t>Approach</a:t>
            </a:r>
          </a:p>
          <a:p>
            <a:pPr>
              <a:lnSpc>
                <a:spcPct val="80000"/>
              </a:lnSpc>
              <a:buFontTx/>
              <a:buNone/>
            </a:pPr>
            <a:r>
              <a:rPr lang="en-GB" altLang="en-US" sz="2000" dirty="0"/>
              <a:t>Antichrist</a:t>
            </a:r>
          </a:p>
          <a:p>
            <a:pPr>
              <a:lnSpc>
                <a:spcPct val="80000"/>
              </a:lnSpc>
              <a:buFontTx/>
              <a:buNone/>
            </a:pPr>
            <a:r>
              <a:rPr lang="en-GB" altLang="en-US" sz="2000" dirty="0"/>
              <a:t>Research</a:t>
            </a:r>
          </a:p>
          <a:p>
            <a:pPr>
              <a:lnSpc>
                <a:spcPct val="80000"/>
              </a:lnSpc>
              <a:buFontTx/>
              <a:buNone/>
            </a:pPr>
            <a:r>
              <a:rPr lang="en-GB" altLang="en-US" sz="2000" dirty="0"/>
              <a:t>Slipper</a:t>
            </a:r>
          </a:p>
          <a:p>
            <a:pPr>
              <a:lnSpc>
                <a:spcPct val="80000"/>
              </a:lnSpc>
              <a:buFontTx/>
              <a:buNone/>
            </a:pPr>
            <a:r>
              <a:rPr lang="en-GB" altLang="en-US" sz="2000" dirty="0"/>
              <a:t>Haggle</a:t>
            </a:r>
          </a:p>
          <a:p>
            <a:pPr>
              <a:lnSpc>
                <a:spcPct val="80000"/>
              </a:lnSpc>
              <a:buFontTx/>
              <a:buNone/>
            </a:pPr>
            <a:r>
              <a:rPr lang="en-GB" altLang="en-US" sz="2000" dirty="0"/>
              <a:t>Fridge</a:t>
            </a:r>
          </a:p>
          <a:p>
            <a:pPr>
              <a:lnSpc>
                <a:spcPct val="80000"/>
              </a:lnSpc>
              <a:buFontTx/>
              <a:buNone/>
            </a:pPr>
            <a:r>
              <a:rPr lang="en-GB" altLang="en-US" sz="2000" dirty="0"/>
              <a:t>Locomotive</a:t>
            </a:r>
          </a:p>
          <a:p>
            <a:pPr>
              <a:lnSpc>
                <a:spcPct val="80000"/>
              </a:lnSpc>
              <a:buFontTx/>
              <a:buNone/>
            </a:pPr>
            <a:r>
              <a:rPr lang="en-GB" altLang="en-US" sz="2000" dirty="0"/>
              <a:t>Bracket</a:t>
            </a:r>
          </a:p>
          <a:p>
            <a:pPr>
              <a:lnSpc>
                <a:spcPct val="80000"/>
              </a:lnSpc>
              <a:buFontTx/>
              <a:buNone/>
            </a:pPr>
            <a:r>
              <a:rPr lang="en-GB" altLang="en-US" sz="2000" dirty="0"/>
              <a:t>Confused</a:t>
            </a:r>
          </a:p>
          <a:p>
            <a:pPr>
              <a:lnSpc>
                <a:spcPct val="80000"/>
              </a:lnSpc>
              <a:buFontTx/>
              <a:buNone/>
            </a:pPr>
            <a:r>
              <a:rPr lang="en-GB" altLang="en-US" sz="2000" dirty="0"/>
              <a:t>Telesales</a:t>
            </a:r>
          </a:p>
          <a:p>
            <a:pPr>
              <a:lnSpc>
                <a:spcPct val="80000"/>
              </a:lnSpc>
              <a:buFontTx/>
              <a:buNone/>
            </a:pPr>
            <a:r>
              <a:rPr lang="en-GB" altLang="en-US" sz="2000" dirty="0"/>
              <a:t>Professor</a:t>
            </a:r>
          </a:p>
          <a:p>
            <a:pPr>
              <a:lnSpc>
                <a:spcPct val="80000"/>
              </a:lnSpc>
              <a:buFontTx/>
              <a:buNone/>
            </a:pPr>
            <a:r>
              <a:rPr lang="en-GB" altLang="en-US" sz="2000" dirty="0"/>
              <a:t>Stool pigeon</a:t>
            </a:r>
          </a:p>
          <a:p>
            <a:pPr>
              <a:lnSpc>
                <a:spcPct val="80000"/>
              </a:lnSpc>
              <a:buFontTx/>
              <a:buNone/>
            </a:pPr>
            <a:r>
              <a:rPr lang="en-GB" altLang="en-US" sz="2000" dirty="0"/>
              <a:t>Hale</a:t>
            </a:r>
          </a:p>
          <a:p>
            <a:pPr>
              <a:lnSpc>
                <a:spcPct val="80000"/>
              </a:lnSpc>
              <a:buFontTx/>
              <a:buNone/>
            </a:pPr>
            <a:r>
              <a:rPr lang="en-GB" altLang="en-US" sz="2000" dirty="0"/>
              <a:t>Banquet</a:t>
            </a:r>
          </a:p>
          <a:p>
            <a:pPr>
              <a:lnSpc>
                <a:spcPct val="80000"/>
              </a:lnSpc>
              <a:buFontTx/>
              <a:buNone/>
            </a:pPr>
            <a:r>
              <a:rPr lang="en-GB" altLang="en-US" sz="2000" dirty="0"/>
              <a:t>Irrelevance</a:t>
            </a:r>
          </a:p>
        </p:txBody>
      </p:sp>
    </p:spTree>
    <p:extLst>
      <p:ext uri="{BB962C8B-B14F-4D97-AF65-F5344CB8AC3E}">
        <p14:creationId xmlns:p14="http://schemas.microsoft.com/office/powerpoint/2010/main" val="1325131622"/>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3" name="Picture 5" descr="simon-1978">
            <a:extLst>
              <a:ext uri="{FF2B5EF4-FFF2-40B4-BE49-F238E27FC236}">
                <a16:creationId xmlns:a16="http://schemas.microsoft.com/office/drawing/2014/main" id="{699CBAD5-73D1-7A53-3B9A-D03D847C61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2489" y="1269206"/>
            <a:ext cx="2732485" cy="418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4" name="Text Box 6">
            <a:extLst>
              <a:ext uri="{FF2B5EF4-FFF2-40B4-BE49-F238E27FC236}">
                <a16:creationId xmlns:a16="http://schemas.microsoft.com/office/drawing/2014/main" id="{71F12F2B-89D3-F271-326F-F25CA96D76F5}"/>
              </a:ext>
            </a:extLst>
          </p:cNvPr>
          <p:cNvSpPr txBox="1">
            <a:spLocks noChangeArrowheads="1"/>
          </p:cNvSpPr>
          <p:nvPr/>
        </p:nvSpPr>
        <p:spPr bwMode="auto">
          <a:xfrm>
            <a:off x="7592617" y="1351360"/>
            <a:ext cx="167225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sz="1800">
                <a:solidFill>
                  <a:schemeClr val="accent2"/>
                </a:solidFill>
                <a:latin typeface="Arial" panose="020B0604020202020204" pitchFamily="34" charset="0"/>
              </a:rPr>
              <a:t>Herbert Simon</a:t>
            </a:r>
          </a:p>
          <a:p>
            <a:pPr>
              <a:spcBef>
                <a:spcPct val="0"/>
              </a:spcBef>
              <a:buFontTx/>
              <a:buNone/>
            </a:pPr>
            <a:r>
              <a:rPr lang="en-GB" altLang="en-US" sz="1800">
                <a:solidFill>
                  <a:schemeClr val="accent2"/>
                </a:solidFill>
                <a:latin typeface="Arial" panose="020B0604020202020204" pitchFamily="34" charset="0"/>
              </a:rPr>
              <a:t>1978</a:t>
            </a:r>
          </a:p>
          <a:p>
            <a:pPr>
              <a:spcBef>
                <a:spcPct val="0"/>
              </a:spcBef>
              <a:buFontTx/>
              <a:buNone/>
            </a:pPr>
            <a:r>
              <a:rPr lang="en-GB" altLang="en-US" sz="1800">
                <a:solidFill>
                  <a:schemeClr val="accent2"/>
                </a:solidFill>
                <a:latin typeface="Arial" panose="020B0604020202020204" pitchFamily="34" charset="0"/>
              </a:rPr>
              <a:t>Economics</a:t>
            </a:r>
            <a:endParaRPr lang="en-US" altLang="en-US" sz="1800">
              <a:solidFill>
                <a:schemeClr val="accent2"/>
              </a:solidFill>
              <a:latin typeface="Arial" panose="020B0604020202020204" pitchFamily="34" charset="0"/>
            </a:endParaRPr>
          </a:p>
        </p:txBody>
      </p:sp>
      <p:sp>
        <p:nvSpPr>
          <p:cNvPr id="120835" name="Text Box 7">
            <a:extLst>
              <a:ext uri="{FF2B5EF4-FFF2-40B4-BE49-F238E27FC236}">
                <a16:creationId xmlns:a16="http://schemas.microsoft.com/office/drawing/2014/main" id="{620C5058-34F3-673A-BECD-1C504A44338E}"/>
              </a:ext>
            </a:extLst>
          </p:cNvPr>
          <p:cNvSpPr txBox="1">
            <a:spLocks noChangeArrowheads="1"/>
          </p:cNvSpPr>
          <p:nvPr/>
        </p:nvSpPr>
        <p:spPr bwMode="auto">
          <a:xfrm>
            <a:off x="7464028" y="3969545"/>
            <a:ext cx="21595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sz="1800">
                <a:solidFill>
                  <a:schemeClr val="accent2"/>
                </a:solidFill>
                <a:latin typeface="Arial" panose="020B0604020202020204" pitchFamily="34" charset="0"/>
              </a:rPr>
              <a:t>Bounded rationality</a:t>
            </a:r>
          </a:p>
          <a:p>
            <a:pPr>
              <a:spcBef>
                <a:spcPct val="0"/>
              </a:spcBef>
              <a:buFontTx/>
              <a:buNone/>
            </a:pPr>
            <a:r>
              <a:rPr lang="en-GB" altLang="en-US" sz="1800">
                <a:solidFill>
                  <a:schemeClr val="accent2"/>
                </a:solidFill>
                <a:latin typeface="Arial" panose="020B0604020202020204" pitchFamily="34" charset="0"/>
              </a:rPr>
              <a:t>Satisfycing</a:t>
            </a:r>
            <a:endParaRPr lang="en-US" altLang="en-US" sz="1800">
              <a:solidFill>
                <a:schemeClr val="accent2"/>
              </a:solidFill>
              <a:latin typeface="Arial" panose="020B0604020202020204" pitchFamily="34" charset="0"/>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a:extLst>
              <a:ext uri="{FF2B5EF4-FFF2-40B4-BE49-F238E27FC236}">
                <a16:creationId xmlns:a16="http://schemas.microsoft.com/office/drawing/2014/main" id="{6E69032B-F405-72FF-C706-01F45D9D6F98}"/>
              </a:ext>
            </a:extLst>
          </p:cNvPr>
          <p:cNvSpPr>
            <a:spLocks noGrp="1"/>
          </p:cNvSpPr>
          <p:nvPr>
            <p:ph type="ctrTitle"/>
          </p:nvPr>
        </p:nvSpPr>
        <p:spPr>
          <a:xfrm>
            <a:off x="3181351" y="1935956"/>
            <a:ext cx="5932885" cy="863204"/>
          </a:xfrm>
        </p:spPr>
        <p:txBody>
          <a:bodyPr/>
          <a:lstStyle/>
          <a:p>
            <a:r>
              <a:rPr lang="en-GB" altLang="en-US"/>
              <a:t>Please list all the medicines which have a potential interaction with warfarin – both increasing and decreasing its effect</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02C437-35CD-F2C4-74AC-530EFEB67359}"/>
              </a:ext>
            </a:extLst>
          </p:cNvPr>
          <p:cNvSpPr>
            <a:spLocks noGrp="1"/>
          </p:cNvSpPr>
          <p:nvPr>
            <p:ph type="title"/>
          </p:nvPr>
        </p:nvSpPr>
        <p:spPr>
          <a:xfrm>
            <a:off x="1706137" y="416893"/>
            <a:ext cx="7238971" cy="857250"/>
          </a:xfrm>
        </p:spPr>
        <p:txBody>
          <a:bodyPr>
            <a:normAutofit/>
          </a:bodyPr>
          <a:lstStyle/>
          <a:p>
            <a:pPr eaLnBrk="1" hangingPunct="1">
              <a:defRPr/>
            </a:pPr>
            <a:r>
              <a:rPr lang="en-GB" altLang="en-US" sz="2475" dirty="0">
                <a:effectLst>
                  <a:outerShdw blurRad="38100" dist="38100" dir="2700000" algn="tl">
                    <a:srgbClr val="C0C0C0"/>
                  </a:outerShdw>
                </a:effectLst>
                <a:ea typeface="ＭＳ Ｐゴシック" charset="-128"/>
              </a:rPr>
              <a:t>Drug interactions with warfarin – decreased effect</a:t>
            </a:r>
          </a:p>
        </p:txBody>
      </p:sp>
      <p:sp>
        <p:nvSpPr>
          <p:cNvPr id="122882" name="Content Placeholder 1">
            <a:extLst>
              <a:ext uri="{FF2B5EF4-FFF2-40B4-BE49-F238E27FC236}">
                <a16:creationId xmlns:a16="http://schemas.microsoft.com/office/drawing/2014/main" id="{C6B0FFE7-A07B-4DD4-0C90-20F07AC46531}"/>
              </a:ext>
            </a:extLst>
          </p:cNvPr>
          <p:cNvSpPr>
            <a:spLocks noGrp="1"/>
          </p:cNvSpPr>
          <p:nvPr>
            <p:ph sz="quarter" idx="2"/>
          </p:nvPr>
        </p:nvSpPr>
        <p:spPr>
          <a:xfrm>
            <a:off x="1728699" y="2125861"/>
            <a:ext cx="3030140" cy="3186113"/>
          </a:xfrm>
        </p:spPr>
        <p:txBody>
          <a:bodyPr/>
          <a:lstStyle/>
          <a:p>
            <a:pPr eaLnBrk="1" hangingPunct="1">
              <a:lnSpc>
                <a:spcPct val="90000"/>
              </a:lnSpc>
            </a:pPr>
            <a:r>
              <a:rPr lang="en-GB" altLang="en-US" sz="2000" dirty="0"/>
              <a:t>Amobarbital </a:t>
            </a:r>
            <a:br>
              <a:rPr lang="en-GB" altLang="en-US" sz="2000" dirty="0"/>
            </a:br>
            <a:r>
              <a:rPr lang="en-GB" altLang="en-US" sz="2000" dirty="0" err="1"/>
              <a:t>Butabarbital</a:t>
            </a:r>
            <a:r>
              <a:rPr lang="en-GB" altLang="en-US" sz="2000" dirty="0"/>
              <a:t> </a:t>
            </a:r>
            <a:br>
              <a:rPr lang="en-GB" altLang="en-US" sz="2000" dirty="0"/>
            </a:br>
            <a:r>
              <a:rPr lang="en-GB" altLang="en-US" sz="2000" b="1" dirty="0"/>
              <a:t>Carbamazepine </a:t>
            </a:r>
            <a:br>
              <a:rPr lang="en-GB" altLang="en-US" sz="2000" b="1" dirty="0"/>
            </a:br>
            <a:r>
              <a:rPr lang="en-GB" altLang="en-US" sz="2000" dirty="0"/>
              <a:t>Cholestyramine </a:t>
            </a:r>
            <a:br>
              <a:rPr lang="en-GB" altLang="en-US" sz="2000" dirty="0"/>
            </a:br>
            <a:r>
              <a:rPr lang="en-GB" altLang="en-US" sz="2000" dirty="0"/>
              <a:t>Dicloxacillin </a:t>
            </a:r>
            <a:br>
              <a:rPr lang="en-GB" altLang="en-US" sz="2000" dirty="0"/>
            </a:br>
            <a:r>
              <a:rPr lang="en-GB" altLang="en-US" sz="2000" dirty="0"/>
              <a:t>Griseofulvin </a:t>
            </a:r>
            <a:br>
              <a:rPr lang="en-GB" altLang="en-US" sz="2000" dirty="0"/>
            </a:br>
            <a:r>
              <a:rPr lang="en-GB" altLang="en-US" sz="2000" dirty="0"/>
              <a:t>Mercaptopurine</a:t>
            </a:r>
            <a:br>
              <a:rPr lang="en-GB" altLang="en-US" sz="2000" dirty="0"/>
            </a:br>
            <a:r>
              <a:rPr lang="en-GB" altLang="en-US" sz="2000" dirty="0"/>
              <a:t>Mesalamine</a:t>
            </a:r>
            <a:br>
              <a:rPr lang="en-GB" altLang="en-US" sz="2000" dirty="0"/>
            </a:br>
            <a:r>
              <a:rPr lang="en-GB" altLang="en-US" sz="2000" dirty="0"/>
              <a:t>Nafcillin </a:t>
            </a:r>
            <a:br>
              <a:rPr lang="en-GB" altLang="en-US" sz="2000" dirty="0"/>
            </a:br>
            <a:r>
              <a:rPr lang="en-GB" altLang="en-US" sz="2000" dirty="0"/>
              <a:t>Phenobarbital</a:t>
            </a:r>
            <a:br>
              <a:rPr lang="en-GB" altLang="en-US" sz="2000" dirty="0"/>
            </a:br>
            <a:r>
              <a:rPr lang="en-GB" altLang="en-US" sz="2000" b="1" dirty="0"/>
              <a:t>Phenytoin</a:t>
            </a:r>
            <a:r>
              <a:rPr lang="en-GB" altLang="en-US" sz="2000" dirty="0"/>
              <a:t> </a:t>
            </a:r>
            <a:br>
              <a:rPr lang="en-GB" altLang="en-US" sz="2000" dirty="0"/>
            </a:br>
            <a:endParaRPr lang="en-GB" altLang="en-US" sz="2000" dirty="0"/>
          </a:p>
        </p:txBody>
      </p:sp>
      <p:sp>
        <p:nvSpPr>
          <p:cNvPr id="122883" name="Content Placeholder 5">
            <a:extLst>
              <a:ext uri="{FF2B5EF4-FFF2-40B4-BE49-F238E27FC236}">
                <a16:creationId xmlns:a16="http://schemas.microsoft.com/office/drawing/2014/main" id="{EF8D3BBB-F490-18E3-4B62-C33C79E2790D}"/>
              </a:ext>
            </a:extLst>
          </p:cNvPr>
          <p:cNvSpPr>
            <a:spLocks noGrp="1"/>
          </p:cNvSpPr>
          <p:nvPr>
            <p:ph sz="quarter" idx="4"/>
          </p:nvPr>
        </p:nvSpPr>
        <p:spPr>
          <a:xfrm>
            <a:off x="6149580" y="2240757"/>
            <a:ext cx="3031331" cy="2956322"/>
          </a:xfrm>
        </p:spPr>
        <p:txBody>
          <a:bodyPr/>
          <a:lstStyle/>
          <a:p>
            <a:pPr eaLnBrk="1" hangingPunct="1">
              <a:lnSpc>
                <a:spcPct val="90000"/>
              </a:lnSpc>
            </a:pPr>
            <a:r>
              <a:rPr lang="en-GB" altLang="en-US" sz="2000" dirty="0"/>
              <a:t>Primidone</a:t>
            </a:r>
          </a:p>
          <a:p>
            <a:pPr eaLnBrk="1" hangingPunct="1">
              <a:lnSpc>
                <a:spcPct val="90000"/>
              </a:lnSpc>
              <a:buFont typeface="Wingdings 3" pitchFamily="2" charset="2"/>
              <a:buNone/>
            </a:pPr>
            <a:r>
              <a:rPr lang="en-GB" altLang="en-US" sz="2000" dirty="0"/>
              <a:t>	Ribavirin</a:t>
            </a:r>
            <a:br>
              <a:rPr lang="en-GB" altLang="en-US" sz="2000" dirty="0"/>
            </a:br>
            <a:r>
              <a:rPr lang="en-GB" altLang="en-US" sz="2000" dirty="0"/>
              <a:t>Rifabutin</a:t>
            </a:r>
            <a:br>
              <a:rPr lang="en-GB" altLang="en-US" sz="2000" dirty="0"/>
            </a:br>
            <a:r>
              <a:rPr lang="en-GB" altLang="en-US" sz="2000" b="1" dirty="0" err="1"/>
              <a:t>Rifampin</a:t>
            </a:r>
            <a:br>
              <a:rPr lang="en-GB" altLang="en-US" sz="2000" dirty="0"/>
            </a:br>
            <a:r>
              <a:rPr lang="en-GB" altLang="en-US" sz="2000" dirty="0"/>
              <a:t>Secobarbital</a:t>
            </a:r>
            <a:br>
              <a:rPr lang="en-GB" altLang="en-US" sz="2000" dirty="0"/>
            </a:br>
            <a:r>
              <a:rPr lang="en-GB" altLang="en-US" sz="2000" dirty="0"/>
              <a:t>Sucralfate</a:t>
            </a:r>
            <a:br>
              <a:rPr lang="en-GB" altLang="en-US" sz="2000" dirty="0"/>
            </a:br>
            <a:r>
              <a:rPr lang="en-GB" altLang="en-US" sz="2000" dirty="0"/>
              <a:t>Vitamin K</a:t>
            </a:r>
          </a:p>
          <a:p>
            <a:pPr eaLnBrk="1" hangingPunct="1">
              <a:lnSpc>
                <a:spcPct val="90000"/>
              </a:lnSpc>
              <a:buFont typeface="Wingdings 3" pitchFamily="2" charset="2"/>
              <a:buNone/>
            </a:pPr>
            <a:r>
              <a:rPr lang="en-GB" altLang="en-US" sz="2000" dirty="0"/>
              <a:t>	Coenzyme Q10</a:t>
            </a:r>
            <a:br>
              <a:rPr lang="en-GB" altLang="en-US" sz="2000" dirty="0"/>
            </a:br>
            <a:r>
              <a:rPr lang="en-GB" altLang="en-US" sz="2000" dirty="0"/>
              <a:t>Ginseng</a:t>
            </a:r>
            <a:br>
              <a:rPr lang="en-GB" altLang="en-US" sz="2000" dirty="0"/>
            </a:br>
            <a:r>
              <a:rPr lang="en-GB" altLang="en-US" sz="2000" dirty="0"/>
              <a:t>St. John’s wort</a:t>
            </a:r>
            <a:br>
              <a:rPr lang="en-GB" altLang="en-US" sz="2000" dirty="0"/>
            </a:br>
            <a:r>
              <a:rPr lang="en-GB" altLang="en-US" sz="2000" dirty="0"/>
              <a:t>Green tea</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90082D-AAAD-E077-2A51-AE871084DB5C}"/>
              </a:ext>
            </a:extLst>
          </p:cNvPr>
          <p:cNvSpPr>
            <a:spLocks noGrp="1"/>
          </p:cNvSpPr>
          <p:nvPr>
            <p:ph type="title"/>
          </p:nvPr>
        </p:nvSpPr>
        <p:spPr/>
        <p:txBody>
          <a:bodyPr>
            <a:normAutofit/>
          </a:bodyPr>
          <a:lstStyle/>
          <a:p>
            <a:pPr eaLnBrk="1" hangingPunct="1">
              <a:defRPr/>
            </a:pPr>
            <a:r>
              <a:rPr lang="en-GB" altLang="en-US" sz="2475">
                <a:effectLst>
                  <a:outerShdw blurRad="38100" dist="38100" dir="2700000" algn="tl">
                    <a:srgbClr val="C0C0C0"/>
                  </a:outerShdw>
                </a:effectLst>
                <a:ea typeface="ＭＳ Ｐゴシック" charset="-128"/>
              </a:rPr>
              <a:t>Drug interactions with warfarin – increased effect</a:t>
            </a:r>
          </a:p>
        </p:txBody>
      </p:sp>
      <p:sp>
        <p:nvSpPr>
          <p:cNvPr id="123906" name="Content Placeholder 9">
            <a:extLst>
              <a:ext uri="{FF2B5EF4-FFF2-40B4-BE49-F238E27FC236}">
                <a16:creationId xmlns:a16="http://schemas.microsoft.com/office/drawing/2014/main" id="{A53BDAFE-27D0-D666-9FDF-F3A936E06EC1}"/>
              </a:ext>
            </a:extLst>
          </p:cNvPr>
          <p:cNvSpPr>
            <a:spLocks noGrp="1"/>
          </p:cNvSpPr>
          <p:nvPr>
            <p:ph sz="quarter" idx="2"/>
          </p:nvPr>
        </p:nvSpPr>
        <p:spPr>
          <a:xfrm>
            <a:off x="3009901" y="1940719"/>
            <a:ext cx="3030141" cy="3702844"/>
          </a:xfrm>
        </p:spPr>
        <p:txBody>
          <a:bodyPr/>
          <a:lstStyle/>
          <a:p>
            <a:pPr eaLnBrk="1" hangingPunct="1">
              <a:lnSpc>
                <a:spcPct val="90000"/>
              </a:lnSpc>
            </a:pPr>
            <a:r>
              <a:rPr lang="en-GB" altLang="en-US" sz="2000" dirty="0"/>
              <a:t>Acetaminophen </a:t>
            </a:r>
            <a:br>
              <a:rPr lang="en-GB" altLang="en-US" sz="2000" dirty="0"/>
            </a:br>
            <a:r>
              <a:rPr lang="en-GB" altLang="en-US" sz="2000" dirty="0"/>
              <a:t>Alcohol (binge)</a:t>
            </a:r>
            <a:br>
              <a:rPr lang="en-GB" altLang="en-US" sz="2000" dirty="0"/>
            </a:br>
            <a:r>
              <a:rPr lang="en-GB" altLang="en-US" sz="2000" b="1" dirty="0"/>
              <a:t>Allopurinol</a:t>
            </a:r>
            <a:r>
              <a:rPr lang="en-GB" altLang="en-US" sz="2000" dirty="0"/>
              <a:t> </a:t>
            </a:r>
            <a:br>
              <a:rPr lang="en-GB" altLang="en-US" sz="2000" dirty="0"/>
            </a:br>
            <a:r>
              <a:rPr lang="en-GB" altLang="en-US" sz="2000" b="1" dirty="0"/>
              <a:t>Amiodarone</a:t>
            </a:r>
            <a:r>
              <a:rPr lang="en-GB" altLang="en-US" sz="2000" dirty="0"/>
              <a:t> </a:t>
            </a:r>
            <a:br>
              <a:rPr lang="en-GB" altLang="en-US" sz="2000" dirty="0"/>
            </a:br>
            <a:r>
              <a:rPr lang="en-GB" altLang="en-US" sz="2000" dirty="0" err="1"/>
              <a:t>Argatroban</a:t>
            </a:r>
            <a:r>
              <a:rPr lang="en-GB" altLang="en-US" sz="2000" dirty="0"/>
              <a:t> </a:t>
            </a:r>
            <a:br>
              <a:rPr lang="en-GB" altLang="en-US" sz="2000" dirty="0"/>
            </a:br>
            <a:r>
              <a:rPr lang="en-GB" altLang="en-US" sz="2000" b="1" dirty="0"/>
              <a:t>Aspirin</a:t>
            </a:r>
            <a:br>
              <a:rPr lang="en-GB" altLang="en-US" sz="2000" dirty="0"/>
            </a:br>
            <a:r>
              <a:rPr lang="en-GB" altLang="en-US" sz="2000" dirty="0"/>
              <a:t>Azithromycin</a:t>
            </a:r>
            <a:br>
              <a:rPr lang="en-GB" altLang="en-US" sz="2000" dirty="0"/>
            </a:br>
            <a:r>
              <a:rPr lang="en-GB" altLang="en-US" sz="2000" dirty="0"/>
              <a:t>Bactrim</a:t>
            </a:r>
            <a:br>
              <a:rPr lang="en-GB" altLang="en-US" sz="2000" dirty="0"/>
            </a:br>
            <a:r>
              <a:rPr lang="en-GB" altLang="en-US" sz="2000" dirty="0"/>
              <a:t>Chloral hydrate</a:t>
            </a:r>
            <a:br>
              <a:rPr lang="en-GB" altLang="en-US" sz="2000" dirty="0"/>
            </a:br>
            <a:r>
              <a:rPr lang="en-GB" altLang="en-US" sz="2000" b="1" dirty="0"/>
              <a:t>Chloramphenicol</a:t>
            </a:r>
            <a:br>
              <a:rPr lang="en-GB" altLang="en-US" sz="2000" dirty="0"/>
            </a:br>
            <a:r>
              <a:rPr lang="en-GB" altLang="en-US" sz="2000" dirty="0"/>
              <a:t>Cimetidine</a:t>
            </a:r>
            <a:br>
              <a:rPr lang="en-GB" altLang="en-US" sz="2000" dirty="0"/>
            </a:br>
            <a:r>
              <a:rPr lang="en-GB" altLang="en-US" sz="2000" b="1" dirty="0"/>
              <a:t>Ciprofloxacin</a:t>
            </a:r>
            <a:br>
              <a:rPr lang="en-GB" altLang="en-US" sz="2000" dirty="0"/>
            </a:br>
            <a:r>
              <a:rPr lang="en-GB" altLang="en-US" sz="2000" b="1" dirty="0"/>
              <a:t>Citalopram</a:t>
            </a:r>
            <a:br>
              <a:rPr lang="en-GB" altLang="en-US" sz="1650" dirty="0"/>
            </a:br>
            <a:br>
              <a:rPr lang="en-GB" altLang="en-US" sz="1650" dirty="0"/>
            </a:br>
            <a:endParaRPr lang="en-GB" altLang="en-US" sz="1650" dirty="0"/>
          </a:p>
        </p:txBody>
      </p:sp>
      <p:sp>
        <p:nvSpPr>
          <p:cNvPr id="123907" name="Content Placeholder 11">
            <a:extLst>
              <a:ext uri="{FF2B5EF4-FFF2-40B4-BE49-F238E27FC236}">
                <a16:creationId xmlns:a16="http://schemas.microsoft.com/office/drawing/2014/main" id="{99B34ED2-089A-CE8F-5BBD-B916F4EF6258}"/>
              </a:ext>
            </a:extLst>
          </p:cNvPr>
          <p:cNvSpPr>
            <a:spLocks noGrp="1"/>
          </p:cNvSpPr>
          <p:nvPr>
            <p:ph sz="quarter" idx="4"/>
          </p:nvPr>
        </p:nvSpPr>
        <p:spPr>
          <a:xfrm>
            <a:off x="6149580" y="1970486"/>
            <a:ext cx="3031331" cy="3649265"/>
          </a:xfrm>
        </p:spPr>
        <p:txBody>
          <a:bodyPr/>
          <a:lstStyle/>
          <a:p>
            <a:pPr eaLnBrk="1" hangingPunct="1">
              <a:lnSpc>
                <a:spcPct val="90000"/>
              </a:lnSpc>
            </a:pPr>
            <a:r>
              <a:rPr lang="en-GB" altLang="en-US" sz="2000" b="1" dirty="0"/>
              <a:t>Clarithromycin</a:t>
            </a:r>
            <a:br>
              <a:rPr lang="en-GB" altLang="en-US" sz="2000" b="1" dirty="0"/>
            </a:br>
            <a:r>
              <a:rPr lang="en-GB" altLang="en-US" sz="2000" dirty="0"/>
              <a:t>Clofibrate</a:t>
            </a:r>
            <a:br>
              <a:rPr lang="en-GB" altLang="en-US" sz="2000" dirty="0"/>
            </a:br>
            <a:r>
              <a:rPr lang="en-GB" altLang="en-US" sz="2000" dirty="0"/>
              <a:t>Danazol</a:t>
            </a:r>
            <a:br>
              <a:rPr lang="en-GB" altLang="en-US" sz="2000" dirty="0"/>
            </a:br>
            <a:r>
              <a:rPr lang="en-GB" altLang="en-US" sz="2000" b="1" dirty="0"/>
              <a:t>Diltiazem</a:t>
            </a:r>
            <a:br>
              <a:rPr lang="en-GB" altLang="en-US" sz="2000" dirty="0"/>
            </a:br>
            <a:r>
              <a:rPr lang="en-GB" altLang="en-US" sz="2000" dirty="0"/>
              <a:t>Disopyramide</a:t>
            </a:r>
          </a:p>
          <a:p>
            <a:pPr eaLnBrk="1" hangingPunct="1">
              <a:lnSpc>
                <a:spcPct val="90000"/>
              </a:lnSpc>
              <a:buFont typeface="Wingdings 3" pitchFamily="2" charset="2"/>
              <a:buNone/>
            </a:pPr>
            <a:r>
              <a:rPr lang="en-GB" altLang="en-US" sz="2000" dirty="0"/>
              <a:t>	Disulfiram</a:t>
            </a:r>
            <a:br>
              <a:rPr lang="en-GB" altLang="en-US" sz="2000" dirty="0"/>
            </a:br>
            <a:r>
              <a:rPr lang="en-GB" altLang="en-US" sz="2000" b="1" dirty="0"/>
              <a:t>Doxycycline</a:t>
            </a:r>
            <a:br>
              <a:rPr lang="en-GB" altLang="en-US" sz="2000" dirty="0"/>
            </a:br>
            <a:r>
              <a:rPr lang="en-GB" altLang="en-US" sz="2000" dirty="0"/>
              <a:t>Entacapone</a:t>
            </a:r>
            <a:br>
              <a:rPr lang="en-GB" altLang="en-US" sz="2000" dirty="0"/>
            </a:br>
            <a:r>
              <a:rPr lang="en-GB" altLang="en-US" sz="2000" b="1" dirty="0"/>
              <a:t>Erythromycin</a:t>
            </a:r>
            <a:br>
              <a:rPr lang="en-GB" altLang="en-US" sz="2000" dirty="0"/>
            </a:br>
            <a:r>
              <a:rPr lang="en-GB" altLang="en-US" sz="2000" dirty="0"/>
              <a:t>Felbamate</a:t>
            </a:r>
            <a:br>
              <a:rPr lang="en-GB" altLang="en-US" sz="2000" dirty="0"/>
            </a:br>
            <a:r>
              <a:rPr lang="en-GB" altLang="en-US" sz="2000" b="1" dirty="0"/>
              <a:t>Fenofibrate</a:t>
            </a:r>
            <a:br>
              <a:rPr lang="en-GB" altLang="en-US" sz="2000" dirty="0"/>
            </a:br>
            <a:r>
              <a:rPr lang="en-GB" altLang="en-US" sz="2000" b="1" dirty="0"/>
              <a:t>Fluconazole</a:t>
            </a:r>
            <a:br>
              <a:rPr lang="en-GB" altLang="en-US" sz="2000" dirty="0"/>
            </a:br>
            <a:r>
              <a:rPr lang="en-GB" altLang="en-US" sz="2000" dirty="0"/>
              <a:t>Fluorouracil</a:t>
            </a:r>
            <a:br>
              <a:rPr lang="en-GB" altLang="en-US" sz="1650" dirty="0"/>
            </a:br>
            <a:br>
              <a:rPr lang="en-GB" altLang="en-US" sz="1650" dirty="0"/>
            </a:br>
            <a:endParaRPr lang="en-GB" altLang="en-US" sz="1650"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6A3A4DF3-194E-8D22-83CA-F81AB6DD65A8}"/>
              </a:ext>
            </a:extLst>
          </p:cNvPr>
          <p:cNvSpPr>
            <a:spLocks noGrp="1"/>
          </p:cNvSpPr>
          <p:nvPr>
            <p:ph type="title"/>
          </p:nvPr>
        </p:nvSpPr>
        <p:spPr>
          <a:xfrm>
            <a:off x="2106613" y="188913"/>
            <a:ext cx="7772400" cy="914400"/>
          </a:xfrm>
        </p:spPr>
        <p:txBody>
          <a:bodyPr/>
          <a:lstStyle/>
          <a:p>
            <a:pPr eaLnBrk="1" hangingPunct="1"/>
            <a:r>
              <a:rPr lang="en-GB" altLang="en-US"/>
              <a:t>What I want to talk about</a:t>
            </a:r>
            <a:endParaRPr lang="en-US" altLang="en-US"/>
          </a:p>
        </p:txBody>
      </p:sp>
      <p:sp>
        <p:nvSpPr>
          <p:cNvPr id="57346" name="Rectangle 3">
            <a:extLst>
              <a:ext uri="{FF2B5EF4-FFF2-40B4-BE49-F238E27FC236}">
                <a16:creationId xmlns:a16="http://schemas.microsoft.com/office/drawing/2014/main" id="{77F54170-0722-9464-1169-CF1EAF89E481}"/>
              </a:ext>
            </a:extLst>
          </p:cNvPr>
          <p:cNvSpPr>
            <a:spLocks noGrp="1"/>
          </p:cNvSpPr>
          <p:nvPr>
            <p:ph idx="1"/>
          </p:nvPr>
        </p:nvSpPr>
        <p:spPr>
          <a:xfrm>
            <a:off x="2190751" y="1898651"/>
            <a:ext cx="6646863" cy="2862921"/>
          </a:xfrm>
        </p:spPr>
        <p:txBody>
          <a:bodyPr>
            <a:normAutofit/>
          </a:bodyPr>
          <a:lstStyle/>
          <a:p>
            <a:pPr marL="0" indent="0">
              <a:buNone/>
              <a:defRPr/>
            </a:pPr>
            <a:r>
              <a:rPr lang="en-GB" altLang="en-US" sz="2800" dirty="0"/>
              <a:t>Understanding how humans make decisions</a:t>
            </a:r>
          </a:p>
          <a:p>
            <a:pPr marL="0" indent="0">
              <a:buNone/>
              <a:defRPr/>
            </a:pPr>
            <a:r>
              <a:rPr lang="en-GB" altLang="en-US" sz="2800" dirty="0"/>
              <a:t>What this means for:</a:t>
            </a:r>
          </a:p>
          <a:p>
            <a:pPr lvl="1">
              <a:defRPr/>
            </a:pPr>
            <a:r>
              <a:rPr lang="en-GB" altLang="en-US" sz="2500" dirty="0"/>
              <a:t>Staying up to date in an efficient way</a:t>
            </a:r>
          </a:p>
          <a:p>
            <a:pPr lvl="1">
              <a:defRPr/>
            </a:pPr>
            <a:r>
              <a:rPr lang="en-GB" altLang="en-US" sz="2500" dirty="0"/>
              <a:t>Having meaningful conversations with people about their medicines choices</a:t>
            </a:r>
          </a:p>
          <a:p>
            <a:pPr lvl="1">
              <a:defRPr/>
            </a:pPr>
            <a:r>
              <a:rPr lang="en-GB" altLang="en-US" sz="2500" dirty="0"/>
              <a:t>Decision hygiene and safer prescribing</a:t>
            </a:r>
          </a:p>
        </p:txBody>
      </p:sp>
      <p:sp>
        <p:nvSpPr>
          <p:cNvPr id="2" name="Rectangle 3">
            <a:extLst>
              <a:ext uri="{FF2B5EF4-FFF2-40B4-BE49-F238E27FC236}">
                <a16:creationId xmlns:a16="http://schemas.microsoft.com/office/drawing/2014/main" id="{DEDE853D-2FDA-78E7-70A9-291BF2484DDB}"/>
              </a:ext>
            </a:extLst>
          </p:cNvPr>
          <p:cNvSpPr txBox="1">
            <a:spLocks/>
          </p:cNvSpPr>
          <p:nvPr/>
        </p:nvSpPr>
        <p:spPr>
          <a:xfrm>
            <a:off x="9232250" y="3429000"/>
            <a:ext cx="2847455" cy="5943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GB" altLang="en-US" dirty="0"/>
              <a:t>Breakout session!</a:t>
            </a:r>
            <a:endParaRPr lang="en-GB" altLang="en-US" sz="2500" dirty="0"/>
          </a:p>
        </p:txBody>
      </p:sp>
      <p:sp>
        <p:nvSpPr>
          <p:cNvPr id="5" name="Arrow: Down 4">
            <a:extLst>
              <a:ext uri="{FF2B5EF4-FFF2-40B4-BE49-F238E27FC236}">
                <a16:creationId xmlns:a16="http://schemas.microsoft.com/office/drawing/2014/main" id="{400194EE-0E24-F0D5-C146-68F981179F29}"/>
              </a:ext>
            </a:extLst>
          </p:cNvPr>
          <p:cNvSpPr/>
          <p:nvPr/>
        </p:nvSpPr>
        <p:spPr>
          <a:xfrm rot="5400000">
            <a:off x="8163035" y="3091308"/>
            <a:ext cx="842209" cy="112296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xit" presetSubtype="0" fill="hold" nodeType="clickEffect">
                                  <p:stCondLst>
                                    <p:cond delay="0"/>
                                  </p:stCondLst>
                                  <p:childTnLst>
                                    <p:animEffect transition="out" filter="fade">
                                      <p:cBhvr>
                                        <p:cTn id="12" dur="1000"/>
                                        <p:tgtEl>
                                          <p:spTgt spid="57346">
                                            <p:txEl>
                                              <p:pRg st="3" end="3"/>
                                            </p:txEl>
                                          </p:spTgt>
                                        </p:tgtEl>
                                      </p:cBhvr>
                                    </p:animEffect>
                                    <p:anim calcmode="lin" valueType="num">
                                      <p:cBhvr>
                                        <p:cTn id="13" dur="1000"/>
                                        <p:tgtEl>
                                          <p:spTgt spid="57346">
                                            <p:txEl>
                                              <p:pRg st="3" end="3"/>
                                            </p:txEl>
                                          </p:spTgt>
                                        </p:tgtEl>
                                        <p:attrNameLst>
                                          <p:attrName>ppt_x</p:attrName>
                                        </p:attrNameLst>
                                      </p:cBhvr>
                                      <p:tavLst>
                                        <p:tav tm="0">
                                          <p:val>
                                            <p:strVal val="ppt_x"/>
                                          </p:val>
                                        </p:tav>
                                        <p:tav tm="100000">
                                          <p:val>
                                            <p:strVal val="ppt_x"/>
                                          </p:val>
                                        </p:tav>
                                      </p:tavLst>
                                    </p:anim>
                                    <p:anim calcmode="lin" valueType="num">
                                      <p:cBhvr>
                                        <p:cTn id="14" dur="1000"/>
                                        <p:tgtEl>
                                          <p:spTgt spid="57346">
                                            <p:txEl>
                                              <p:pRg st="3" end="3"/>
                                            </p:txEl>
                                          </p:spTgt>
                                        </p:tgtEl>
                                        <p:attrNameLst>
                                          <p:attrName>ppt_y</p:attrName>
                                        </p:attrNameLst>
                                      </p:cBhvr>
                                      <p:tavLst>
                                        <p:tav tm="0">
                                          <p:val>
                                            <p:strVal val="ppt_y"/>
                                          </p:val>
                                        </p:tav>
                                        <p:tav tm="100000">
                                          <p:val>
                                            <p:strVal val="ppt_y+.1"/>
                                          </p:val>
                                        </p:tav>
                                      </p:tavLst>
                                    </p:anim>
                                    <p:set>
                                      <p:cBhvr>
                                        <p:cTn id="15" dur="1" fill="hold">
                                          <p:stCondLst>
                                            <p:cond delay="999"/>
                                          </p:stCondLst>
                                        </p:cTn>
                                        <p:tgtEl>
                                          <p:spTgt spid="57346">
                                            <p:txEl>
                                              <p:pRg st="3" end="3"/>
                                            </p:txEl>
                                          </p:spTgt>
                                        </p:tgtEl>
                                        <p:attrNameLst>
                                          <p:attrName>style.visibility</p:attrName>
                                        </p:attrNameLst>
                                      </p:cBhvr>
                                      <p:to>
                                        <p:strVal val="hidden"/>
                                      </p:to>
                                    </p:set>
                                  </p:childTnLst>
                                </p:cTn>
                              </p:par>
                              <p:par>
                                <p:cTn id="16" presetID="42" presetClass="exit" presetSubtype="0" fill="hold" grpId="1" nodeType="withEffect">
                                  <p:stCondLst>
                                    <p:cond delay="0"/>
                                  </p:stCondLst>
                                  <p:childTnLst>
                                    <p:animEffect transition="out" filter="fade">
                                      <p:cBhvr>
                                        <p:cTn id="17" dur="1000"/>
                                        <p:tgtEl>
                                          <p:spTgt spid="2"/>
                                        </p:tgtEl>
                                      </p:cBhvr>
                                    </p:animEffect>
                                    <p:anim calcmode="lin" valueType="num">
                                      <p:cBhvr>
                                        <p:cTn id="18" dur="1000"/>
                                        <p:tgtEl>
                                          <p:spTgt spid="2"/>
                                        </p:tgtEl>
                                        <p:attrNameLst>
                                          <p:attrName>ppt_x</p:attrName>
                                        </p:attrNameLst>
                                      </p:cBhvr>
                                      <p:tavLst>
                                        <p:tav tm="0">
                                          <p:val>
                                            <p:strVal val="ppt_x"/>
                                          </p:val>
                                        </p:tav>
                                        <p:tav tm="100000">
                                          <p:val>
                                            <p:strVal val="ppt_x"/>
                                          </p:val>
                                        </p:tav>
                                      </p:tavLst>
                                    </p:anim>
                                    <p:anim calcmode="lin" valueType="num">
                                      <p:cBhvr>
                                        <p:cTn id="19" dur="1000"/>
                                        <p:tgtEl>
                                          <p:spTgt spid="2"/>
                                        </p:tgtEl>
                                        <p:attrNameLst>
                                          <p:attrName>ppt_y</p:attrName>
                                        </p:attrNameLst>
                                      </p:cBhvr>
                                      <p:tavLst>
                                        <p:tav tm="0">
                                          <p:val>
                                            <p:strVal val="ppt_y"/>
                                          </p:val>
                                        </p:tav>
                                        <p:tav tm="100000">
                                          <p:val>
                                            <p:strVal val="ppt_y+.1"/>
                                          </p:val>
                                        </p:tav>
                                      </p:tavLst>
                                    </p:anim>
                                    <p:set>
                                      <p:cBhvr>
                                        <p:cTn id="20" dur="1" fill="hold">
                                          <p:stCondLst>
                                            <p:cond delay="999"/>
                                          </p:stCondLst>
                                        </p:cTn>
                                        <p:tgtEl>
                                          <p:spTgt spid="2"/>
                                        </p:tgtEl>
                                        <p:attrNameLst>
                                          <p:attrName>style.visibility</p:attrName>
                                        </p:attrNameLst>
                                      </p:cBhvr>
                                      <p:to>
                                        <p:strVal val="hidden"/>
                                      </p:to>
                                    </p:set>
                                  </p:childTnLst>
                                </p:cTn>
                              </p:par>
                              <p:par>
                                <p:cTn id="21" presetID="42" presetClass="exit" presetSubtype="0" fill="hold" grpId="1" nodeType="withEffect">
                                  <p:stCondLst>
                                    <p:cond delay="0"/>
                                  </p:stCondLst>
                                  <p:childTnLst>
                                    <p:animEffect transition="out" filter="fade">
                                      <p:cBhvr>
                                        <p:cTn id="22" dur="1000"/>
                                        <p:tgtEl>
                                          <p:spTgt spid="5"/>
                                        </p:tgtEl>
                                      </p:cBhvr>
                                    </p:animEffect>
                                    <p:anim calcmode="lin" valueType="num">
                                      <p:cBhvr>
                                        <p:cTn id="23" dur="1000"/>
                                        <p:tgtEl>
                                          <p:spTgt spid="5"/>
                                        </p:tgtEl>
                                        <p:attrNameLst>
                                          <p:attrName>ppt_x</p:attrName>
                                        </p:attrNameLst>
                                      </p:cBhvr>
                                      <p:tavLst>
                                        <p:tav tm="0">
                                          <p:val>
                                            <p:strVal val="ppt_x"/>
                                          </p:val>
                                        </p:tav>
                                        <p:tav tm="100000">
                                          <p:val>
                                            <p:strVal val="ppt_x"/>
                                          </p:val>
                                        </p:tav>
                                      </p:tavLst>
                                    </p:anim>
                                    <p:anim calcmode="lin" valueType="num">
                                      <p:cBhvr>
                                        <p:cTn id="24" dur="1000"/>
                                        <p:tgtEl>
                                          <p:spTgt spid="5"/>
                                        </p:tgtEl>
                                        <p:attrNameLst>
                                          <p:attrName>ppt_y</p:attrName>
                                        </p:attrNameLst>
                                      </p:cBhvr>
                                      <p:tavLst>
                                        <p:tav tm="0">
                                          <p:val>
                                            <p:strVal val="ppt_y"/>
                                          </p:val>
                                        </p:tav>
                                        <p:tav tm="100000">
                                          <p:val>
                                            <p:strVal val="ppt_y+.1"/>
                                          </p:val>
                                        </p:tav>
                                      </p:tavLst>
                                    </p:anim>
                                    <p:set>
                                      <p:cBhvr>
                                        <p:cTn id="25"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5E257C-2CFB-2621-5182-F9836CC8C1C1}"/>
              </a:ext>
            </a:extLst>
          </p:cNvPr>
          <p:cNvSpPr>
            <a:spLocks noGrp="1"/>
          </p:cNvSpPr>
          <p:nvPr>
            <p:ph type="title"/>
          </p:nvPr>
        </p:nvSpPr>
        <p:spPr/>
        <p:txBody>
          <a:bodyPr>
            <a:normAutofit/>
          </a:bodyPr>
          <a:lstStyle/>
          <a:p>
            <a:pPr eaLnBrk="1" hangingPunct="1">
              <a:defRPr/>
            </a:pPr>
            <a:r>
              <a:rPr lang="en-GB" altLang="en-US" sz="2475">
                <a:effectLst>
                  <a:outerShdw blurRad="38100" dist="38100" dir="2700000" algn="tl">
                    <a:srgbClr val="C0C0C0"/>
                  </a:outerShdw>
                </a:effectLst>
                <a:ea typeface="ＭＳ Ｐゴシック" charset="-128"/>
              </a:rPr>
              <a:t>Drug interactions with warfarin – increased effect</a:t>
            </a:r>
          </a:p>
        </p:txBody>
      </p:sp>
      <p:sp>
        <p:nvSpPr>
          <p:cNvPr id="124930" name="Content Placeholder 9">
            <a:extLst>
              <a:ext uri="{FF2B5EF4-FFF2-40B4-BE49-F238E27FC236}">
                <a16:creationId xmlns:a16="http://schemas.microsoft.com/office/drawing/2014/main" id="{5240F550-20C3-F8F7-C85C-86ECAE6755BE}"/>
              </a:ext>
            </a:extLst>
          </p:cNvPr>
          <p:cNvSpPr>
            <a:spLocks noGrp="1"/>
          </p:cNvSpPr>
          <p:nvPr>
            <p:ph sz="quarter" idx="2"/>
          </p:nvPr>
        </p:nvSpPr>
        <p:spPr>
          <a:xfrm>
            <a:off x="3009901" y="1940719"/>
            <a:ext cx="3030141" cy="3702844"/>
          </a:xfrm>
        </p:spPr>
        <p:txBody>
          <a:bodyPr/>
          <a:lstStyle/>
          <a:p>
            <a:pPr eaLnBrk="1" hangingPunct="1">
              <a:lnSpc>
                <a:spcPct val="90000"/>
              </a:lnSpc>
            </a:pPr>
            <a:r>
              <a:rPr lang="en-GB" altLang="en-US" sz="2000" dirty="0"/>
              <a:t>Gemfibrozil</a:t>
            </a:r>
            <a:br>
              <a:rPr lang="en-GB" altLang="en-US" sz="2000" dirty="0"/>
            </a:br>
            <a:r>
              <a:rPr lang="en-GB" altLang="en-US" sz="2000" b="1" dirty="0"/>
              <a:t>Influenza vaccine</a:t>
            </a:r>
            <a:br>
              <a:rPr lang="en-GB" altLang="en-US" sz="2000" dirty="0"/>
            </a:br>
            <a:r>
              <a:rPr lang="en-GB" altLang="en-US" sz="2000" dirty="0"/>
              <a:t>Isoniazid</a:t>
            </a:r>
            <a:br>
              <a:rPr lang="en-GB" altLang="en-US" sz="2000" dirty="0"/>
            </a:br>
            <a:r>
              <a:rPr lang="en-GB" altLang="en-US" sz="2000" dirty="0"/>
              <a:t>Itraconazole</a:t>
            </a:r>
            <a:br>
              <a:rPr lang="en-GB" altLang="en-US" sz="2000" dirty="0"/>
            </a:br>
            <a:r>
              <a:rPr lang="en-GB" altLang="en-US" sz="2000" b="1" dirty="0"/>
              <a:t>Levofloxacin</a:t>
            </a:r>
            <a:br>
              <a:rPr lang="en-GB" altLang="en-US" sz="2000" b="1" dirty="0"/>
            </a:br>
            <a:r>
              <a:rPr lang="en-GB" altLang="en-US" sz="2000" b="1" dirty="0"/>
              <a:t>Metronidazole</a:t>
            </a:r>
            <a:br>
              <a:rPr lang="en-GB" altLang="en-US" sz="2000" b="1" dirty="0"/>
            </a:br>
            <a:r>
              <a:rPr lang="en-GB" altLang="en-US" sz="2000" b="1" dirty="0"/>
              <a:t>Miconazole</a:t>
            </a:r>
            <a:br>
              <a:rPr lang="en-GB" altLang="en-US" sz="2000" dirty="0"/>
            </a:br>
            <a:r>
              <a:rPr lang="en-GB" altLang="en-US" sz="2000" dirty="0"/>
              <a:t>Moxalactam</a:t>
            </a:r>
            <a:br>
              <a:rPr lang="en-GB" altLang="en-US" sz="2000" dirty="0"/>
            </a:br>
            <a:r>
              <a:rPr lang="en-GB" altLang="en-US" sz="2000" dirty="0"/>
              <a:t>Neomycin</a:t>
            </a:r>
            <a:br>
              <a:rPr lang="en-GB" altLang="en-US" sz="2000" dirty="0"/>
            </a:br>
            <a:r>
              <a:rPr lang="en-GB" altLang="en-US" sz="2000" b="1" dirty="0"/>
              <a:t>Norfloxacin</a:t>
            </a:r>
            <a:br>
              <a:rPr lang="en-GB" altLang="en-US" sz="2000" b="1" dirty="0"/>
            </a:br>
            <a:r>
              <a:rPr lang="en-GB" altLang="en-US" sz="2000" b="1" dirty="0"/>
              <a:t>Ofloxacin</a:t>
            </a:r>
            <a:br>
              <a:rPr lang="en-GB" altLang="en-US" sz="2000" b="1" dirty="0"/>
            </a:br>
            <a:r>
              <a:rPr lang="en-GB" altLang="en-US" sz="2000" b="1" dirty="0"/>
              <a:t>Omeprazole</a:t>
            </a:r>
            <a:br>
              <a:rPr lang="en-GB" altLang="en-US" sz="2000" dirty="0"/>
            </a:br>
            <a:r>
              <a:rPr lang="en-GB" altLang="en-US" sz="2000" dirty="0"/>
              <a:t>Phenylbutazone</a:t>
            </a:r>
            <a:br>
              <a:rPr lang="en-GB" altLang="en-US" sz="1650" dirty="0"/>
            </a:br>
            <a:br>
              <a:rPr lang="en-GB" altLang="en-US" sz="1650" dirty="0"/>
            </a:br>
            <a:endParaRPr lang="en-GB" altLang="en-US" sz="1650" dirty="0"/>
          </a:p>
        </p:txBody>
      </p:sp>
      <p:sp>
        <p:nvSpPr>
          <p:cNvPr id="124931" name="Content Placeholder 11">
            <a:extLst>
              <a:ext uri="{FF2B5EF4-FFF2-40B4-BE49-F238E27FC236}">
                <a16:creationId xmlns:a16="http://schemas.microsoft.com/office/drawing/2014/main" id="{58200B9C-871F-DA12-872F-63C0FBC423C6}"/>
              </a:ext>
            </a:extLst>
          </p:cNvPr>
          <p:cNvSpPr>
            <a:spLocks noGrp="1"/>
          </p:cNvSpPr>
          <p:nvPr>
            <p:ph sz="quarter" idx="4"/>
          </p:nvPr>
        </p:nvSpPr>
        <p:spPr>
          <a:xfrm>
            <a:off x="6149580" y="1970486"/>
            <a:ext cx="3031331" cy="3649265"/>
          </a:xfrm>
        </p:spPr>
        <p:txBody>
          <a:bodyPr/>
          <a:lstStyle/>
          <a:p>
            <a:pPr eaLnBrk="1" hangingPunct="1">
              <a:lnSpc>
                <a:spcPct val="90000"/>
              </a:lnSpc>
            </a:pPr>
            <a:r>
              <a:rPr lang="en-GB" altLang="en-US" sz="2000" dirty="0"/>
              <a:t>Piroxicam</a:t>
            </a:r>
            <a:br>
              <a:rPr lang="en-GB" altLang="en-US" sz="2000" dirty="0"/>
            </a:br>
            <a:r>
              <a:rPr lang="en-GB" altLang="en-US" sz="2000" dirty="0"/>
              <a:t>Propafenone</a:t>
            </a:r>
            <a:br>
              <a:rPr lang="en-GB" altLang="en-US" sz="2000" dirty="0"/>
            </a:br>
            <a:r>
              <a:rPr lang="en-GB" altLang="en-US" sz="2000" b="1" dirty="0"/>
              <a:t>Propranolol</a:t>
            </a:r>
            <a:br>
              <a:rPr lang="en-GB" altLang="en-US" sz="2000" b="1" dirty="0"/>
            </a:br>
            <a:r>
              <a:rPr lang="en-GB" altLang="en-US" sz="2000" b="1" dirty="0"/>
              <a:t>Quinidine</a:t>
            </a:r>
            <a:br>
              <a:rPr lang="en-GB" altLang="en-US" sz="2000" dirty="0"/>
            </a:br>
            <a:r>
              <a:rPr lang="en-GB" altLang="en-US" sz="2000" dirty="0"/>
              <a:t>Ritonavir</a:t>
            </a:r>
            <a:br>
              <a:rPr lang="en-GB" altLang="en-US" sz="2000" dirty="0"/>
            </a:br>
            <a:r>
              <a:rPr lang="en-GB" altLang="en-US" sz="2000" b="1" dirty="0"/>
              <a:t>Sertraline</a:t>
            </a:r>
            <a:br>
              <a:rPr lang="en-GB" altLang="en-US" sz="2000" b="1" dirty="0"/>
            </a:br>
            <a:r>
              <a:rPr lang="en-GB" altLang="en-US" sz="2000" b="1" dirty="0"/>
              <a:t>Simvastatin</a:t>
            </a:r>
            <a:br>
              <a:rPr lang="en-GB" altLang="en-US" sz="2000" dirty="0"/>
            </a:br>
            <a:r>
              <a:rPr lang="en-GB" altLang="en-US" sz="2000" dirty="0"/>
              <a:t>Sulfamethoxazole</a:t>
            </a:r>
            <a:br>
              <a:rPr lang="en-GB" altLang="en-US" sz="2000" dirty="0"/>
            </a:br>
            <a:r>
              <a:rPr lang="en-GB" altLang="en-US" sz="2000" dirty="0"/>
              <a:t>Sulfinpyrazone</a:t>
            </a:r>
            <a:br>
              <a:rPr lang="en-GB" altLang="en-US" sz="2000" dirty="0"/>
            </a:br>
            <a:r>
              <a:rPr lang="en-GB" altLang="en-US" sz="2000" b="1" dirty="0"/>
              <a:t>Tamoxifen</a:t>
            </a:r>
            <a:br>
              <a:rPr lang="en-GB" altLang="en-US" sz="2000" b="1" dirty="0"/>
            </a:br>
            <a:r>
              <a:rPr lang="en-GB" altLang="en-US" sz="2000" b="1" dirty="0"/>
              <a:t>Testosterone</a:t>
            </a:r>
            <a:br>
              <a:rPr lang="en-GB" altLang="en-US" sz="2000" b="1" dirty="0"/>
            </a:br>
            <a:r>
              <a:rPr lang="en-GB" altLang="en-US" sz="2000" b="1" dirty="0"/>
              <a:t>Tetracycline</a:t>
            </a:r>
            <a:br>
              <a:rPr lang="en-GB" altLang="en-US" sz="2000" dirty="0"/>
            </a:br>
            <a:r>
              <a:rPr lang="en-GB" altLang="en-US" sz="2000" b="1" dirty="0"/>
              <a:t>Vitamin E</a:t>
            </a:r>
            <a:br>
              <a:rPr lang="en-GB" altLang="en-US" sz="1650" dirty="0"/>
            </a:br>
            <a:br>
              <a:rPr lang="en-GB" altLang="en-US" sz="1650" dirty="0"/>
            </a:br>
            <a:endParaRPr lang="en-GB" altLang="en-US" sz="1650" dirty="0"/>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03C14A2-DAFA-9000-9805-7006DF8278D6}"/>
              </a:ext>
            </a:extLst>
          </p:cNvPr>
          <p:cNvSpPr>
            <a:spLocks noGrp="1"/>
          </p:cNvSpPr>
          <p:nvPr>
            <p:ph type="title"/>
          </p:nvPr>
        </p:nvSpPr>
        <p:spPr/>
        <p:txBody>
          <a:bodyPr>
            <a:normAutofit/>
          </a:bodyPr>
          <a:lstStyle/>
          <a:p>
            <a:pPr eaLnBrk="1" hangingPunct="1">
              <a:defRPr/>
            </a:pPr>
            <a:r>
              <a:rPr lang="en-GB" altLang="en-US" sz="2475">
                <a:effectLst>
                  <a:outerShdw blurRad="38100" dist="38100" dir="2700000" algn="tl">
                    <a:srgbClr val="C0C0C0"/>
                  </a:outerShdw>
                </a:effectLst>
                <a:ea typeface="ＭＳ Ｐゴシック" charset="-128"/>
              </a:rPr>
              <a:t>Drug interactions with warfarin – increased effect</a:t>
            </a:r>
          </a:p>
        </p:txBody>
      </p:sp>
      <p:sp>
        <p:nvSpPr>
          <p:cNvPr id="125954" name="Content Placeholder 9">
            <a:extLst>
              <a:ext uri="{FF2B5EF4-FFF2-40B4-BE49-F238E27FC236}">
                <a16:creationId xmlns:a16="http://schemas.microsoft.com/office/drawing/2014/main" id="{C2985329-716B-721A-09E5-132CA542A44C}"/>
              </a:ext>
            </a:extLst>
          </p:cNvPr>
          <p:cNvSpPr>
            <a:spLocks noGrp="1"/>
          </p:cNvSpPr>
          <p:nvPr>
            <p:ph sz="quarter" idx="2"/>
          </p:nvPr>
        </p:nvSpPr>
        <p:spPr>
          <a:xfrm>
            <a:off x="3009901" y="1940719"/>
            <a:ext cx="3030141" cy="3702844"/>
          </a:xfrm>
        </p:spPr>
        <p:txBody>
          <a:bodyPr/>
          <a:lstStyle/>
          <a:p>
            <a:pPr eaLnBrk="1" hangingPunct="1">
              <a:lnSpc>
                <a:spcPct val="80000"/>
              </a:lnSpc>
            </a:pPr>
            <a:r>
              <a:rPr lang="en-GB" altLang="en-US" sz="2000" dirty="0"/>
              <a:t>Voriconazole</a:t>
            </a:r>
            <a:br>
              <a:rPr lang="en-GB" altLang="en-US" sz="2000" dirty="0"/>
            </a:br>
            <a:r>
              <a:rPr lang="en-GB" altLang="en-US" sz="2000" dirty="0"/>
              <a:t>Zafirlukast</a:t>
            </a:r>
            <a:br>
              <a:rPr lang="en-GB" altLang="en-US" sz="2000" dirty="0"/>
            </a:br>
            <a:r>
              <a:rPr lang="en-GB" altLang="en-US" sz="2000" b="1" dirty="0"/>
              <a:t>Anise</a:t>
            </a:r>
            <a:br>
              <a:rPr lang="en-GB" altLang="en-US" sz="2000" dirty="0"/>
            </a:br>
            <a:r>
              <a:rPr lang="en-GB" altLang="en-US" sz="2000" dirty="0"/>
              <a:t>Asafoetida</a:t>
            </a:r>
            <a:br>
              <a:rPr lang="en-GB" altLang="en-US" sz="2000" dirty="0"/>
            </a:br>
            <a:r>
              <a:rPr lang="en-GB" altLang="en-US" sz="2000" dirty="0"/>
              <a:t>Chamomile</a:t>
            </a:r>
            <a:br>
              <a:rPr lang="en-GB" altLang="en-US" sz="2000" dirty="0"/>
            </a:br>
            <a:r>
              <a:rPr lang="en-GB" altLang="en-US" sz="2000" b="1" dirty="0"/>
              <a:t>Clove</a:t>
            </a:r>
            <a:br>
              <a:rPr lang="en-GB" altLang="en-US" sz="2000" dirty="0"/>
            </a:br>
            <a:r>
              <a:rPr lang="en-GB" altLang="en-US" sz="2000" dirty="0" err="1"/>
              <a:t>Danshen</a:t>
            </a:r>
            <a:br>
              <a:rPr lang="en-GB" altLang="en-US" sz="2000" dirty="0"/>
            </a:br>
            <a:r>
              <a:rPr lang="en-GB" altLang="en-US" sz="2000" dirty="0"/>
              <a:t>Devil’s claw</a:t>
            </a:r>
            <a:br>
              <a:rPr lang="en-GB" altLang="en-US" sz="2000" dirty="0"/>
            </a:br>
            <a:r>
              <a:rPr lang="en-GB" altLang="en-US" sz="2000" dirty="0"/>
              <a:t>Dong </a:t>
            </a:r>
            <a:r>
              <a:rPr lang="en-GB" altLang="en-US" sz="2000" dirty="0" err="1"/>
              <a:t>quai</a:t>
            </a:r>
            <a:br>
              <a:rPr lang="en-GB" altLang="en-US" sz="2000" dirty="0"/>
            </a:br>
            <a:r>
              <a:rPr lang="en-GB" altLang="en-US" sz="2000" dirty="0"/>
              <a:t>Fenugreek</a:t>
            </a:r>
            <a:br>
              <a:rPr lang="en-GB" altLang="en-US" sz="2000" dirty="0"/>
            </a:br>
            <a:r>
              <a:rPr lang="en-GB" altLang="en-US" sz="2000" dirty="0"/>
              <a:t>Feverfew</a:t>
            </a:r>
            <a:br>
              <a:rPr lang="en-GB" altLang="en-US" sz="2000" dirty="0"/>
            </a:br>
            <a:r>
              <a:rPr lang="en-GB" altLang="en-US" sz="2000" b="1" dirty="0"/>
              <a:t>Fish oil</a:t>
            </a:r>
            <a:br>
              <a:rPr lang="en-GB" altLang="en-US" sz="2000" b="1" dirty="0"/>
            </a:br>
            <a:r>
              <a:rPr lang="en-GB" altLang="en-US" sz="2000" b="1" dirty="0"/>
              <a:t>Garlic</a:t>
            </a:r>
            <a:br>
              <a:rPr lang="en-GB" altLang="en-US" sz="2000" b="1" dirty="0"/>
            </a:br>
            <a:r>
              <a:rPr lang="en-GB" altLang="en-US" sz="2000" b="1" dirty="0"/>
              <a:t>Ginger</a:t>
            </a:r>
            <a:br>
              <a:rPr lang="en-GB" altLang="en-US" sz="1650" dirty="0"/>
            </a:br>
            <a:br>
              <a:rPr lang="en-GB" altLang="en-US" sz="1650" dirty="0"/>
            </a:br>
            <a:br>
              <a:rPr lang="en-GB" altLang="en-US" sz="1650" dirty="0"/>
            </a:br>
            <a:endParaRPr lang="en-GB" altLang="en-US" sz="1650" dirty="0"/>
          </a:p>
        </p:txBody>
      </p:sp>
      <p:sp>
        <p:nvSpPr>
          <p:cNvPr id="125955" name="Content Placeholder 11">
            <a:extLst>
              <a:ext uri="{FF2B5EF4-FFF2-40B4-BE49-F238E27FC236}">
                <a16:creationId xmlns:a16="http://schemas.microsoft.com/office/drawing/2014/main" id="{A0F13588-6509-2AD5-E919-75DECF0AEDE2}"/>
              </a:ext>
            </a:extLst>
          </p:cNvPr>
          <p:cNvSpPr>
            <a:spLocks noGrp="1"/>
          </p:cNvSpPr>
          <p:nvPr>
            <p:ph sz="quarter" idx="4"/>
          </p:nvPr>
        </p:nvSpPr>
        <p:spPr>
          <a:xfrm>
            <a:off x="6149580" y="1970486"/>
            <a:ext cx="3031331" cy="3888581"/>
          </a:xfrm>
        </p:spPr>
        <p:txBody>
          <a:bodyPr/>
          <a:lstStyle/>
          <a:p>
            <a:pPr eaLnBrk="1" hangingPunct="1">
              <a:lnSpc>
                <a:spcPct val="80000"/>
              </a:lnSpc>
            </a:pPr>
            <a:r>
              <a:rPr lang="en-GB" altLang="en-US" sz="2000" b="1" dirty="0"/>
              <a:t>Ginkgo</a:t>
            </a:r>
            <a:br>
              <a:rPr lang="en-GB" altLang="en-US" sz="2000" dirty="0"/>
            </a:br>
            <a:r>
              <a:rPr lang="en-GB" altLang="en-US" sz="2000" b="1" dirty="0"/>
              <a:t>Grapefrui</a:t>
            </a:r>
            <a:r>
              <a:rPr lang="en-GB" altLang="en-US" sz="2000" dirty="0"/>
              <a:t>t</a:t>
            </a:r>
            <a:br>
              <a:rPr lang="en-GB" altLang="en-US" sz="2000" dirty="0"/>
            </a:br>
            <a:r>
              <a:rPr lang="en-GB" altLang="en-US" sz="2000" b="1" dirty="0"/>
              <a:t>Horse chestnut</a:t>
            </a:r>
            <a:br>
              <a:rPr lang="en-GB" altLang="en-US" sz="2000" dirty="0"/>
            </a:br>
            <a:r>
              <a:rPr lang="en-GB" altLang="en-US" sz="2000" b="1" dirty="0" err="1"/>
              <a:t>Licorice</a:t>
            </a:r>
            <a:r>
              <a:rPr lang="en-GB" altLang="en-US" sz="2000" b="1" dirty="0"/>
              <a:t> root</a:t>
            </a:r>
            <a:br>
              <a:rPr lang="en-GB" altLang="en-US" sz="2000" dirty="0"/>
            </a:br>
            <a:r>
              <a:rPr lang="en-GB" altLang="en-US" sz="2000" b="1" dirty="0"/>
              <a:t>Mango</a:t>
            </a:r>
            <a:br>
              <a:rPr lang="en-GB" altLang="en-US" sz="2000" dirty="0"/>
            </a:br>
            <a:r>
              <a:rPr lang="en-GB" altLang="en-US" sz="2000" dirty="0"/>
              <a:t>Meadowsweet</a:t>
            </a:r>
            <a:br>
              <a:rPr lang="en-GB" altLang="en-US" sz="2000" dirty="0"/>
            </a:br>
            <a:r>
              <a:rPr lang="en-GB" altLang="en-US" sz="2000" b="1" dirty="0"/>
              <a:t>Onion</a:t>
            </a:r>
            <a:br>
              <a:rPr lang="en-GB" altLang="en-US" sz="2000" dirty="0"/>
            </a:br>
            <a:r>
              <a:rPr lang="en-GB" altLang="en-US" sz="2000" dirty="0"/>
              <a:t>Papain</a:t>
            </a:r>
            <a:br>
              <a:rPr lang="en-GB" altLang="en-US" sz="2000" dirty="0"/>
            </a:br>
            <a:r>
              <a:rPr lang="en-GB" altLang="en-US" sz="2000" dirty="0"/>
              <a:t>Quassia</a:t>
            </a:r>
            <a:br>
              <a:rPr lang="en-GB" altLang="en-US" sz="2000" dirty="0"/>
            </a:br>
            <a:r>
              <a:rPr lang="en-GB" altLang="en-US" sz="2000" b="1" dirty="0"/>
              <a:t>Red clover</a:t>
            </a:r>
            <a:br>
              <a:rPr lang="en-GB" altLang="en-US" sz="2000" dirty="0"/>
            </a:br>
            <a:r>
              <a:rPr lang="en-GB" altLang="en-US" sz="2000" dirty="0"/>
              <a:t>Rue</a:t>
            </a:r>
            <a:br>
              <a:rPr lang="en-GB" altLang="en-US" sz="2000" dirty="0"/>
            </a:br>
            <a:r>
              <a:rPr lang="en-GB" altLang="en-US" sz="2000" b="1" dirty="0"/>
              <a:t>Sweet clover</a:t>
            </a:r>
            <a:br>
              <a:rPr lang="en-GB" altLang="en-US" sz="2000" dirty="0"/>
            </a:br>
            <a:r>
              <a:rPr lang="en-GB" altLang="en-US" sz="2000" b="1" dirty="0" err="1"/>
              <a:t>Tumeric</a:t>
            </a:r>
            <a:br>
              <a:rPr lang="en-GB" altLang="en-US" sz="2000" dirty="0"/>
            </a:br>
            <a:r>
              <a:rPr lang="en-GB" altLang="en-US" sz="2000" dirty="0"/>
              <a:t>Willow bark</a:t>
            </a:r>
            <a:br>
              <a:rPr lang="en-GB" altLang="en-US" sz="1650" dirty="0"/>
            </a:br>
            <a:br>
              <a:rPr lang="en-GB" altLang="en-US" sz="1650" dirty="0"/>
            </a:br>
            <a:br>
              <a:rPr lang="en-GB" altLang="en-US" sz="1650" dirty="0"/>
            </a:br>
            <a:endParaRPr lang="en-GB" altLang="en-US" sz="1650" dirty="0"/>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Content Placeholder 2">
            <a:extLst>
              <a:ext uri="{FF2B5EF4-FFF2-40B4-BE49-F238E27FC236}">
                <a16:creationId xmlns:a16="http://schemas.microsoft.com/office/drawing/2014/main" id="{B1BE9729-65F9-1D8E-EBD8-A49D08B8AF74}"/>
              </a:ext>
            </a:extLst>
          </p:cNvPr>
          <p:cNvSpPr>
            <a:spLocks noGrp="1"/>
          </p:cNvSpPr>
          <p:nvPr>
            <p:ph idx="1"/>
          </p:nvPr>
        </p:nvSpPr>
        <p:spPr>
          <a:xfrm>
            <a:off x="2232025" y="1600200"/>
            <a:ext cx="7902575" cy="738188"/>
          </a:xfrm>
        </p:spPr>
        <p:txBody>
          <a:bodyPr/>
          <a:lstStyle/>
          <a:p>
            <a:r>
              <a:rPr lang="en-US" altLang="en-US" b="1"/>
              <a:t>Definition of expertise</a:t>
            </a:r>
            <a:r>
              <a:rPr lang="en-US" altLang="en-US"/>
              <a:t> - expert skill or knowledge in a particular field.</a:t>
            </a:r>
          </a:p>
        </p:txBody>
      </p:sp>
      <p:sp>
        <p:nvSpPr>
          <p:cNvPr id="126978" name="TextBox 3">
            <a:extLst>
              <a:ext uri="{FF2B5EF4-FFF2-40B4-BE49-F238E27FC236}">
                <a16:creationId xmlns:a16="http://schemas.microsoft.com/office/drawing/2014/main" id="{F7C4F6D1-DFAC-FEFE-9B95-603C40E9980B}"/>
              </a:ext>
            </a:extLst>
          </p:cNvPr>
          <p:cNvSpPr txBox="1">
            <a:spLocks noChangeArrowheads="1"/>
          </p:cNvSpPr>
          <p:nvPr/>
        </p:nvSpPr>
        <p:spPr bwMode="auto">
          <a:xfrm>
            <a:off x="3725863" y="4103688"/>
            <a:ext cx="640873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b="1">
                <a:solidFill>
                  <a:srgbClr val="7030A0"/>
                </a:solidFill>
              </a:rPr>
              <a:t>Technical aspects dominate curricula</a:t>
            </a:r>
          </a:p>
          <a:p>
            <a:pPr>
              <a:spcBef>
                <a:spcPct val="0"/>
              </a:spcBef>
              <a:buFontTx/>
              <a:buNone/>
            </a:pPr>
            <a:r>
              <a:rPr lang="en-US" altLang="en-US" b="1">
                <a:solidFill>
                  <a:srgbClr val="7030A0"/>
                </a:solidFill>
              </a:rPr>
              <a:t>“If I know more stuff I’ll be better”</a:t>
            </a:r>
          </a:p>
          <a:p>
            <a:pPr>
              <a:spcBef>
                <a:spcPct val="0"/>
              </a:spcBef>
              <a:buFontTx/>
              <a:buNone/>
            </a:pPr>
            <a:endParaRPr lang="en-US" altLang="en-US" sz="2400">
              <a:latin typeface="Times" pitchFamily="2" charset="0"/>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1" name="Picture 2" descr="home_cars">
            <a:extLst>
              <a:ext uri="{FF2B5EF4-FFF2-40B4-BE49-F238E27FC236}">
                <a16:creationId xmlns:a16="http://schemas.microsoft.com/office/drawing/2014/main" id="{CDFB1D9A-1800-FCEE-BBAA-A8C7A791F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438400"/>
            <a:ext cx="92202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2" name="Rectangle 3">
            <a:extLst>
              <a:ext uri="{FF2B5EF4-FFF2-40B4-BE49-F238E27FC236}">
                <a16:creationId xmlns:a16="http://schemas.microsoft.com/office/drawing/2014/main" id="{60A465F2-DF66-2026-D385-AB1CCA292A4C}"/>
              </a:ext>
            </a:extLst>
          </p:cNvPr>
          <p:cNvSpPr>
            <a:spLocks noChangeArrowheads="1"/>
          </p:cNvSpPr>
          <p:nvPr/>
        </p:nvSpPr>
        <p:spPr bwMode="auto">
          <a:xfrm>
            <a:off x="2133600" y="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a:latin typeface="Arial" panose="020B0604020202020204" pitchFamily="34" charset="0"/>
              </a:rPr>
              <a:t>Making an important life decision</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2" descr="LPG">
            <a:extLst>
              <a:ext uri="{FF2B5EF4-FFF2-40B4-BE49-F238E27FC236}">
                <a16:creationId xmlns:a16="http://schemas.microsoft.com/office/drawing/2014/main" id="{5896ECA2-8673-7042-BE95-AB3D90019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9477" y="188913"/>
            <a:ext cx="2819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0" name="Picture 3" descr="jkon533l">
            <a:extLst>
              <a:ext uri="{FF2B5EF4-FFF2-40B4-BE49-F238E27FC236}">
                <a16:creationId xmlns:a16="http://schemas.microsoft.com/office/drawing/2014/main" id="{FA073B3B-2D54-9540-90F7-34C756D1BD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6248"/>
          <a:stretch>
            <a:fillRect/>
          </a:stretch>
        </p:blipFill>
        <p:spPr bwMode="auto">
          <a:xfrm>
            <a:off x="8208963" y="188913"/>
            <a:ext cx="3810000"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4" descr="CAR31">
            <a:extLst>
              <a:ext uri="{FF2B5EF4-FFF2-40B4-BE49-F238E27FC236}">
                <a16:creationId xmlns:a16="http://schemas.microsoft.com/office/drawing/2014/main" id="{C92866E0-7025-E64A-AED0-3678085852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3474" y="4226718"/>
            <a:ext cx="38608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5" descr="fuel_economy">
            <a:extLst>
              <a:ext uri="{FF2B5EF4-FFF2-40B4-BE49-F238E27FC236}">
                <a16:creationId xmlns:a16="http://schemas.microsoft.com/office/drawing/2014/main" id="{77599AB0-D2E0-D548-A2E9-52160F683C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3763" y="4356099"/>
            <a:ext cx="3505200"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ar-crash">
            <a:extLst>
              <a:ext uri="{FF2B5EF4-FFF2-40B4-BE49-F238E27FC236}">
                <a16:creationId xmlns:a16="http://schemas.microsoft.com/office/drawing/2014/main" id="{4187A873-1A49-2043-A7B2-26711FFBD8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014" y="336551"/>
            <a:ext cx="3526408"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tv-in-car">
            <a:extLst>
              <a:ext uri="{FF2B5EF4-FFF2-40B4-BE49-F238E27FC236}">
                <a16:creationId xmlns:a16="http://schemas.microsoft.com/office/drawing/2014/main" id="{A813EC79-FFD0-444B-B324-16483890E2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088" y="3789363"/>
            <a:ext cx="3191933"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a:extLst>
              <a:ext uri="{FF2B5EF4-FFF2-40B4-BE49-F238E27FC236}">
                <a16:creationId xmlns:a16="http://schemas.microsoft.com/office/drawing/2014/main" id="{66CDD15C-4650-4677-123C-E099F30B8119}"/>
              </a:ext>
            </a:extLst>
          </p:cNvPr>
          <p:cNvSpPr>
            <a:spLocks noGrp="1"/>
          </p:cNvSpPr>
          <p:nvPr>
            <p:ph type="title" idx="4294967295"/>
          </p:nvPr>
        </p:nvSpPr>
        <p:spPr>
          <a:noFill/>
        </p:spPr>
        <p:txBody>
          <a:bodyPr anchorCtr="1"/>
          <a:lstStyle/>
          <a:p>
            <a:r>
              <a:rPr lang="en-GB" altLang="en-US"/>
              <a:t>Humans make decisions by……</a:t>
            </a:r>
            <a:endParaRPr lang="en-US" altLang="en-US"/>
          </a:p>
        </p:txBody>
      </p:sp>
      <p:sp>
        <p:nvSpPr>
          <p:cNvPr id="133122" name="Rectangle 3">
            <a:extLst>
              <a:ext uri="{FF2B5EF4-FFF2-40B4-BE49-F238E27FC236}">
                <a16:creationId xmlns:a16="http://schemas.microsoft.com/office/drawing/2014/main" id="{D5B850D7-2314-6309-9B3C-C3DFFEB456D4}"/>
              </a:ext>
            </a:extLst>
          </p:cNvPr>
          <p:cNvSpPr>
            <a:spLocks noGrp="1"/>
          </p:cNvSpPr>
          <p:nvPr>
            <p:ph type="body" idx="4294967295"/>
          </p:nvPr>
        </p:nvSpPr>
        <p:spPr>
          <a:noFill/>
        </p:spPr>
        <p:txBody>
          <a:bodyPr/>
          <a:lstStyle/>
          <a:p>
            <a:pPr>
              <a:buFontTx/>
              <a:buNone/>
            </a:pPr>
            <a:r>
              <a:rPr lang="en-GB" altLang="en-US"/>
              <a:t>Small number of variables</a:t>
            </a:r>
          </a:p>
          <a:p>
            <a:pPr>
              <a:buFontTx/>
              <a:buNone/>
            </a:pPr>
            <a:r>
              <a:rPr lang="en-GB" altLang="en-US"/>
              <a:t>+</a:t>
            </a:r>
          </a:p>
          <a:p>
            <a:pPr>
              <a:buFontTx/>
              <a:buNone/>
            </a:pPr>
            <a:r>
              <a:rPr lang="en-GB" altLang="en-US"/>
              <a:t>Allocate value to those variables</a:t>
            </a:r>
          </a:p>
          <a:p>
            <a:pPr>
              <a:buFontTx/>
              <a:buNone/>
            </a:pPr>
            <a:r>
              <a:rPr lang="en-GB" altLang="en-US"/>
              <a:t>+ </a:t>
            </a:r>
          </a:p>
          <a:p>
            <a:pPr>
              <a:buFontTx/>
              <a:buNone/>
            </a:pPr>
            <a:r>
              <a:rPr lang="en-GB" altLang="en-US"/>
              <a:t>Time frame </a:t>
            </a:r>
          </a:p>
          <a:p>
            <a:pPr>
              <a:buFontTx/>
              <a:buNone/>
            </a:pPr>
            <a:r>
              <a:rPr lang="en-GB" altLang="en-US"/>
              <a:t>=</a:t>
            </a:r>
          </a:p>
          <a:p>
            <a:pPr>
              <a:buFontTx/>
              <a:buNone/>
            </a:pPr>
            <a:r>
              <a:rPr lang="en-GB" altLang="en-US"/>
              <a:t>DECISION</a:t>
            </a:r>
            <a:endParaRPr lang="en-US" altLang="en-US"/>
          </a:p>
        </p:txBody>
      </p:sp>
      <p:sp>
        <p:nvSpPr>
          <p:cNvPr id="207876" name="Text Box 4">
            <a:extLst>
              <a:ext uri="{FF2B5EF4-FFF2-40B4-BE49-F238E27FC236}">
                <a16:creationId xmlns:a16="http://schemas.microsoft.com/office/drawing/2014/main" id="{A2D60964-D03B-A474-5D48-81F77089191F}"/>
              </a:ext>
            </a:extLst>
          </p:cNvPr>
          <p:cNvSpPr txBox="1">
            <a:spLocks noChangeArrowheads="1"/>
          </p:cNvSpPr>
          <p:nvPr/>
        </p:nvSpPr>
        <p:spPr bwMode="auto">
          <a:xfrm>
            <a:off x="8170863" y="2144713"/>
            <a:ext cx="1803400" cy="519112"/>
          </a:xfrm>
          <a:prstGeom prst="rect">
            <a:avLst/>
          </a:prstGeom>
          <a:noFill/>
          <a:ln>
            <a:noFill/>
          </a:ln>
          <a:effectLst>
            <a:prstShdw prst="shdw17" dist="17961" dir="2700000">
              <a:srgbClr val="007A5C">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50000"/>
              </a:spcBef>
              <a:buFontTx/>
              <a:buNone/>
            </a:pPr>
            <a:r>
              <a:rPr lang="en-GB" altLang="en-US" sz="2800">
                <a:solidFill>
                  <a:srgbClr val="FF0000"/>
                </a:solidFill>
                <a:latin typeface="Arial" panose="020B0604020202020204" pitchFamily="34" charset="0"/>
              </a:rPr>
              <a:t>HOW?</a:t>
            </a:r>
          </a:p>
        </p:txBody>
      </p:sp>
      <p:sp>
        <p:nvSpPr>
          <p:cNvPr id="207877" name="Line 5">
            <a:extLst>
              <a:ext uri="{FF2B5EF4-FFF2-40B4-BE49-F238E27FC236}">
                <a16:creationId xmlns:a16="http://schemas.microsoft.com/office/drawing/2014/main" id="{9C29BD72-3F99-0BD4-11CE-B0A769E1612C}"/>
              </a:ext>
            </a:extLst>
          </p:cNvPr>
          <p:cNvSpPr>
            <a:spLocks noChangeShapeType="1"/>
          </p:cNvSpPr>
          <p:nvPr/>
        </p:nvSpPr>
        <p:spPr bwMode="auto">
          <a:xfrm flipH="1">
            <a:off x="6511925" y="2438400"/>
            <a:ext cx="1495425" cy="0"/>
          </a:xfrm>
          <a:prstGeom prst="line">
            <a:avLst/>
          </a:prstGeom>
          <a:noFill/>
          <a:ln w="63500">
            <a:solidFill>
              <a:srgbClr val="FF3300"/>
            </a:solidFill>
            <a:round/>
            <a:headEnd/>
            <a:tailEnd type="triangle" w="lg" len="lg"/>
          </a:ln>
          <a:effectLst>
            <a:prstShdw prst="shdw17" dist="17961" dir="2700000">
              <a:srgbClr val="991F00">
                <a:alpha val="74997"/>
              </a:srgbClr>
            </a:prstShdw>
          </a:effectLst>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787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78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a:extLst>
              <a:ext uri="{FF2B5EF4-FFF2-40B4-BE49-F238E27FC236}">
                <a16:creationId xmlns:a16="http://schemas.microsoft.com/office/drawing/2014/main" id="{139FCCA3-184D-87C0-D7D5-FC9B67F95119}"/>
              </a:ext>
            </a:extLst>
          </p:cNvPr>
          <p:cNvSpPr>
            <a:spLocks noGrp="1"/>
          </p:cNvSpPr>
          <p:nvPr>
            <p:ph type="title"/>
          </p:nvPr>
        </p:nvSpPr>
        <p:spPr/>
        <p:txBody>
          <a:bodyPr/>
          <a:lstStyle/>
          <a:p>
            <a:r>
              <a:rPr lang="en-GB" altLang="en-US"/>
              <a:t>Allocating value to those variables</a:t>
            </a:r>
            <a:endParaRPr lang="en-US" altLang="en-US"/>
          </a:p>
        </p:txBody>
      </p:sp>
      <p:sp>
        <p:nvSpPr>
          <p:cNvPr id="135170" name="Rectangle 3">
            <a:extLst>
              <a:ext uri="{FF2B5EF4-FFF2-40B4-BE49-F238E27FC236}">
                <a16:creationId xmlns:a16="http://schemas.microsoft.com/office/drawing/2014/main" id="{126D7B67-7EBB-0C0D-6FE6-5FAA6FEAF204}"/>
              </a:ext>
            </a:extLst>
          </p:cNvPr>
          <p:cNvSpPr>
            <a:spLocks noGrp="1"/>
          </p:cNvSpPr>
          <p:nvPr>
            <p:ph type="body" idx="1"/>
          </p:nvPr>
        </p:nvSpPr>
        <p:spPr>
          <a:xfrm>
            <a:off x="1981200" y="1052513"/>
            <a:ext cx="8229600" cy="5078412"/>
          </a:xfrm>
        </p:spPr>
        <p:txBody>
          <a:bodyPr/>
          <a:lstStyle/>
          <a:p>
            <a:r>
              <a:rPr lang="en-GB" altLang="en-US"/>
              <a:t> Brief reading</a:t>
            </a:r>
          </a:p>
          <a:p>
            <a:r>
              <a:rPr lang="en-GB" altLang="en-US"/>
              <a:t>Talking to other people</a:t>
            </a:r>
            <a:endParaRPr lang="en-US" altLang="en-US"/>
          </a:p>
        </p:txBody>
      </p:sp>
      <p:pic>
        <p:nvPicPr>
          <p:cNvPr id="135171" name="Picture 4" descr="tgmag200804cover">
            <a:extLst>
              <a:ext uri="{FF2B5EF4-FFF2-40B4-BE49-F238E27FC236}">
                <a16:creationId xmlns:a16="http://schemas.microsoft.com/office/drawing/2014/main" id="{28042737-A41F-755A-33B3-05BD5CA8AE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5775" y="2708275"/>
            <a:ext cx="200183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2" name="Picture 5" descr="blog_05_4">
            <a:extLst>
              <a:ext uri="{FF2B5EF4-FFF2-40B4-BE49-F238E27FC236}">
                <a16:creationId xmlns:a16="http://schemas.microsoft.com/office/drawing/2014/main" id="{93846C6A-97E0-FF83-F632-D703E4A47A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363" y="2708275"/>
            <a:ext cx="238125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3" name="Picture 6" descr="CIMG1104">
            <a:extLst>
              <a:ext uri="{FF2B5EF4-FFF2-40B4-BE49-F238E27FC236}">
                <a16:creationId xmlns:a16="http://schemas.microsoft.com/office/drawing/2014/main" id="{74D36279-A021-917A-9AA7-72CCAD5A03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51763" y="4581525"/>
            <a:ext cx="2544762"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4" name="Picture 7" descr="What_car">
            <a:extLst>
              <a:ext uri="{FF2B5EF4-FFF2-40B4-BE49-F238E27FC236}">
                <a16:creationId xmlns:a16="http://schemas.microsoft.com/office/drawing/2014/main" id="{F55C498C-FF8C-6870-6265-D193A4A055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1450" y="3500438"/>
            <a:ext cx="200025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2">
            <a:extLst>
              <a:ext uri="{FF2B5EF4-FFF2-40B4-BE49-F238E27FC236}">
                <a16:creationId xmlns:a16="http://schemas.microsoft.com/office/drawing/2014/main" id="{137C7D40-A2A4-8CAD-5A7B-CD37941B5B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625" t="26459" r="12006" b="6459"/>
          <a:stretch>
            <a:fillRect/>
          </a:stretch>
        </p:blipFill>
        <p:spPr bwMode="auto">
          <a:xfrm>
            <a:off x="333444" y="0"/>
            <a:ext cx="11275634" cy="6110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a:extLst>
              <a:ext uri="{FF2B5EF4-FFF2-40B4-BE49-F238E27FC236}">
                <a16:creationId xmlns:a16="http://schemas.microsoft.com/office/drawing/2014/main" id="{F1B11E0D-4FE2-5856-08FD-365E0F109765}"/>
              </a:ext>
            </a:extLst>
          </p:cNvPr>
          <p:cNvSpPr>
            <a:spLocks noGrp="1"/>
          </p:cNvSpPr>
          <p:nvPr>
            <p:ph type="title"/>
          </p:nvPr>
        </p:nvSpPr>
        <p:spPr>
          <a:xfrm>
            <a:off x="1760538" y="115888"/>
            <a:ext cx="8439150" cy="914400"/>
          </a:xfrm>
        </p:spPr>
        <p:txBody>
          <a:bodyPr/>
          <a:lstStyle/>
          <a:p>
            <a:r>
              <a:rPr lang="en-GB" altLang="en-US" sz="3200"/>
              <a:t>How is knowledge managed in primary care</a:t>
            </a:r>
            <a:r>
              <a:rPr lang="en-GB" altLang="en-US"/>
              <a:t>?</a:t>
            </a:r>
            <a:br>
              <a:rPr lang="en-GB" altLang="en-US"/>
            </a:br>
            <a:r>
              <a:rPr lang="en-GB" altLang="en-US" sz="2000">
                <a:solidFill>
                  <a:srgbClr val="0000FF"/>
                </a:solidFill>
              </a:rPr>
              <a:t>Gabbay and le May BMJ 2004; 329: 1013 – 6.</a:t>
            </a:r>
          </a:p>
        </p:txBody>
      </p:sp>
      <p:sp>
        <p:nvSpPr>
          <p:cNvPr id="139266" name="Rectangle 3">
            <a:extLst>
              <a:ext uri="{FF2B5EF4-FFF2-40B4-BE49-F238E27FC236}">
                <a16:creationId xmlns:a16="http://schemas.microsoft.com/office/drawing/2014/main" id="{8CE6DC2A-74A6-0D25-78AA-20CE323AB630}"/>
              </a:ext>
            </a:extLst>
          </p:cNvPr>
          <p:cNvSpPr>
            <a:spLocks noGrp="1"/>
          </p:cNvSpPr>
          <p:nvPr>
            <p:ph type="body" idx="1"/>
          </p:nvPr>
        </p:nvSpPr>
        <p:spPr>
          <a:xfrm>
            <a:off x="2065338" y="1773238"/>
            <a:ext cx="8207375" cy="4392612"/>
          </a:xfrm>
        </p:spPr>
        <p:txBody>
          <a:bodyPr/>
          <a:lstStyle/>
          <a:p>
            <a:pPr>
              <a:lnSpc>
                <a:spcPct val="80000"/>
              </a:lnSpc>
            </a:pPr>
            <a:r>
              <a:rPr lang="en-GB" altLang="en-US" sz="2800"/>
              <a:t>Not once was a guideline read</a:t>
            </a:r>
          </a:p>
          <a:p>
            <a:pPr>
              <a:lnSpc>
                <a:spcPct val="80000"/>
              </a:lnSpc>
            </a:pPr>
            <a:r>
              <a:rPr lang="en-GB" altLang="en-US" sz="2800"/>
              <a:t>Expert computer systems rarely used (never in real time)</a:t>
            </a:r>
          </a:p>
          <a:p>
            <a:pPr>
              <a:lnSpc>
                <a:spcPct val="80000"/>
              </a:lnSpc>
            </a:pPr>
            <a:r>
              <a:rPr lang="en-GB" altLang="en-US" sz="2800"/>
              <a:t>Shortcuts to evidence </a:t>
            </a:r>
          </a:p>
          <a:p>
            <a:pPr lvl="1">
              <a:lnSpc>
                <a:spcPct val="80000"/>
              </a:lnSpc>
            </a:pPr>
            <a:r>
              <a:rPr lang="en-GB" altLang="en-US" sz="2400"/>
              <a:t>free magazines</a:t>
            </a:r>
          </a:p>
          <a:p>
            <a:pPr lvl="1">
              <a:lnSpc>
                <a:spcPct val="80000"/>
              </a:lnSpc>
            </a:pPr>
            <a:r>
              <a:rPr lang="en-GB" altLang="en-US" sz="2400"/>
              <a:t>network of trusted colleagues (rarely if ever questioned)</a:t>
            </a:r>
          </a:p>
          <a:p>
            <a:pPr lvl="1">
              <a:lnSpc>
                <a:spcPct val="80000"/>
              </a:lnSpc>
            </a:pPr>
            <a:r>
              <a:rPr lang="en-GB" altLang="en-US" sz="2400"/>
              <a:t>Pharma reps – considerable scepticism (but not without influence)</a:t>
            </a:r>
          </a:p>
          <a:p>
            <a:pPr lvl="1">
              <a:lnSpc>
                <a:spcPct val="80000"/>
              </a:lnSpc>
            </a:pPr>
            <a:r>
              <a:rPr lang="en-GB" altLang="en-US" sz="2400"/>
              <a:t>Pharmaceutical adviser – highly trusted source.</a:t>
            </a:r>
          </a:p>
          <a:p>
            <a:pPr>
              <a:lnSpc>
                <a:spcPct val="80000"/>
              </a:lnSpc>
              <a:spcBef>
                <a:spcPct val="0"/>
              </a:spcBef>
              <a:buFontTx/>
              <a:buNone/>
            </a:pPr>
            <a:endParaRPr lang="en-GB" altLang="en-US" sz="2000"/>
          </a:p>
          <a:p>
            <a:pPr>
              <a:lnSpc>
                <a:spcPct val="80000"/>
              </a:lnSpc>
              <a:spcBef>
                <a:spcPct val="0"/>
              </a:spcBef>
              <a:buFontTx/>
              <a:buNone/>
            </a:pPr>
            <a:r>
              <a:rPr lang="en-GB" altLang="en-US" sz="2000">
                <a:solidFill>
                  <a:srgbClr val="FF0000"/>
                </a:solidFill>
              </a:rPr>
              <a:t>	“Clinicians rarely accessed, appraised, and used explicit evidence directly from research or other formal sources; rare exceptions were where they might consult such sources after dealing with a case that had particularly challenged them.”</a:t>
            </a:r>
            <a:endParaRPr lang="en-GB" altLang="en-US">
              <a:solidFill>
                <a:srgbClr val="FF0000"/>
              </a:solidFill>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3">
            <a:extLst>
              <a:ext uri="{FF2B5EF4-FFF2-40B4-BE49-F238E27FC236}">
                <a16:creationId xmlns:a16="http://schemas.microsoft.com/office/drawing/2014/main" id="{2B7BAC2E-A99B-B9A1-259F-FF60D296B77B}"/>
              </a:ext>
            </a:extLst>
          </p:cNvPr>
          <p:cNvSpPr>
            <a:spLocks noGrp="1"/>
          </p:cNvSpPr>
          <p:nvPr>
            <p:ph type="body" idx="1"/>
          </p:nvPr>
        </p:nvSpPr>
        <p:spPr/>
        <p:txBody>
          <a:bodyPr/>
          <a:lstStyle/>
          <a:p>
            <a:pPr>
              <a:buFontTx/>
              <a:buNone/>
            </a:pPr>
            <a:r>
              <a:rPr lang="en-GB" altLang="en-US" sz="2800"/>
              <a:t>	“Instead, they relied on what we have called "</a:t>
            </a:r>
            <a:r>
              <a:rPr lang="en-GB" altLang="en-US" sz="2800">
                <a:solidFill>
                  <a:srgbClr val="FF0000"/>
                </a:solidFill>
              </a:rPr>
              <a:t>mindlines</a:t>
            </a:r>
            <a:r>
              <a:rPr lang="en-GB" altLang="en-US" sz="2800"/>
              <a:t>,"</a:t>
            </a:r>
            <a:r>
              <a:rPr lang="en-GB" altLang="en-US" sz="2800" baseline="30000"/>
              <a:t> </a:t>
            </a:r>
            <a:r>
              <a:rPr lang="en-GB" altLang="en-US" sz="2800"/>
              <a:t>collectively reinforced, internalised tacit guidelines, which</a:t>
            </a:r>
            <a:r>
              <a:rPr lang="en-GB" altLang="en-US" sz="2800" baseline="30000"/>
              <a:t> </a:t>
            </a:r>
            <a:r>
              <a:rPr lang="en-GB" altLang="en-US" sz="2800"/>
              <a:t>were informed by </a:t>
            </a:r>
            <a:r>
              <a:rPr lang="en-GB" altLang="en-US" sz="2800">
                <a:solidFill>
                  <a:srgbClr val="FF0000"/>
                </a:solidFill>
              </a:rPr>
              <a:t>brief reading</a:t>
            </a:r>
            <a:r>
              <a:rPr lang="en-GB" altLang="en-US" sz="2800"/>
              <a:t>, but mainly by their </a:t>
            </a:r>
            <a:r>
              <a:rPr lang="en-GB" altLang="en-US" sz="2800">
                <a:solidFill>
                  <a:srgbClr val="FF0000"/>
                </a:solidFill>
              </a:rPr>
              <a:t>interactions</a:t>
            </a:r>
            <a:r>
              <a:rPr lang="en-GB" altLang="en-US" sz="2800" baseline="30000">
                <a:solidFill>
                  <a:srgbClr val="FF0000"/>
                </a:solidFill>
              </a:rPr>
              <a:t> </a:t>
            </a:r>
            <a:r>
              <a:rPr lang="en-GB" altLang="en-US" sz="2800">
                <a:solidFill>
                  <a:srgbClr val="FF0000"/>
                </a:solidFill>
              </a:rPr>
              <a:t>with each other </a:t>
            </a:r>
            <a:r>
              <a:rPr lang="en-GB" altLang="en-US" sz="2800"/>
              <a:t>and with opinion leaders, patients, and pharmaceutical</a:t>
            </a:r>
            <a:r>
              <a:rPr lang="en-GB" altLang="en-US" sz="2800" baseline="30000"/>
              <a:t> </a:t>
            </a:r>
            <a:r>
              <a:rPr lang="en-GB" altLang="en-US" sz="2800"/>
              <a:t>representatives and by other sources of largely </a:t>
            </a:r>
            <a:r>
              <a:rPr lang="en-GB" altLang="en-US" sz="2800">
                <a:solidFill>
                  <a:srgbClr val="FF0000"/>
                </a:solidFill>
              </a:rPr>
              <a:t>tacit knowledge</a:t>
            </a:r>
            <a:r>
              <a:rPr lang="en-GB" altLang="en-US" sz="2800" baseline="30000"/>
              <a:t> </a:t>
            </a:r>
            <a:r>
              <a:rPr lang="en-GB" altLang="en-US" sz="2800"/>
              <a:t>that built on their early training and their own and their colleagues'</a:t>
            </a:r>
            <a:r>
              <a:rPr lang="en-GB" altLang="en-US" sz="2800" baseline="30000"/>
              <a:t> </a:t>
            </a:r>
            <a:r>
              <a:rPr lang="en-GB" altLang="en-US" sz="2800"/>
              <a:t>experience.” </a:t>
            </a:r>
          </a:p>
          <a:p>
            <a:endParaRPr lang="en-GB" altLang="en-US"/>
          </a:p>
          <a:p>
            <a:endParaRPr lang="en-GB" altLang="en-US"/>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6A3A4DF3-194E-8D22-83CA-F81AB6DD65A8}"/>
              </a:ext>
            </a:extLst>
          </p:cNvPr>
          <p:cNvSpPr>
            <a:spLocks noGrp="1"/>
          </p:cNvSpPr>
          <p:nvPr>
            <p:ph type="title"/>
          </p:nvPr>
        </p:nvSpPr>
        <p:spPr>
          <a:xfrm>
            <a:off x="2106613" y="188913"/>
            <a:ext cx="7772400" cy="914400"/>
          </a:xfrm>
        </p:spPr>
        <p:txBody>
          <a:bodyPr/>
          <a:lstStyle/>
          <a:p>
            <a:pPr eaLnBrk="1" hangingPunct="1"/>
            <a:r>
              <a:rPr lang="en-GB" altLang="en-US"/>
              <a:t>What I want to talk about</a:t>
            </a:r>
            <a:endParaRPr lang="en-US" altLang="en-US"/>
          </a:p>
        </p:txBody>
      </p:sp>
      <p:sp>
        <p:nvSpPr>
          <p:cNvPr id="57346" name="Rectangle 3">
            <a:extLst>
              <a:ext uri="{FF2B5EF4-FFF2-40B4-BE49-F238E27FC236}">
                <a16:creationId xmlns:a16="http://schemas.microsoft.com/office/drawing/2014/main" id="{77F54170-0722-9464-1169-CF1EAF89E481}"/>
              </a:ext>
            </a:extLst>
          </p:cNvPr>
          <p:cNvSpPr>
            <a:spLocks noGrp="1"/>
          </p:cNvSpPr>
          <p:nvPr>
            <p:ph idx="1"/>
          </p:nvPr>
        </p:nvSpPr>
        <p:spPr>
          <a:xfrm>
            <a:off x="2190751" y="1898651"/>
            <a:ext cx="6646863" cy="2862921"/>
          </a:xfrm>
        </p:spPr>
        <p:txBody>
          <a:bodyPr>
            <a:normAutofit/>
          </a:bodyPr>
          <a:lstStyle/>
          <a:p>
            <a:pPr marL="0" indent="0">
              <a:buNone/>
              <a:defRPr/>
            </a:pPr>
            <a:r>
              <a:rPr lang="en-GB" altLang="en-US" sz="2800" dirty="0"/>
              <a:t>Understanding how humans make decisions</a:t>
            </a:r>
          </a:p>
          <a:p>
            <a:pPr marL="0" indent="0">
              <a:buNone/>
              <a:defRPr/>
            </a:pPr>
            <a:r>
              <a:rPr lang="en-GB" altLang="en-US" sz="2800" dirty="0">
                <a:solidFill>
                  <a:schemeClr val="bg1">
                    <a:lumMod val="75000"/>
                  </a:schemeClr>
                </a:solidFill>
              </a:rPr>
              <a:t>What this means for:</a:t>
            </a:r>
          </a:p>
          <a:p>
            <a:pPr lvl="1">
              <a:defRPr/>
            </a:pPr>
            <a:r>
              <a:rPr lang="en-GB" altLang="en-US" sz="2500" dirty="0">
                <a:solidFill>
                  <a:schemeClr val="bg1">
                    <a:lumMod val="75000"/>
                  </a:schemeClr>
                </a:solidFill>
              </a:rPr>
              <a:t>Staying up to date in an efficient way</a:t>
            </a:r>
          </a:p>
          <a:p>
            <a:pPr lvl="1">
              <a:defRPr/>
            </a:pPr>
            <a:r>
              <a:rPr lang="en-GB" altLang="en-US" sz="2500" dirty="0">
                <a:solidFill>
                  <a:schemeClr val="bg1">
                    <a:lumMod val="75000"/>
                  </a:schemeClr>
                </a:solidFill>
              </a:rPr>
              <a:t>Having meaningful conversations with people about their medicines choices</a:t>
            </a:r>
          </a:p>
          <a:p>
            <a:pPr lvl="1">
              <a:defRPr/>
            </a:pPr>
            <a:r>
              <a:rPr lang="en-GB" altLang="en-US" sz="2500" dirty="0">
                <a:solidFill>
                  <a:schemeClr val="bg1">
                    <a:lumMod val="75000"/>
                  </a:schemeClr>
                </a:solidFill>
              </a:rPr>
              <a:t>Decision hygiene and safer prescribing</a:t>
            </a:r>
          </a:p>
        </p:txBody>
      </p:sp>
    </p:spTree>
    <p:extLst>
      <p:ext uri="{BB962C8B-B14F-4D97-AF65-F5344CB8AC3E}">
        <p14:creationId xmlns:p14="http://schemas.microsoft.com/office/powerpoint/2010/main" val="235963912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a:extLst>
              <a:ext uri="{FF2B5EF4-FFF2-40B4-BE49-F238E27FC236}">
                <a16:creationId xmlns:a16="http://schemas.microsoft.com/office/drawing/2014/main" id="{FB4B0C2C-08ED-C574-E891-DF9B3C229CEA}"/>
              </a:ext>
            </a:extLst>
          </p:cNvPr>
          <p:cNvSpPr>
            <a:spLocks noGrp="1" noChangeArrowheads="1"/>
          </p:cNvSpPr>
          <p:nvPr>
            <p:ph type="title"/>
          </p:nvPr>
        </p:nvSpPr>
        <p:spPr/>
        <p:txBody>
          <a:bodyPr/>
          <a:lstStyle/>
          <a:p>
            <a:r>
              <a:rPr lang="en-US" altLang="en-US" dirty="0">
                <a:ea typeface="ＭＳ Ｐゴシック" panose="020B0600070205080204" pitchFamily="34" charset="-128"/>
              </a:rPr>
              <a:t>Summary</a:t>
            </a:r>
          </a:p>
        </p:txBody>
      </p:sp>
      <p:sp>
        <p:nvSpPr>
          <p:cNvPr id="87042" name="Content Placeholder 2">
            <a:extLst>
              <a:ext uri="{FF2B5EF4-FFF2-40B4-BE49-F238E27FC236}">
                <a16:creationId xmlns:a16="http://schemas.microsoft.com/office/drawing/2014/main" id="{BB7D0AAE-F0A6-73C3-1B93-0EE3A9663202}"/>
              </a:ext>
            </a:extLst>
          </p:cNvPr>
          <p:cNvSpPr>
            <a:spLocks noGrp="1" noChangeArrowheads="1"/>
          </p:cNvSpPr>
          <p:nvPr>
            <p:ph idx="1"/>
          </p:nvPr>
        </p:nvSpPr>
        <p:spPr>
          <a:xfrm>
            <a:off x="1269500" y="1571325"/>
            <a:ext cx="7902575" cy="4505325"/>
          </a:xfrm>
        </p:spPr>
        <p:txBody>
          <a:bodyPr/>
          <a:lstStyle/>
          <a:p>
            <a:r>
              <a:rPr lang="en-US" altLang="en-US" dirty="0"/>
              <a:t>Yes, we need to know lots of important technical stuff if we are to function adequately as a health professional.</a:t>
            </a:r>
          </a:p>
          <a:p>
            <a:r>
              <a:rPr lang="en-US" altLang="en-US" dirty="0"/>
              <a:t>But in the end, human cognitive capacity is bounded.</a:t>
            </a:r>
          </a:p>
          <a:p>
            <a:r>
              <a:rPr lang="en-US" altLang="en-US" dirty="0"/>
              <a:t>And even if it wasn’t, knowing all the facts wouldn’t always improve decision making – not least because decision making involves feelings.</a:t>
            </a:r>
          </a:p>
          <a:p>
            <a:r>
              <a:rPr lang="en-US" altLang="en-US" dirty="0"/>
              <a:t>Satisficing – reducing our uncertainty to the point at which we can make a decision – is our normal mode.</a:t>
            </a:r>
          </a:p>
          <a:p>
            <a:r>
              <a:rPr lang="en-US" altLang="en-US" dirty="0"/>
              <a:t>Occasionally we need to </a:t>
            </a:r>
            <a:r>
              <a:rPr lang="en-US" altLang="en-US" dirty="0" err="1"/>
              <a:t>maximise</a:t>
            </a:r>
            <a:r>
              <a:rPr lang="en-US" altLang="en-US" dirty="0"/>
              <a:t>. </a:t>
            </a:r>
          </a:p>
          <a:p>
            <a:endParaRPr lang="en-US" altLang="en-US" dirty="0"/>
          </a:p>
          <a:p>
            <a:endParaRPr lang="en-US" altLang="en-US" dirty="0">
              <a:ea typeface="ＭＳ Ｐゴシック" panose="020B0600070205080204" pitchFamily="34" charset="-128"/>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a:extLst>
              <a:ext uri="{FF2B5EF4-FFF2-40B4-BE49-F238E27FC236}">
                <a16:creationId xmlns:a16="http://schemas.microsoft.com/office/drawing/2014/main" id="{77C6F020-CC70-1FAA-8170-363084F16D86}"/>
              </a:ext>
            </a:extLst>
          </p:cNvPr>
          <p:cNvSpPr>
            <a:spLocks noGrp="1"/>
          </p:cNvSpPr>
          <p:nvPr>
            <p:ph type="title"/>
          </p:nvPr>
        </p:nvSpPr>
        <p:spPr>
          <a:xfrm>
            <a:off x="7010400" y="4149725"/>
            <a:ext cx="2703513" cy="914400"/>
          </a:xfrm>
        </p:spPr>
        <p:txBody>
          <a:bodyPr/>
          <a:lstStyle/>
          <a:p>
            <a:pPr eaLnBrk="1" hangingPunct="1"/>
            <a:r>
              <a:rPr lang="en-GB" altLang="en-US" sz="2000"/>
              <a:t>Dual Process theory</a:t>
            </a:r>
            <a:endParaRPr lang="en-US" altLang="en-US" sz="2000"/>
          </a:p>
        </p:txBody>
      </p:sp>
      <p:pic>
        <p:nvPicPr>
          <p:cNvPr id="142338" name="Picture 5" descr="kahneman">
            <a:extLst>
              <a:ext uri="{FF2B5EF4-FFF2-40B4-BE49-F238E27FC236}">
                <a16:creationId xmlns:a16="http://schemas.microsoft.com/office/drawing/2014/main" id="{793CAD18-A098-64F4-8C63-E1F39F26C1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9488" y="549275"/>
            <a:ext cx="2967037" cy="450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39" name="Text Box 6">
            <a:extLst>
              <a:ext uri="{FF2B5EF4-FFF2-40B4-BE49-F238E27FC236}">
                <a16:creationId xmlns:a16="http://schemas.microsoft.com/office/drawing/2014/main" id="{941138F1-01C0-ECD2-5B9F-3FB0AE1405B4}"/>
              </a:ext>
            </a:extLst>
          </p:cNvPr>
          <p:cNvSpPr txBox="1">
            <a:spLocks noChangeArrowheads="1"/>
          </p:cNvSpPr>
          <p:nvPr/>
        </p:nvSpPr>
        <p:spPr bwMode="auto">
          <a:xfrm>
            <a:off x="7158038" y="638175"/>
            <a:ext cx="26320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sz="2400">
                <a:solidFill>
                  <a:schemeClr val="accent2"/>
                </a:solidFill>
                <a:latin typeface="Arial" panose="020B0604020202020204" pitchFamily="34" charset="0"/>
              </a:rPr>
              <a:t>Daniel Kahneman</a:t>
            </a:r>
          </a:p>
          <a:p>
            <a:pPr>
              <a:spcBef>
                <a:spcPct val="0"/>
              </a:spcBef>
              <a:buFontTx/>
              <a:buNone/>
            </a:pPr>
            <a:r>
              <a:rPr lang="en-GB" altLang="en-US" sz="2400">
                <a:solidFill>
                  <a:schemeClr val="accent2"/>
                </a:solidFill>
                <a:latin typeface="Arial" panose="020B0604020202020204" pitchFamily="34" charset="0"/>
              </a:rPr>
              <a:t>Economics</a:t>
            </a:r>
          </a:p>
          <a:p>
            <a:pPr>
              <a:spcBef>
                <a:spcPct val="0"/>
              </a:spcBef>
              <a:buFontTx/>
              <a:buNone/>
            </a:pPr>
            <a:r>
              <a:rPr lang="en-GB" altLang="en-US" sz="2400">
                <a:solidFill>
                  <a:schemeClr val="accent2"/>
                </a:solidFill>
                <a:latin typeface="Arial" panose="020B0604020202020204" pitchFamily="34" charset="0"/>
              </a:rPr>
              <a:t>2002</a:t>
            </a:r>
            <a:endParaRPr lang="en-US" altLang="en-US" sz="2400">
              <a:solidFill>
                <a:schemeClr val="accent2"/>
              </a:solidFill>
              <a:latin typeface="Arial" panose="020B0604020202020204" pitchFamily="34" charset="0"/>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4">
            <a:extLst>
              <a:ext uri="{FF2B5EF4-FFF2-40B4-BE49-F238E27FC236}">
                <a16:creationId xmlns:a16="http://schemas.microsoft.com/office/drawing/2014/main" id="{A730D553-BC7A-89CB-99A1-F396551E7A47}"/>
              </a:ext>
            </a:extLst>
          </p:cNvPr>
          <p:cNvSpPr>
            <a:spLocks noGrp="1"/>
          </p:cNvSpPr>
          <p:nvPr>
            <p:ph type="ctrTitle" idx="4294967295"/>
          </p:nvPr>
        </p:nvSpPr>
        <p:spPr>
          <a:xfrm>
            <a:off x="2209800" y="1676400"/>
            <a:ext cx="7772400" cy="1143000"/>
          </a:xfrm>
        </p:spPr>
        <p:txBody>
          <a:bodyPr/>
          <a:lstStyle/>
          <a:p>
            <a:pPr eaLnBrk="1" hangingPunct="1"/>
            <a:r>
              <a:rPr lang="en-GB" altLang="en-US" sz="4000">
                <a:solidFill>
                  <a:srgbClr val="0000FF"/>
                </a:solidFill>
              </a:rPr>
              <a:t>Shout out the answer to these questions quickly</a:t>
            </a:r>
            <a:endParaRPr lang="en-US" altLang="en-US" sz="4000">
              <a:solidFill>
                <a:srgbClr val="0000FF"/>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a:extLst>
              <a:ext uri="{FF2B5EF4-FFF2-40B4-BE49-F238E27FC236}">
                <a16:creationId xmlns:a16="http://schemas.microsoft.com/office/drawing/2014/main" id="{6203A786-07AB-3FA9-CCA9-0880E0CD9EAB}"/>
              </a:ext>
            </a:extLst>
          </p:cNvPr>
          <p:cNvSpPr>
            <a:spLocks noGrp="1"/>
          </p:cNvSpPr>
          <p:nvPr>
            <p:ph type="ctrTitle" idx="4294967295"/>
          </p:nvPr>
        </p:nvSpPr>
        <p:spPr>
          <a:xfrm>
            <a:off x="2209800" y="1676400"/>
            <a:ext cx="7772400" cy="1143000"/>
          </a:xfrm>
        </p:spPr>
        <p:txBody>
          <a:bodyPr/>
          <a:lstStyle/>
          <a:p>
            <a:pPr eaLnBrk="1" hangingPunct="1"/>
            <a:r>
              <a:rPr lang="en-GB" altLang="en-US">
                <a:solidFill>
                  <a:srgbClr val="0000FF"/>
                </a:solidFill>
              </a:rPr>
              <a:t>Who is this?</a:t>
            </a:r>
            <a:endParaRPr lang="en-US" altLang="en-US">
              <a:solidFill>
                <a:srgbClr val="0000FF"/>
              </a:solidFill>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4" descr="http://blogs.fco.gov.uk/simonsmith/files/2013/04/Margaret_Thatcher.jpg">
            <a:extLst>
              <a:ext uri="{FF2B5EF4-FFF2-40B4-BE49-F238E27FC236}">
                <a16:creationId xmlns:a16="http://schemas.microsoft.com/office/drawing/2014/main" id="{3EA2DFB9-CE71-00AD-E48A-E171A3073B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75" y="153988"/>
            <a:ext cx="8440738"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a:extLst>
              <a:ext uri="{FF2B5EF4-FFF2-40B4-BE49-F238E27FC236}">
                <a16:creationId xmlns:a16="http://schemas.microsoft.com/office/drawing/2014/main" id="{11C31DA1-D8CF-B9BB-57FE-1B6E70EE6F30}"/>
              </a:ext>
            </a:extLst>
          </p:cNvPr>
          <p:cNvSpPr>
            <a:spLocks noGrp="1"/>
          </p:cNvSpPr>
          <p:nvPr>
            <p:ph type="ctrTitle" idx="4294967295"/>
          </p:nvPr>
        </p:nvSpPr>
        <p:spPr>
          <a:xfrm>
            <a:off x="2209800" y="1676400"/>
            <a:ext cx="7772400" cy="1143000"/>
          </a:xfrm>
        </p:spPr>
        <p:txBody>
          <a:bodyPr/>
          <a:lstStyle/>
          <a:p>
            <a:pPr eaLnBrk="1" hangingPunct="1"/>
            <a:r>
              <a:rPr lang="en-GB" altLang="en-US">
                <a:solidFill>
                  <a:srgbClr val="0000FF"/>
                </a:solidFill>
              </a:rPr>
              <a:t>What is the diagnosis?</a:t>
            </a:r>
            <a:endParaRPr lang="en-US" altLang="en-US">
              <a:solidFill>
                <a:srgbClr val="0000FF"/>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3" name="Picture 2" descr="800px-Herpes_zoster_chest.png">
            <a:extLst>
              <a:ext uri="{FF2B5EF4-FFF2-40B4-BE49-F238E27FC236}">
                <a16:creationId xmlns:a16="http://schemas.microsoft.com/office/drawing/2014/main" id="{305E7043-EAD1-928D-A3F3-C590D27AD42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630238"/>
            <a:ext cx="7966075" cy="500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a:extLst>
              <a:ext uri="{FF2B5EF4-FFF2-40B4-BE49-F238E27FC236}">
                <a16:creationId xmlns:a16="http://schemas.microsoft.com/office/drawing/2014/main" id="{3B69A369-E3FA-66B9-4209-4D31FF2807AD}"/>
              </a:ext>
            </a:extLst>
          </p:cNvPr>
          <p:cNvSpPr>
            <a:spLocks noGrp="1"/>
          </p:cNvSpPr>
          <p:nvPr>
            <p:ph type="ctrTitle" idx="4294967295"/>
          </p:nvPr>
        </p:nvSpPr>
        <p:spPr>
          <a:xfrm>
            <a:off x="2209800" y="1676400"/>
            <a:ext cx="7772400" cy="1143000"/>
          </a:xfrm>
        </p:spPr>
        <p:txBody>
          <a:bodyPr/>
          <a:lstStyle/>
          <a:p>
            <a:pPr eaLnBrk="1" hangingPunct="1"/>
            <a:r>
              <a:rPr lang="en-GB" altLang="en-US" sz="4000">
                <a:solidFill>
                  <a:srgbClr val="0000FF"/>
                </a:solidFill>
              </a:rPr>
              <a:t>What treatment would you use here?</a:t>
            </a:r>
            <a:endParaRPr lang="en-US" altLang="en-US" sz="4000">
              <a:solidFill>
                <a:srgbClr val="0000FF"/>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49" name="Picture 6" descr="Glass Test">
            <a:extLst>
              <a:ext uri="{FF2B5EF4-FFF2-40B4-BE49-F238E27FC236}">
                <a16:creationId xmlns:a16="http://schemas.microsoft.com/office/drawing/2014/main" id="{086FC740-489C-BE9E-2CA0-F81F845706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3044" y="78067"/>
            <a:ext cx="7895063" cy="6288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7697" name="Group 80">
            <a:extLst>
              <a:ext uri="{FF2B5EF4-FFF2-40B4-BE49-F238E27FC236}">
                <a16:creationId xmlns:a16="http://schemas.microsoft.com/office/drawing/2014/main" id="{94A2ED53-A981-E1CC-10FE-F7E10CA990BD}"/>
              </a:ext>
            </a:extLst>
          </p:cNvPr>
          <p:cNvGrpSpPr>
            <a:grpSpLocks/>
          </p:cNvGrpSpPr>
          <p:nvPr/>
        </p:nvGrpSpPr>
        <p:grpSpPr bwMode="auto">
          <a:xfrm>
            <a:off x="1738313" y="555625"/>
            <a:ext cx="8705850" cy="5572125"/>
            <a:chOff x="0" y="228600"/>
            <a:chExt cx="8991600" cy="6346322"/>
          </a:xfrm>
        </p:grpSpPr>
        <p:sp>
          <p:nvSpPr>
            <p:cNvPr id="157698" name="Text Box 2">
              <a:extLst>
                <a:ext uri="{FF2B5EF4-FFF2-40B4-BE49-F238E27FC236}">
                  <a16:creationId xmlns:a16="http://schemas.microsoft.com/office/drawing/2014/main" id="{DCD7CC53-B358-E48D-B7BB-9D336B76F844}"/>
                </a:ext>
              </a:extLst>
            </p:cNvPr>
            <p:cNvSpPr txBox="1">
              <a:spLocks noChangeArrowheads="1"/>
            </p:cNvSpPr>
            <p:nvPr/>
          </p:nvSpPr>
          <p:spPr bwMode="auto">
            <a:xfrm>
              <a:off x="227905" y="228600"/>
              <a:ext cx="1829800" cy="1383173"/>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b="1">
                  <a:solidFill>
                    <a:srgbClr val="000000"/>
                  </a:solidFill>
                </a:rPr>
                <a:t>Context</a:t>
              </a:r>
            </a:p>
            <a:p>
              <a:pPr eaLnBrk="1" hangingPunct="1">
                <a:spcBef>
                  <a:spcPct val="0"/>
                </a:spcBef>
                <a:buFontTx/>
                <a:buNone/>
              </a:pPr>
              <a:r>
                <a:rPr lang="en-US" altLang="en-US" sz="1000">
                  <a:solidFill>
                    <a:srgbClr val="FFFFFF"/>
                  </a:solidFill>
                  <a:latin typeface="Arial Black" panose="020B0604020202020204" pitchFamily="34" charset="0"/>
                </a:rPr>
                <a:t>   Ambient conditions</a:t>
              </a:r>
            </a:p>
            <a:p>
              <a:pPr eaLnBrk="1" hangingPunct="1">
                <a:spcBef>
                  <a:spcPct val="0"/>
                </a:spcBef>
                <a:buFontTx/>
                <a:buNone/>
              </a:pPr>
              <a:r>
                <a:rPr lang="en-US" altLang="en-US" sz="1000">
                  <a:solidFill>
                    <a:srgbClr val="FFFFFF"/>
                  </a:solidFill>
                  <a:latin typeface="Arial Black" panose="020B0604020202020204" pitchFamily="34" charset="0"/>
                </a:rPr>
                <a:t>   Task difficulty</a:t>
              </a:r>
            </a:p>
            <a:p>
              <a:pPr eaLnBrk="1" hangingPunct="1">
                <a:spcBef>
                  <a:spcPct val="0"/>
                </a:spcBef>
                <a:buFontTx/>
                <a:buNone/>
              </a:pPr>
              <a:r>
                <a:rPr lang="en-US" altLang="en-US" sz="1000">
                  <a:solidFill>
                    <a:srgbClr val="FFFFFF"/>
                  </a:solidFill>
                  <a:latin typeface="Arial Black" panose="020B0604020202020204" pitchFamily="34" charset="0"/>
                </a:rPr>
                <a:t>   Task ambiguity</a:t>
              </a:r>
            </a:p>
            <a:p>
              <a:pPr eaLnBrk="1" hangingPunct="1">
                <a:spcBef>
                  <a:spcPct val="0"/>
                </a:spcBef>
                <a:buFontTx/>
                <a:buNone/>
              </a:pPr>
              <a:r>
                <a:rPr lang="en-US" altLang="en-US" sz="1000">
                  <a:solidFill>
                    <a:srgbClr val="FFFFFF"/>
                  </a:solidFill>
                  <a:latin typeface="Arial Black" panose="020B0604020202020204" pitchFamily="34" charset="0"/>
                </a:rPr>
                <a:t>   Affective state</a:t>
              </a:r>
            </a:p>
            <a:p>
              <a:pPr eaLnBrk="1" hangingPunct="1">
                <a:spcBef>
                  <a:spcPct val="0"/>
                </a:spcBef>
                <a:buFontTx/>
                <a:buNone/>
              </a:pPr>
              <a:endParaRPr lang="en-US" altLang="en-US" sz="400" b="1">
                <a:solidFill>
                  <a:srgbClr val="000000"/>
                </a:solidFill>
              </a:endParaRPr>
            </a:p>
            <a:p>
              <a:pPr eaLnBrk="1" hangingPunct="1">
                <a:spcBef>
                  <a:spcPct val="0"/>
                </a:spcBef>
                <a:buFontTx/>
                <a:buNone/>
              </a:pPr>
              <a:r>
                <a:rPr lang="en-US" altLang="en-US" sz="1200" b="1">
                  <a:solidFill>
                    <a:srgbClr val="000000"/>
                  </a:solidFill>
                </a:rPr>
                <a:t>Modular responsivity</a:t>
              </a:r>
            </a:p>
          </p:txBody>
        </p:sp>
        <p:sp>
          <p:nvSpPr>
            <p:cNvPr id="157699" name="Text Box 3">
              <a:extLst>
                <a:ext uri="{FF2B5EF4-FFF2-40B4-BE49-F238E27FC236}">
                  <a16:creationId xmlns:a16="http://schemas.microsoft.com/office/drawing/2014/main" id="{CCA86C2C-05E6-10B6-EEE5-33B82687132C}"/>
                </a:ext>
              </a:extLst>
            </p:cNvPr>
            <p:cNvSpPr txBox="1">
              <a:spLocks noChangeArrowheads="1"/>
            </p:cNvSpPr>
            <p:nvPr/>
          </p:nvSpPr>
          <p:spPr bwMode="auto">
            <a:xfrm>
              <a:off x="142645" y="5029024"/>
              <a:ext cx="1764216" cy="1545898"/>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b="1">
                  <a:solidFill>
                    <a:srgbClr val="000000"/>
                  </a:solidFill>
                  <a:latin typeface="Arial" panose="020B0604020202020204" pitchFamily="34" charset="0"/>
                </a:rPr>
                <a:t>Intellectual Ability</a:t>
              </a:r>
            </a:p>
            <a:p>
              <a:pPr eaLnBrk="1" hangingPunct="1">
                <a:spcBef>
                  <a:spcPct val="0"/>
                </a:spcBef>
                <a:buFontTx/>
                <a:buNone/>
              </a:pPr>
              <a:r>
                <a:rPr lang="en-US" altLang="en-US" sz="1000" b="1">
                  <a:solidFill>
                    <a:srgbClr val="FFFFFF"/>
                  </a:solidFill>
                  <a:latin typeface="Arial Black" panose="020B0604020202020204" pitchFamily="34" charset="0"/>
                </a:rPr>
                <a:t>Education</a:t>
              </a:r>
            </a:p>
            <a:p>
              <a:pPr eaLnBrk="1" hangingPunct="1">
                <a:spcBef>
                  <a:spcPct val="0"/>
                </a:spcBef>
                <a:buFontTx/>
                <a:buNone/>
              </a:pPr>
              <a:r>
                <a:rPr lang="en-US" altLang="en-US" sz="1000" b="1">
                  <a:solidFill>
                    <a:srgbClr val="FFFFFF"/>
                  </a:solidFill>
                  <a:latin typeface="Arial Black" panose="020B0604020202020204" pitchFamily="34" charset="0"/>
                </a:rPr>
                <a:t>Training</a:t>
              </a:r>
            </a:p>
            <a:p>
              <a:pPr eaLnBrk="1" hangingPunct="1">
                <a:spcBef>
                  <a:spcPct val="0"/>
                </a:spcBef>
                <a:buFontTx/>
                <a:buNone/>
              </a:pPr>
              <a:r>
                <a:rPr lang="en-US" altLang="en-US" sz="1000" b="1">
                  <a:solidFill>
                    <a:srgbClr val="FFFFFF"/>
                  </a:solidFill>
                  <a:latin typeface="Arial Black" panose="020B0604020202020204" pitchFamily="34" charset="0"/>
                </a:rPr>
                <a:t>Critical thinking</a:t>
              </a:r>
            </a:p>
            <a:p>
              <a:pPr eaLnBrk="1" hangingPunct="1">
                <a:spcBef>
                  <a:spcPct val="0"/>
                </a:spcBef>
                <a:buFontTx/>
                <a:buNone/>
              </a:pPr>
              <a:r>
                <a:rPr lang="en-US" altLang="en-US" sz="1000" b="1">
                  <a:solidFill>
                    <a:srgbClr val="FFFFFF"/>
                  </a:solidFill>
                  <a:latin typeface="Arial Black" panose="020B0604020202020204" pitchFamily="34" charset="0"/>
                </a:rPr>
                <a:t>Logical competence</a:t>
              </a:r>
            </a:p>
            <a:p>
              <a:pPr eaLnBrk="1" hangingPunct="1">
                <a:spcBef>
                  <a:spcPct val="0"/>
                </a:spcBef>
                <a:buFontTx/>
                <a:buNone/>
              </a:pPr>
              <a:r>
                <a:rPr lang="en-US" altLang="en-US" sz="1000" b="1">
                  <a:solidFill>
                    <a:srgbClr val="FFFFFF"/>
                  </a:solidFill>
                  <a:latin typeface="Arial Black" panose="020B0604020202020204" pitchFamily="34" charset="0"/>
                </a:rPr>
                <a:t>Rationality</a:t>
              </a:r>
            </a:p>
            <a:p>
              <a:pPr eaLnBrk="1" hangingPunct="1">
                <a:spcBef>
                  <a:spcPct val="0"/>
                </a:spcBef>
                <a:buFontTx/>
                <a:buNone/>
              </a:pPr>
              <a:r>
                <a:rPr lang="en-US" altLang="en-US" sz="1000" b="1">
                  <a:solidFill>
                    <a:srgbClr val="FFFFFF"/>
                  </a:solidFill>
                  <a:latin typeface="Arial Black" panose="020B0604020202020204" pitchFamily="34" charset="0"/>
                </a:rPr>
                <a:t>Feedback</a:t>
              </a:r>
            </a:p>
            <a:p>
              <a:pPr eaLnBrk="1" hangingPunct="1">
                <a:spcBef>
                  <a:spcPct val="0"/>
                </a:spcBef>
                <a:buFontTx/>
                <a:buNone/>
              </a:pPr>
              <a:endParaRPr lang="en-US" altLang="en-US" sz="1200" b="1">
                <a:solidFill>
                  <a:srgbClr val="FFFFFF"/>
                </a:solidFill>
                <a:latin typeface="Arial" panose="020B0604020202020204" pitchFamily="34" charset="0"/>
              </a:endParaRPr>
            </a:p>
          </p:txBody>
        </p:sp>
        <p:sp>
          <p:nvSpPr>
            <p:cNvPr id="39" name="Text Box 4">
              <a:extLst>
                <a:ext uri="{FF2B5EF4-FFF2-40B4-BE49-F238E27FC236}">
                  <a16:creationId xmlns:a16="http://schemas.microsoft.com/office/drawing/2014/main" id="{10FDF7A8-EBE0-5C29-9B37-D0ED468B2F40}"/>
                </a:ext>
              </a:extLst>
            </p:cNvPr>
            <p:cNvSpPr txBox="1">
              <a:spLocks noChangeArrowheads="1"/>
            </p:cNvSpPr>
            <p:nvPr/>
          </p:nvSpPr>
          <p:spPr bwMode="auto">
            <a:xfrm>
              <a:off x="2515156" y="2819563"/>
              <a:ext cx="1065744" cy="466482"/>
            </a:xfrm>
            <a:prstGeom prst="rect">
              <a:avLst/>
            </a:prstGeom>
            <a:solidFill>
              <a:srgbClr val="FFFFFF"/>
            </a:solidFill>
            <a:ln w="9525">
              <a:solidFill>
                <a:srgbClr val="000000"/>
              </a:solidFill>
              <a:miter lim="800000"/>
              <a:headEnd/>
              <a:tailEnd/>
            </a:ln>
          </p:spPr>
          <p:txBody>
            <a:bodyPr/>
            <a:lstStyle/>
            <a:p>
              <a:pPr algn="ctr" eaLnBrk="1" fontAlgn="auto" hangingPunct="1">
                <a:spcBef>
                  <a:spcPts val="0"/>
                </a:spcBef>
                <a:spcAft>
                  <a:spcPts val="0"/>
                </a:spcAft>
                <a:defRPr/>
              </a:pPr>
              <a:r>
                <a:rPr lang="en-US" sz="1150" dirty="0">
                  <a:solidFill>
                    <a:srgbClr val="000066"/>
                  </a:solidFill>
                  <a:latin typeface="Calibri"/>
                </a:rPr>
                <a:t>Pattern Recognition</a:t>
              </a:r>
            </a:p>
          </p:txBody>
        </p:sp>
        <p:sp>
          <p:nvSpPr>
            <p:cNvPr id="157701" name="Text Box 5">
              <a:extLst>
                <a:ext uri="{FF2B5EF4-FFF2-40B4-BE49-F238E27FC236}">
                  <a16:creationId xmlns:a16="http://schemas.microsoft.com/office/drawing/2014/main" id="{089AEC8A-BF1A-82D8-2B15-C31931D66374}"/>
                </a:ext>
              </a:extLst>
            </p:cNvPr>
            <p:cNvSpPr txBox="1">
              <a:spLocks noChangeArrowheads="1"/>
            </p:cNvSpPr>
            <p:nvPr/>
          </p:nvSpPr>
          <p:spPr bwMode="auto">
            <a:xfrm>
              <a:off x="2514600" y="3581400"/>
              <a:ext cx="1066800" cy="3810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a:solidFill>
                    <a:srgbClr val="000066"/>
                  </a:solidFill>
                  <a:latin typeface="Arial" panose="020B0604020202020204" pitchFamily="34" charset="0"/>
                </a:rPr>
                <a:t>Repetition</a:t>
              </a:r>
            </a:p>
          </p:txBody>
        </p:sp>
        <p:sp>
          <p:nvSpPr>
            <p:cNvPr id="157702" name="Text Box 6">
              <a:extLst>
                <a:ext uri="{FF2B5EF4-FFF2-40B4-BE49-F238E27FC236}">
                  <a16:creationId xmlns:a16="http://schemas.microsoft.com/office/drawing/2014/main" id="{E4EC3DB0-1403-E56D-7AC2-96EE1D8B5DB9}"/>
                </a:ext>
              </a:extLst>
            </p:cNvPr>
            <p:cNvSpPr txBox="1">
              <a:spLocks noChangeArrowheads="1"/>
            </p:cNvSpPr>
            <p:nvPr/>
          </p:nvSpPr>
          <p:spPr bwMode="auto">
            <a:xfrm>
              <a:off x="3984241" y="3048000"/>
              <a:ext cx="1032959" cy="5334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FFFFFF"/>
                  </a:solidFill>
                  <a:latin typeface="Arial Black" panose="020B0604020202020204" pitchFamily="34" charset="0"/>
                </a:rPr>
                <a:t>Rational</a:t>
              </a:r>
            </a:p>
            <a:p>
              <a:pPr algn="ctr" eaLnBrk="1" hangingPunct="1">
                <a:spcBef>
                  <a:spcPct val="0"/>
                </a:spcBef>
                <a:buFontTx/>
                <a:buNone/>
              </a:pPr>
              <a:r>
                <a:rPr lang="en-US" altLang="en-US" sz="1200" b="1">
                  <a:solidFill>
                    <a:srgbClr val="FFFFFF"/>
                  </a:solidFill>
                  <a:latin typeface="Arial Black" panose="020B0604020202020204" pitchFamily="34" charset="0"/>
                </a:rPr>
                <a:t>override</a:t>
              </a:r>
            </a:p>
          </p:txBody>
        </p:sp>
        <p:sp>
          <p:nvSpPr>
            <p:cNvPr id="157703" name="Text Box 7">
              <a:extLst>
                <a:ext uri="{FF2B5EF4-FFF2-40B4-BE49-F238E27FC236}">
                  <a16:creationId xmlns:a16="http://schemas.microsoft.com/office/drawing/2014/main" id="{53C21947-4E39-7D6B-B202-DF79404F8248}"/>
                </a:ext>
              </a:extLst>
            </p:cNvPr>
            <p:cNvSpPr txBox="1">
              <a:spLocks noChangeArrowheads="1"/>
            </p:cNvSpPr>
            <p:nvPr/>
          </p:nvSpPr>
          <p:spPr bwMode="auto">
            <a:xfrm>
              <a:off x="5090982" y="3048000"/>
              <a:ext cx="1401873" cy="5334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FFFFFF"/>
                  </a:solidFill>
                  <a:latin typeface="Arial Black" panose="020B0604020202020204" pitchFamily="34" charset="0"/>
                </a:rPr>
                <a:t>Dysrationalia</a:t>
              </a:r>
            </a:p>
            <a:p>
              <a:pPr algn="ctr" eaLnBrk="1" hangingPunct="1">
                <a:spcBef>
                  <a:spcPct val="0"/>
                </a:spcBef>
                <a:buFontTx/>
                <a:buNone/>
              </a:pPr>
              <a:r>
                <a:rPr lang="en-US" altLang="en-US" sz="1200" b="1">
                  <a:solidFill>
                    <a:srgbClr val="FFFFFF"/>
                  </a:solidFill>
                  <a:latin typeface="Arial Black" panose="020B0604020202020204" pitchFamily="34" charset="0"/>
                </a:rPr>
                <a:t>override</a:t>
              </a:r>
            </a:p>
            <a:p>
              <a:pPr algn="ctr" eaLnBrk="1" hangingPunct="1">
                <a:spcBef>
                  <a:spcPct val="0"/>
                </a:spcBef>
                <a:buFontTx/>
                <a:buNone/>
              </a:pPr>
              <a:endParaRPr lang="en-US" altLang="en-US" sz="1200">
                <a:solidFill>
                  <a:srgbClr val="FFFFFF"/>
                </a:solidFill>
                <a:latin typeface="Arial Black" panose="020B0604020202020204" pitchFamily="34" charset="0"/>
              </a:endParaRPr>
            </a:p>
          </p:txBody>
        </p:sp>
        <p:sp>
          <p:nvSpPr>
            <p:cNvPr id="157704" name="Text Box 8">
              <a:extLst>
                <a:ext uri="{FF2B5EF4-FFF2-40B4-BE49-F238E27FC236}">
                  <a16:creationId xmlns:a16="http://schemas.microsoft.com/office/drawing/2014/main" id="{5D61ED96-93FA-B4EE-F66E-76F2F484BBD0}"/>
                </a:ext>
              </a:extLst>
            </p:cNvPr>
            <p:cNvSpPr txBox="1">
              <a:spLocks noChangeArrowheads="1"/>
            </p:cNvSpPr>
            <p:nvPr/>
          </p:nvSpPr>
          <p:spPr bwMode="auto">
            <a:xfrm>
              <a:off x="6553200" y="3124200"/>
              <a:ext cx="1147763" cy="3429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solidFill>
                    <a:srgbClr val="FFFFFF"/>
                  </a:solidFill>
                  <a:latin typeface="Arial" panose="020B0604020202020204" pitchFamily="34" charset="0"/>
                </a:rPr>
                <a:t>Calibration</a:t>
              </a:r>
              <a:endParaRPr lang="en-US" altLang="en-US" sz="1800" b="1">
                <a:solidFill>
                  <a:srgbClr val="FFFFFF"/>
                </a:solidFill>
                <a:latin typeface="Arial" panose="020B0604020202020204" pitchFamily="34" charset="0"/>
              </a:endParaRPr>
            </a:p>
          </p:txBody>
        </p:sp>
        <p:sp>
          <p:nvSpPr>
            <p:cNvPr id="157705" name="Line 9">
              <a:extLst>
                <a:ext uri="{FF2B5EF4-FFF2-40B4-BE49-F238E27FC236}">
                  <a16:creationId xmlns:a16="http://schemas.microsoft.com/office/drawing/2014/main" id="{6BAD434C-3F06-398E-9611-F49912755EE8}"/>
                </a:ext>
              </a:extLst>
            </p:cNvPr>
            <p:cNvSpPr>
              <a:spLocks noChangeShapeType="1"/>
            </p:cNvSpPr>
            <p:nvPr/>
          </p:nvSpPr>
          <p:spPr bwMode="auto">
            <a:xfrm flipV="1">
              <a:off x="1862138" y="2438400"/>
              <a:ext cx="0" cy="6096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06" name="Line 10">
              <a:extLst>
                <a:ext uri="{FF2B5EF4-FFF2-40B4-BE49-F238E27FC236}">
                  <a16:creationId xmlns:a16="http://schemas.microsoft.com/office/drawing/2014/main" id="{B044773B-914D-6023-CF56-84976D9481EF}"/>
                </a:ext>
              </a:extLst>
            </p:cNvPr>
            <p:cNvSpPr>
              <a:spLocks noChangeShapeType="1"/>
            </p:cNvSpPr>
            <p:nvPr/>
          </p:nvSpPr>
          <p:spPr bwMode="auto">
            <a:xfrm>
              <a:off x="1143000" y="3276600"/>
              <a:ext cx="2286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07" name="Line 11">
              <a:extLst>
                <a:ext uri="{FF2B5EF4-FFF2-40B4-BE49-F238E27FC236}">
                  <a16:creationId xmlns:a16="http://schemas.microsoft.com/office/drawing/2014/main" id="{AA75B85A-FF81-9772-7D1D-24EFE08F43C8}"/>
                </a:ext>
              </a:extLst>
            </p:cNvPr>
            <p:cNvSpPr>
              <a:spLocks noChangeShapeType="1"/>
            </p:cNvSpPr>
            <p:nvPr/>
          </p:nvSpPr>
          <p:spPr bwMode="auto">
            <a:xfrm flipH="1" flipV="1">
              <a:off x="3048000" y="32766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08" name="Line 12">
              <a:extLst>
                <a:ext uri="{FF2B5EF4-FFF2-40B4-BE49-F238E27FC236}">
                  <a16:creationId xmlns:a16="http://schemas.microsoft.com/office/drawing/2014/main" id="{F3CF5EF5-1654-BE65-5AF3-2E4A3AE96B63}"/>
                </a:ext>
              </a:extLst>
            </p:cNvPr>
            <p:cNvSpPr>
              <a:spLocks noChangeShapeType="1"/>
            </p:cNvSpPr>
            <p:nvPr/>
          </p:nvSpPr>
          <p:spPr bwMode="auto">
            <a:xfrm flipV="1">
              <a:off x="3048000" y="3962400"/>
              <a:ext cx="0" cy="381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09" name="Line 13">
              <a:extLst>
                <a:ext uri="{FF2B5EF4-FFF2-40B4-BE49-F238E27FC236}">
                  <a16:creationId xmlns:a16="http://schemas.microsoft.com/office/drawing/2014/main" id="{EAAC8FB6-FC75-6917-CF5E-A1D04617A7D0}"/>
                </a:ext>
              </a:extLst>
            </p:cNvPr>
            <p:cNvSpPr>
              <a:spLocks noChangeShapeType="1"/>
            </p:cNvSpPr>
            <p:nvPr/>
          </p:nvSpPr>
          <p:spPr bwMode="auto">
            <a:xfrm flipV="1">
              <a:off x="3048000" y="25146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10" name="Line 14">
              <a:extLst>
                <a:ext uri="{FF2B5EF4-FFF2-40B4-BE49-F238E27FC236}">
                  <a16:creationId xmlns:a16="http://schemas.microsoft.com/office/drawing/2014/main" id="{045DB69D-8135-3B06-203D-0BC2DB693B9B}"/>
                </a:ext>
              </a:extLst>
            </p:cNvPr>
            <p:cNvSpPr>
              <a:spLocks noChangeShapeType="1"/>
            </p:cNvSpPr>
            <p:nvPr/>
          </p:nvSpPr>
          <p:spPr bwMode="auto">
            <a:xfrm>
              <a:off x="3657600" y="2133600"/>
              <a:ext cx="35052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11" name="Line 15">
              <a:extLst>
                <a:ext uri="{FF2B5EF4-FFF2-40B4-BE49-F238E27FC236}">
                  <a16:creationId xmlns:a16="http://schemas.microsoft.com/office/drawing/2014/main" id="{EFA3DB2D-701A-3ED1-4624-E42521F67113}"/>
                </a:ext>
              </a:extLst>
            </p:cNvPr>
            <p:cNvSpPr>
              <a:spLocks noChangeShapeType="1"/>
            </p:cNvSpPr>
            <p:nvPr/>
          </p:nvSpPr>
          <p:spPr bwMode="auto">
            <a:xfrm>
              <a:off x="4038600" y="4572000"/>
              <a:ext cx="30480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12" name="Line 16">
              <a:extLst>
                <a:ext uri="{FF2B5EF4-FFF2-40B4-BE49-F238E27FC236}">
                  <a16:creationId xmlns:a16="http://schemas.microsoft.com/office/drawing/2014/main" id="{6441AB3F-9E88-A3A7-76FA-DCE11731F93A}"/>
                </a:ext>
              </a:extLst>
            </p:cNvPr>
            <p:cNvSpPr>
              <a:spLocks noChangeShapeType="1"/>
            </p:cNvSpPr>
            <p:nvPr/>
          </p:nvSpPr>
          <p:spPr bwMode="auto">
            <a:xfrm flipH="1" flipV="1">
              <a:off x="7086600" y="3505200"/>
              <a:ext cx="0" cy="10668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13" name="Line 17">
              <a:extLst>
                <a:ext uri="{FF2B5EF4-FFF2-40B4-BE49-F238E27FC236}">
                  <a16:creationId xmlns:a16="http://schemas.microsoft.com/office/drawing/2014/main" id="{1CEBE4D0-11BA-5EE6-813A-BD166F889F00}"/>
                </a:ext>
              </a:extLst>
            </p:cNvPr>
            <p:cNvSpPr>
              <a:spLocks noChangeShapeType="1"/>
            </p:cNvSpPr>
            <p:nvPr/>
          </p:nvSpPr>
          <p:spPr bwMode="auto">
            <a:xfrm>
              <a:off x="7162800" y="2133600"/>
              <a:ext cx="0" cy="9906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14" name="Line 19">
              <a:extLst>
                <a:ext uri="{FF2B5EF4-FFF2-40B4-BE49-F238E27FC236}">
                  <a16:creationId xmlns:a16="http://schemas.microsoft.com/office/drawing/2014/main" id="{950BE7F9-DF10-BB3C-B4C6-7F85CA5BF5F6}"/>
                </a:ext>
              </a:extLst>
            </p:cNvPr>
            <p:cNvSpPr>
              <a:spLocks noChangeShapeType="1"/>
            </p:cNvSpPr>
            <p:nvPr/>
          </p:nvSpPr>
          <p:spPr bwMode="auto">
            <a:xfrm flipV="1">
              <a:off x="4643438" y="3581400"/>
              <a:ext cx="4762" cy="7762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15" name="Line 20">
              <a:extLst>
                <a:ext uri="{FF2B5EF4-FFF2-40B4-BE49-F238E27FC236}">
                  <a16:creationId xmlns:a16="http://schemas.microsoft.com/office/drawing/2014/main" id="{462354E1-D600-1F70-6D21-1079E3748723}"/>
                </a:ext>
              </a:extLst>
            </p:cNvPr>
            <p:cNvSpPr>
              <a:spLocks noChangeShapeType="1"/>
            </p:cNvSpPr>
            <p:nvPr/>
          </p:nvSpPr>
          <p:spPr bwMode="auto">
            <a:xfrm flipH="1" flipV="1">
              <a:off x="4648200" y="1905000"/>
              <a:ext cx="0" cy="1143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7716" name="Group 79">
              <a:extLst>
                <a:ext uri="{FF2B5EF4-FFF2-40B4-BE49-F238E27FC236}">
                  <a16:creationId xmlns:a16="http://schemas.microsoft.com/office/drawing/2014/main" id="{8D70CCC1-6952-3C9C-5ABA-8EE651DFD357}"/>
                </a:ext>
              </a:extLst>
            </p:cNvPr>
            <p:cNvGrpSpPr>
              <a:grpSpLocks/>
            </p:cNvGrpSpPr>
            <p:nvPr/>
          </p:nvGrpSpPr>
          <p:grpSpPr bwMode="auto">
            <a:xfrm>
              <a:off x="3428992" y="4357694"/>
              <a:ext cx="1219200" cy="0"/>
              <a:chOff x="3429000" y="4343400"/>
              <a:chExt cx="1219200" cy="0"/>
            </a:xfrm>
          </p:grpSpPr>
          <p:sp>
            <p:nvSpPr>
              <p:cNvPr id="157748" name="Line 18">
                <a:extLst>
                  <a:ext uri="{FF2B5EF4-FFF2-40B4-BE49-F238E27FC236}">
                    <a16:creationId xmlns:a16="http://schemas.microsoft.com/office/drawing/2014/main" id="{D9BCE586-6AF0-4854-67F7-3569E985D8CA}"/>
                  </a:ext>
                </a:extLst>
              </p:cNvPr>
              <p:cNvSpPr>
                <a:spLocks noChangeShapeType="1"/>
              </p:cNvSpPr>
              <p:nvPr/>
            </p:nvSpPr>
            <p:spPr bwMode="auto">
              <a:xfrm flipV="1">
                <a:off x="3429000" y="4343400"/>
                <a:ext cx="5095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49" name="Line 21">
                <a:extLst>
                  <a:ext uri="{FF2B5EF4-FFF2-40B4-BE49-F238E27FC236}">
                    <a16:creationId xmlns:a16="http://schemas.microsoft.com/office/drawing/2014/main" id="{A7412666-7546-AD0D-E636-3595C34910B8}"/>
                  </a:ext>
                </a:extLst>
              </p:cNvPr>
              <p:cNvSpPr>
                <a:spLocks noChangeShapeType="1"/>
              </p:cNvSpPr>
              <p:nvPr/>
            </p:nvSpPr>
            <p:spPr bwMode="auto">
              <a:xfrm flipH="1">
                <a:off x="3886200" y="4343400"/>
                <a:ext cx="76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7717" name="Line 22">
              <a:extLst>
                <a:ext uri="{FF2B5EF4-FFF2-40B4-BE49-F238E27FC236}">
                  <a16:creationId xmlns:a16="http://schemas.microsoft.com/office/drawing/2014/main" id="{80FE60ED-B976-6054-4D7C-43FF923C7D1D}"/>
                </a:ext>
              </a:extLst>
            </p:cNvPr>
            <p:cNvSpPr>
              <a:spLocks noChangeShapeType="1"/>
            </p:cNvSpPr>
            <p:nvPr/>
          </p:nvSpPr>
          <p:spPr bwMode="auto">
            <a:xfrm flipV="1">
              <a:off x="4648200" y="27432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18" name="Line 23">
              <a:extLst>
                <a:ext uri="{FF2B5EF4-FFF2-40B4-BE49-F238E27FC236}">
                  <a16:creationId xmlns:a16="http://schemas.microsoft.com/office/drawing/2014/main" id="{8BC7727C-CEE1-E7EF-A842-C5A56F650EF0}"/>
                </a:ext>
              </a:extLst>
            </p:cNvPr>
            <p:cNvSpPr>
              <a:spLocks noChangeShapeType="1"/>
            </p:cNvSpPr>
            <p:nvPr/>
          </p:nvSpPr>
          <p:spPr bwMode="auto">
            <a:xfrm flipH="1" flipV="1">
              <a:off x="5715000" y="2743200"/>
              <a:ext cx="0" cy="304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19" name="Line 24">
              <a:extLst>
                <a:ext uri="{FF2B5EF4-FFF2-40B4-BE49-F238E27FC236}">
                  <a16:creationId xmlns:a16="http://schemas.microsoft.com/office/drawing/2014/main" id="{14B2B32F-CCE8-032B-96D4-1CF23199FB61}"/>
                </a:ext>
              </a:extLst>
            </p:cNvPr>
            <p:cNvSpPr>
              <a:spLocks noChangeShapeType="1"/>
            </p:cNvSpPr>
            <p:nvPr/>
          </p:nvSpPr>
          <p:spPr bwMode="auto">
            <a:xfrm flipH="1" flipV="1">
              <a:off x="5715000" y="3810000"/>
              <a:ext cx="0" cy="762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20" name="Line 25">
              <a:extLst>
                <a:ext uri="{FF2B5EF4-FFF2-40B4-BE49-F238E27FC236}">
                  <a16:creationId xmlns:a16="http://schemas.microsoft.com/office/drawing/2014/main" id="{2F0C9CD4-D525-68CC-451F-3FE4BF44EEE1}"/>
                </a:ext>
              </a:extLst>
            </p:cNvPr>
            <p:cNvSpPr>
              <a:spLocks noChangeShapeType="1"/>
            </p:cNvSpPr>
            <p:nvPr/>
          </p:nvSpPr>
          <p:spPr bwMode="auto">
            <a:xfrm>
              <a:off x="7696200" y="3276600"/>
              <a:ext cx="280988"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1" name="Text Box 26">
              <a:extLst>
                <a:ext uri="{FF2B5EF4-FFF2-40B4-BE49-F238E27FC236}">
                  <a16:creationId xmlns:a16="http://schemas.microsoft.com/office/drawing/2014/main" id="{F1FBFC74-378E-BBC5-BC52-0C03131D98BD}"/>
                </a:ext>
              </a:extLst>
            </p:cNvPr>
            <p:cNvSpPr txBox="1">
              <a:spLocks noChangeArrowheads="1"/>
            </p:cNvSpPr>
            <p:nvPr/>
          </p:nvSpPr>
          <p:spPr bwMode="auto">
            <a:xfrm>
              <a:off x="7924800" y="3124200"/>
              <a:ext cx="1066800" cy="381000"/>
            </a:xfrm>
            <a:prstGeom prst="rect">
              <a:avLst/>
            </a:prstGeom>
            <a:solidFill>
              <a:srgbClr val="00FF99"/>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solidFill>
                    <a:srgbClr val="000066"/>
                  </a:solidFill>
                  <a:latin typeface="Arial" panose="020B0604020202020204" pitchFamily="34" charset="0"/>
                </a:rPr>
                <a:t>Diagnosis</a:t>
              </a:r>
              <a:endParaRPr lang="en-US" altLang="en-US" sz="1600" b="1">
                <a:solidFill>
                  <a:srgbClr val="000066"/>
                </a:solidFill>
                <a:latin typeface="Arial" panose="020B0604020202020204" pitchFamily="34" charset="0"/>
              </a:endParaRPr>
            </a:p>
          </p:txBody>
        </p:sp>
        <p:sp>
          <p:nvSpPr>
            <p:cNvPr id="157722" name="Line 27">
              <a:extLst>
                <a:ext uri="{FF2B5EF4-FFF2-40B4-BE49-F238E27FC236}">
                  <a16:creationId xmlns:a16="http://schemas.microsoft.com/office/drawing/2014/main" id="{9B967D39-142F-12C1-DE8D-B194693DA405}"/>
                </a:ext>
              </a:extLst>
            </p:cNvPr>
            <p:cNvSpPr>
              <a:spLocks noChangeShapeType="1"/>
            </p:cNvSpPr>
            <p:nvPr/>
          </p:nvSpPr>
          <p:spPr bwMode="auto">
            <a:xfrm>
              <a:off x="5715000" y="3581400"/>
              <a:ext cx="0" cy="2762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3" name="Line 28">
              <a:extLst>
                <a:ext uri="{FF2B5EF4-FFF2-40B4-BE49-F238E27FC236}">
                  <a16:creationId xmlns:a16="http://schemas.microsoft.com/office/drawing/2014/main" id="{20324D79-E62C-CEF7-90CF-2A9F84A26082}"/>
                </a:ext>
              </a:extLst>
            </p:cNvPr>
            <p:cNvSpPr>
              <a:spLocks noChangeShapeType="1"/>
            </p:cNvSpPr>
            <p:nvPr/>
          </p:nvSpPr>
          <p:spPr bwMode="auto">
            <a:xfrm flipH="1">
              <a:off x="5715000" y="1905000"/>
              <a:ext cx="0" cy="9144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4" name="Line 29">
              <a:extLst>
                <a:ext uri="{FF2B5EF4-FFF2-40B4-BE49-F238E27FC236}">
                  <a16:creationId xmlns:a16="http://schemas.microsoft.com/office/drawing/2014/main" id="{8E4DF849-4BBF-4DF8-FFA6-EBB540BCD032}"/>
                </a:ext>
              </a:extLst>
            </p:cNvPr>
            <p:cNvSpPr>
              <a:spLocks noChangeShapeType="1"/>
            </p:cNvSpPr>
            <p:nvPr/>
          </p:nvSpPr>
          <p:spPr bwMode="auto">
            <a:xfrm flipV="1">
              <a:off x="3429000" y="1905001"/>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5" name="Line 30">
              <a:extLst>
                <a:ext uri="{FF2B5EF4-FFF2-40B4-BE49-F238E27FC236}">
                  <a16:creationId xmlns:a16="http://schemas.microsoft.com/office/drawing/2014/main" id="{7CFB7E3D-22E0-8DDE-CFC7-C839F91F92DF}"/>
                </a:ext>
              </a:extLst>
            </p:cNvPr>
            <p:cNvSpPr>
              <a:spLocks noChangeShapeType="1"/>
            </p:cNvSpPr>
            <p:nvPr/>
          </p:nvSpPr>
          <p:spPr bwMode="auto">
            <a:xfrm flipV="1">
              <a:off x="3429000" y="2362200"/>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6" name="Line 31">
              <a:extLst>
                <a:ext uri="{FF2B5EF4-FFF2-40B4-BE49-F238E27FC236}">
                  <a16:creationId xmlns:a16="http://schemas.microsoft.com/office/drawing/2014/main" id="{F21C7C16-E088-CD1E-EE1E-7A10AC74974E}"/>
                </a:ext>
              </a:extLst>
            </p:cNvPr>
            <p:cNvSpPr>
              <a:spLocks noChangeShapeType="1"/>
            </p:cNvSpPr>
            <p:nvPr/>
          </p:nvSpPr>
          <p:spPr bwMode="auto">
            <a:xfrm flipV="1">
              <a:off x="3429000" y="2133600"/>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7" name="Line 32">
              <a:extLst>
                <a:ext uri="{FF2B5EF4-FFF2-40B4-BE49-F238E27FC236}">
                  <a16:creationId xmlns:a16="http://schemas.microsoft.com/office/drawing/2014/main" id="{E8864747-B252-2B7D-64F9-4747CFDBF0B0}"/>
                </a:ext>
              </a:extLst>
            </p:cNvPr>
            <p:cNvSpPr>
              <a:spLocks noChangeShapeType="1"/>
            </p:cNvSpPr>
            <p:nvPr/>
          </p:nvSpPr>
          <p:spPr bwMode="auto">
            <a:xfrm flipV="1">
              <a:off x="3429000" y="4572000"/>
              <a:ext cx="11430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28" name="Line 33">
              <a:extLst>
                <a:ext uri="{FF2B5EF4-FFF2-40B4-BE49-F238E27FC236}">
                  <a16:creationId xmlns:a16="http://schemas.microsoft.com/office/drawing/2014/main" id="{0BE97D09-C7A5-FE39-D097-2D1AA840101A}"/>
                </a:ext>
              </a:extLst>
            </p:cNvPr>
            <p:cNvSpPr>
              <a:spLocks noChangeShapeType="1"/>
            </p:cNvSpPr>
            <p:nvPr/>
          </p:nvSpPr>
          <p:spPr bwMode="auto">
            <a:xfrm flipV="1">
              <a:off x="4343400" y="2362200"/>
              <a:ext cx="24384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29" name="Line 34">
              <a:extLst>
                <a:ext uri="{FF2B5EF4-FFF2-40B4-BE49-F238E27FC236}">
                  <a16:creationId xmlns:a16="http://schemas.microsoft.com/office/drawing/2014/main" id="{2157AB6D-8ED7-98C8-6DD0-6646CF7FA371}"/>
                </a:ext>
              </a:extLst>
            </p:cNvPr>
            <p:cNvSpPr>
              <a:spLocks noChangeShapeType="1"/>
            </p:cNvSpPr>
            <p:nvPr/>
          </p:nvSpPr>
          <p:spPr bwMode="auto">
            <a:xfrm flipH="1">
              <a:off x="7467600" y="1905000"/>
              <a:ext cx="0" cy="12192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30" name="Line 35">
              <a:extLst>
                <a:ext uri="{FF2B5EF4-FFF2-40B4-BE49-F238E27FC236}">
                  <a16:creationId xmlns:a16="http://schemas.microsoft.com/office/drawing/2014/main" id="{DB3A39C0-7E2C-0320-4FB0-DBBD420F5F98}"/>
                </a:ext>
              </a:extLst>
            </p:cNvPr>
            <p:cNvSpPr>
              <a:spLocks noChangeShapeType="1"/>
            </p:cNvSpPr>
            <p:nvPr/>
          </p:nvSpPr>
          <p:spPr bwMode="auto">
            <a:xfrm>
              <a:off x="6781800" y="2362200"/>
              <a:ext cx="0" cy="7620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31" name="Line 36">
              <a:extLst>
                <a:ext uri="{FF2B5EF4-FFF2-40B4-BE49-F238E27FC236}">
                  <a16:creationId xmlns:a16="http://schemas.microsoft.com/office/drawing/2014/main" id="{52018242-F7AE-E385-49C7-E842140C0C6D}"/>
                </a:ext>
              </a:extLst>
            </p:cNvPr>
            <p:cNvSpPr>
              <a:spLocks noChangeShapeType="1"/>
            </p:cNvSpPr>
            <p:nvPr/>
          </p:nvSpPr>
          <p:spPr bwMode="auto">
            <a:xfrm>
              <a:off x="4343400" y="1905000"/>
              <a:ext cx="31242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32" name="Text Box 37">
              <a:extLst>
                <a:ext uri="{FF2B5EF4-FFF2-40B4-BE49-F238E27FC236}">
                  <a16:creationId xmlns:a16="http://schemas.microsoft.com/office/drawing/2014/main" id="{2600E5D9-B8CE-5592-2797-C1FBFB1CE4CD}"/>
                </a:ext>
              </a:extLst>
            </p:cNvPr>
            <p:cNvSpPr txBox="1">
              <a:spLocks noChangeArrowheads="1"/>
            </p:cNvSpPr>
            <p:nvPr/>
          </p:nvSpPr>
          <p:spPr bwMode="auto">
            <a:xfrm>
              <a:off x="0" y="3048000"/>
              <a:ext cx="1219200" cy="533400"/>
            </a:xfrm>
            <a:prstGeom prst="rect">
              <a:avLst/>
            </a:prstGeom>
            <a:solidFill>
              <a:srgbClr val="FFFFCC"/>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Patient</a:t>
              </a:r>
            </a:p>
            <a:p>
              <a:pPr algn="ctr" eaLnBrk="1" hangingPunct="1">
                <a:spcBef>
                  <a:spcPct val="0"/>
                </a:spcBef>
                <a:buFontTx/>
                <a:buNone/>
              </a:pPr>
              <a:r>
                <a:rPr lang="en-US" altLang="en-US" sz="1200" b="1">
                  <a:solidFill>
                    <a:srgbClr val="000066"/>
                  </a:solidFill>
                  <a:latin typeface="Arial" panose="020B0604020202020204" pitchFamily="34" charset="0"/>
                </a:rPr>
                <a:t>Presentation</a:t>
              </a:r>
            </a:p>
            <a:p>
              <a:pPr algn="ctr" eaLnBrk="1" hangingPunct="1">
                <a:spcBef>
                  <a:spcPct val="0"/>
                </a:spcBef>
                <a:buFontTx/>
                <a:buNone/>
              </a:pPr>
              <a:endParaRPr lang="en-US" altLang="en-US" sz="1200">
                <a:solidFill>
                  <a:srgbClr val="000066"/>
                </a:solidFill>
                <a:latin typeface="Arial" panose="020B0604020202020204" pitchFamily="34" charset="0"/>
              </a:endParaRPr>
            </a:p>
          </p:txBody>
        </p:sp>
        <p:sp>
          <p:nvSpPr>
            <p:cNvPr id="157733" name="Text Box 38">
              <a:extLst>
                <a:ext uri="{FF2B5EF4-FFF2-40B4-BE49-F238E27FC236}">
                  <a16:creationId xmlns:a16="http://schemas.microsoft.com/office/drawing/2014/main" id="{5A402E02-E1D8-1EFE-BE0D-D2BB78354143}"/>
                </a:ext>
              </a:extLst>
            </p:cNvPr>
            <p:cNvSpPr txBox="1">
              <a:spLocks noChangeArrowheads="1"/>
            </p:cNvSpPr>
            <p:nvPr/>
          </p:nvSpPr>
          <p:spPr bwMode="auto">
            <a:xfrm>
              <a:off x="1371600" y="3048000"/>
              <a:ext cx="990600" cy="5334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Pattern</a:t>
              </a:r>
            </a:p>
            <a:p>
              <a:pPr algn="ctr" eaLnBrk="1" hangingPunct="1">
                <a:spcBef>
                  <a:spcPct val="0"/>
                </a:spcBef>
                <a:buFontTx/>
                <a:buNone/>
              </a:pPr>
              <a:r>
                <a:rPr lang="en-US" altLang="en-US" sz="1200" b="1">
                  <a:solidFill>
                    <a:srgbClr val="000066"/>
                  </a:solidFill>
                  <a:latin typeface="Arial" panose="020B0604020202020204" pitchFamily="34" charset="0"/>
                </a:rPr>
                <a:t>Processor</a:t>
              </a:r>
            </a:p>
          </p:txBody>
        </p:sp>
        <p:sp>
          <p:nvSpPr>
            <p:cNvPr id="157734" name="Line 39">
              <a:extLst>
                <a:ext uri="{FF2B5EF4-FFF2-40B4-BE49-F238E27FC236}">
                  <a16:creationId xmlns:a16="http://schemas.microsoft.com/office/drawing/2014/main" id="{3BDA9A24-9BA1-6CEC-C1C3-57C79FC86DB6}"/>
                </a:ext>
              </a:extLst>
            </p:cNvPr>
            <p:cNvSpPr>
              <a:spLocks noChangeShapeType="1"/>
            </p:cNvSpPr>
            <p:nvPr/>
          </p:nvSpPr>
          <p:spPr bwMode="auto">
            <a:xfrm>
              <a:off x="1862138" y="3581400"/>
              <a:ext cx="0" cy="7620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35" name="Text Box 40">
              <a:extLst>
                <a:ext uri="{FF2B5EF4-FFF2-40B4-BE49-F238E27FC236}">
                  <a16:creationId xmlns:a16="http://schemas.microsoft.com/office/drawing/2014/main" id="{451AC0D9-AFE4-CB35-490A-A5FB13AED3FA}"/>
                </a:ext>
              </a:extLst>
            </p:cNvPr>
            <p:cNvSpPr txBox="1">
              <a:spLocks noChangeArrowheads="1"/>
            </p:cNvSpPr>
            <p:nvPr/>
          </p:nvSpPr>
          <p:spPr bwMode="auto">
            <a:xfrm>
              <a:off x="1071538" y="2143116"/>
              <a:ext cx="1257325" cy="295284"/>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RECOGNIZED</a:t>
              </a:r>
            </a:p>
          </p:txBody>
        </p:sp>
        <p:sp>
          <p:nvSpPr>
            <p:cNvPr id="157736" name="Line 42">
              <a:extLst>
                <a:ext uri="{FF2B5EF4-FFF2-40B4-BE49-F238E27FC236}">
                  <a16:creationId xmlns:a16="http://schemas.microsoft.com/office/drawing/2014/main" id="{671F6FC0-87FD-FF4C-0871-67ECF930A252}"/>
                </a:ext>
              </a:extLst>
            </p:cNvPr>
            <p:cNvSpPr>
              <a:spLocks noChangeShapeType="1"/>
            </p:cNvSpPr>
            <p:nvPr/>
          </p:nvSpPr>
          <p:spPr bwMode="auto">
            <a:xfrm flipV="1">
              <a:off x="2336800" y="2286000"/>
              <a:ext cx="2540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37" name="Line 43">
              <a:extLst>
                <a:ext uri="{FF2B5EF4-FFF2-40B4-BE49-F238E27FC236}">
                  <a16:creationId xmlns:a16="http://schemas.microsoft.com/office/drawing/2014/main" id="{9DCDBB64-9571-2F71-0A37-7D9BD0A16A5F}"/>
                </a:ext>
              </a:extLst>
            </p:cNvPr>
            <p:cNvSpPr>
              <a:spLocks noChangeShapeType="1"/>
            </p:cNvSpPr>
            <p:nvPr/>
          </p:nvSpPr>
          <p:spPr bwMode="auto">
            <a:xfrm flipV="1">
              <a:off x="2336800" y="4495800"/>
              <a:ext cx="2540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Text Box 44">
              <a:extLst>
                <a:ext uri="{FF2B5EF4-FFF2-40B4-BE49-F238E27FC236}">
                  <a16:creationId xmlns:a16="http://schemas.microsoft.com/office/drawing/2014/main" id="{780E6E95-3200-C6B6-7A12-D5934CA48524}"/>
                </a:ext>
              </a:extLst>
            </p:cNvPr>
            <p:cNvSpPr txBox="1">
              <a:spLocks noChangeArrowheads="1"/>
            </p:cNvSpPr>
            <p:nvPr/>
          </p:nvSpPr>
          <p:spPr bwMode="auto">
            <a:xfrm>
              <a:off x="2590578" y="1600925"/>
              <a:ext cx="877189" cy="913074"/>
            </a:xfrm>
            <a:prstGeom prst="rect">
              <a:avLst/>
            </a:prstGeom>
            <a:solidFill>
              <a:srgbClr val="FFCCFF"/>
            </a:solidFill>
            <a:ln w="9525">
              <a:solidFill>
                <a:srgbClr val="000000"/>
              </a:solidFill>
              <a:miter lim="800000"/>
              <a:headEnd/>
              <a:tailEnd/>
            </a:ln>
          </p:spPr>
          <p:txBody>
            <a:bodyPr/>
            <a:lstStyle/>
            <a:p>
              <a:pPr algn="ctr" eaLnBrk="1" fontAlgn="auto" hangingPunct="1">
                <a:spcBef>
                  <a:spcPts val="0"/>
                </a:spcBef>
                <a:spcAft>
                  <a:spcPts val="0"/>
                </a:spcAft>
                <a:defRPr/>
              </a:pPr>
              <a:r>
                <a:rPr lang="en-US" sz="1400" b="1" dirty="0">
                  <a:solidFill>
                    <a:srgbClr val="000066"/>
                  </a:solidFill>
                  <a:latin typeface="Calibri"/>
                </a:rPr>
                <a:t>TYPE</a:t>
              </a:r>
            </a:p>
            <a:p>
              <a:pPr algn="ctr" eaLnBrk="1" fontAlgn="auto" hangingPunct="1">
                <a:spcBef>
                  <a:spcPts val="0"/>
                </a:spcBef>
                <a:spcAft>
                  <a:spcPts val="0"/>
                </a:spcAft>
                <a:defRPr/>
              </a:pPr>
              <a:r>
                <a:rPr lang="en-US" sz="1800" b="1" dirty="0">
                  <a:solidFill>
                    <a:srgbClr val="000066"/>
                  </a:solidFill>
                  <a:effectLst>
                    <a:outerShdw blurRad="38100" dist="38100" dir="2700000" algn="tl">
                      <a:srgbClr val="000000"/>
                    </a:outerShdw>
                  </a:effectLst>
                  <a:latin typeface="Calibri"/>
                </a:rPr>
                <a:t>1</a:t>
              </a:r>
            </a:p>
            <a:p>
              <a:pPr algn="ctr" eaLnBrk="1" fontAlgn="auto" hangingPunct="1">
                <a:spcBef>
                  <a:spcPts val="0"/>
                </a:spcBef>
                <a:spcAft>
                  <a:spcPts val="0"/>
                </a:spcAft>
                <a:defRPr/>
              </a:pPr>
              <a:r>
                <a:rPr lang="en-US" sz="1100" dirty="0">
                  <a:solidFill>
                    <a:srgbClr val="000066"/>
                  </a:solidFill>
                  <a:latin typeface="Calibri"/>
                </a:rPr>
                <a:t>processes</a:t>
              </a:r>
            </a:p>
          </p:txBody>
        </p:sp>
        <p:sp>
          <p:nvSpPr>
            <p:cNvPr id="78" name="Text Box 45">
              <a:extLst>
                <a:ext uri="{FF2B5EF4-FFF2-40B4-BE49-F238E27FC236}">
                  <a16:creationId xmlns:a16="http://schemas.microsoft.com/office/drawing/2014/main" id="{405ABC45-A7BC-FBE0-2A70-B4D80D75FBE4}"/>
                </a:ext>
              </a:extLst>
            </p:cNvPr>
            <p:cNvSpPr txBox="1">
              <a:spLocks noChangeArrowheads="1"/>
            </p:cNvSpPr>
            <p:nvPr/>
          </p:nvSpPr>
          <p:spPr bwMode="auto">
            <a:xfrm>
              <a:off x="2590578" y="4267826"/>
              <a:ext cx="896864" cy="990822"/>
            </a:xfrm>
            <a:prstGeom prst="rect">
              <a:avLst/>
            </a:prstGeom>
            <a:solidFill>
              <a:srgbClr val="FFCCFF"/>
            </a:solidFill>
            <a:ln w="9525">
              <a:solidFill>
                <a:srgbClr val="000000"/>
              </a:solidFill>
              <a:miter lim="800000"/>
              <a:headEnd/>
              <a:tailEnd/>
            </a:ln>
          </p:spPr>
          <p:txBody>
            <a:bodyPr/>
            <a:lstStyle/>
            <a:p>
              <a:pPr algn="ctr" eaLnBrk="1" fontAlgn="auto" hangingPunct="1">
                <a:spcBef>
                  <a:spcPts val="0"/>
                </a:spcBef>
                <a:spcAft>
                  <a:spcPts val="0"/>
                </a:spcAft>
                <a:defRPr/>
              </a:pPr>
              <a:r>
                <a:rPr lang="en-US" sz="1400" b="1" dirty="0">
                  <a:solidFill>
                    <a:srgbClr val="000066"/>
                  </a:solidFill>
                  <a:latin typeface="Calibri"/>
                </a:rPr>
                <a:t>TYPE</a:t>
              </a:r>
            </a:p>
            <a:p>
              <a:pPr algn="ctr" eaLnBrk="1" fontAlgn="auto" hangingPunct="1">
                <a:spcBef>
                  <a:spcPts val="0"/>
                </a:spcBef>
                <a:spcAft>
                  <a:spcPts val="0"/>
                </a:spcAft>
                <a:defRPr/>
              </a:pPr>
              <a:r>
                <a:rPr lang="en-US" sz="1800" b="1" dirty="0">
                  <a:solidFill>
                    <a:srgbClr val="000066"/>
                  </a:solidFill>
                  <a:effectLst>
                    <a:outerShdw blurRad="38100" dist="38100" dir="2700000" algn="tl">
                      <a:srgbClr val="000000"/>
                    </a:outerShdw>
                  </a:effectLst>
                  <a:latin typeface="Calibri"/>
                </a:rPr>
                <a:t>2</a:t>
              </a:r>
            </a:p>
            <a:p>
              <a:pPr algn="ctr" eaLnBrk="1" fontAlgn="auto" hangingPunct="1">
                <a:spcBef>
                  <a:spcPts val="0"/>
                </a:spcBef>
                <a:spcAft>
                  <a:spcPts val="0"/>
                </a:spcAft>
                <a:defRPr/>
              </a:pPr>
              <a:r>
                <a:rPr lang="en-US" sz="1100" dirty="0">
                  <a:solidFill>
                    <a:srgbClr val="000066"/>
                  </a:solidFill>
                  <a:latin typeface="Calibri"/>
                </a:rPr>
                <a:t>processes</a:t>
              </a:r>
            </a:p>
          </p:txBody>
        </p:sp>
        <p:sp>
          <p:nvSpPr>
            <p:cNvPr id="157740" name="Line 46">
              <a:extLst>
                <a:ext uri="{FF2B5EF4-FFF2-40B4-BE49-F238E27FC236}">
                  <a16:creationId xmlns:a16="http://schemas.microsoft.com/office/drawing/2014/main" id="{E2E8A36A-84CF-4D83-39B0-D2BA18BD4776}"/>
                </a:ext>
              </a:extLst>
            </p:cNvPr>
            <p:cNvSpPr>
              <a:spLocks noChangeShapeType="1"/>
            </p:cNvSpPr>
            <p:nvPr/>
          </p:nvSpPr>
          <p:spPr bwMode="auto">
            <a:xfrm flipV="1">
              <a:off x="1905000" y="5715000"/>
              <a:ext cx="6619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41" name="Line 47">
              <a:extLst>
                <a:ext uri="{FF2B5EF4-FFF2-40B4-BE49-F238E27FC236}">
                  <a16:creationId xmlns:a16="http://schemas.microsoft.com/office/drawing/2014/main" id="{D90813B5-FEDD-7EB5-302C-68D0B56BEDB5}"/>
                </a:ext>
              </a:extLst>
            </p:cNvPr>
            <p:cNvSpPr>
              <a:spLocks noChangeShapeType="1"/>
            </p:cNvSpPr>
            <p:nvPr/>
          </p:nvSpPr>
          <p:spPr bwMode="auto">
            <a:xfrm flipH="1">
              <a:off x="2514600" y="5715000"/>
              <a:ext cx="457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42" name="Line 48">
              <a:extLst>
                <a:ext uri="{FF2B5EF4-FFF2-40B4-BE49-F238E27FC236}">
                  <a16:creationId xmlns:a16="http://schemas.microsoft.com/office/drawing/2014/main" id="{35E311AC-24C0-C41A-380B-B42516445742}"/>
                </a:ext>
              </a:extLst>
            </p:cNvPr>
            <p:cNvSpPr>
              <a:spLocks noChangeShapeType="1"/>
            </p:cNvSpPr>
            <p:nvPr/>
          </p:nvSpPr>
          <p:spPr bwMode="auto">
            <a:xfrm flipH="1">
              <a:off x="2971800" y="5410200"/>
              <a:ext cx="0" cy="304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43" name="Line 49">
              <a:extLst>
                <a:ext uri="{FF2B5EF4-FFF2-40B4-BE49-F238E27FC236}">
                  <a16:creationId xmlns:a16="http://schemas.microsoft.com/office/drawing/2014/main" id="{6D5BB3B8-30EB-2FE9-77A4-99AB3188FA04}"/>
                </a:ext>
              </a:extLst>
            </p:cNvPr>
            <p:cNvSpPr>
              <a:spLocks noChangeShapeType="1"/>
            </p:cNvSpPr>
            <p:nvPr/>
          </p:nvSpPr>
          <p:spPr bwMode="auto">
            <a:xfrm flipV="1">
              <a:off x="2971800" y="5257800"/>
              <a:ext cx="0" cy="228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44" name="Line 50">
              <a:extLst>
                <a:ext uri="{FF2B5EF4-FFF2-40B4-BE49-F238E27FC236}">
                  <a16:creationId xmlns:a16="http://schemas.microsoft.com/office/drawing/2014/main" id="{8FA1565B-C69B-C6C0-228E-CBED630E2D64}"/>
                </a:ext>
              </a:extLst>
            </p:cNvPr>
            <p:cNvSpPr>
              <a:spLocks noChangeShapeType="1"/>
            </p:cNvSpPr>
            <p:nvPr/>
          </p:nvSpPr>
          <p:spPr bwMode="auto">
            <a:xfrm flipV="1">
              <a:off x="2057400" y="914400"/>
              <a:ext cx="4333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45" name="Line 51">
              <a:extLst>
                <a:ext uri="{FF2B5EF4-FFF2-40B4-BE49-F238E27FC236}">
                  <a16:creationId xmlns:a16="http://schemas.microsoft.com/office/drawing/2014/main" id="{4053BA1F-1C9A-0364-8D3C-E217BEC1849F}"/>
                </a:ext>
              </a:extLst>
            </p:cNvPr>
            <p:cNvSpPr>
              <a:spLocks noChangeShapeType="1"/>
            </p:cNvSpPr>
            <p:nvPr/>
          </p:nvSpPr>
          <p:spPr bwMode="auto">
            <a:xfrm flipH="1">
              <a:off x="2438400" y="914400"/>
              <a:ext cx="533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46" name="Line 52">
              <a:extLst>
                <a:ext uri="{FF2B5EF4-FFF2-40B4-BE49-F238E27FC236}">
                  <a16:creationId xmlns:a16="http://schemas.microsoft.com/office/drawing/2014/main" id="{8DC5979B-5326-A148-6159-FB350FEB3BC0}"/>
                </a:ext>
              </a:extLst>
            </p:cNvPr>
            <p:cNvSpPr>
              <a:spLocks noChangeShapeType="1"/>
            </p:cNvSpPr>
            <p:nvPr/>
          </p:nvSpPr>
          <p:spPr bwMode="auto">
            <a:xfrm flipH="1">
              <a:off x="2971800" y="914400"/>
              <a:ext cx="0" cy="685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7747" name="Text Box 80">
              <a:extLst>
                <a:ext uri="{FF2B5EF4-FFF2-40B4-BE49-F238E27FC236}">
                  <a16:creationId xmlns:a16="http://schemas.microsoft.com/office/drawing/2014/main" id="{88A4A7FD-2CEA-3700-8153-F83C5F370254}"/>
                </a:ext>
              </a:extLst>
            </p:cNvPr>
            <p:cNvSpPr txBox="1">
              <a:spLocks noChangeArrowheads="1"/>
            </p:cNvSpPr>
            <p:nvPr/>
          </p:nvSpPr>
          <p:spPr bwMode="auto">
            <a:xfrm>
              <a:off x="1071538" y="4343400"/>
              <a:ext cx="1257325" cy="5334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NOT</a:t>
              </a:r>
            </a:p>
            <a:p>
              <a:pPr algn="ctr" eaLnBrk="1" hangingPunct="1">
                <a:spcBef>
                  <a:spcPct val="0"/>
                </a:spcBef>
                <a:buFontTx/>
                <a:buNone/>
              </a:pPr>
              <a:r>
                <a:rPr lang="en-US" altLang="en-US" sz="1200" b="1">
                  <a:solidFill>
                    <a:srgbClr val="000066"/>
                  </a:solidFill>
                  <a:latin typeface="Arial" panose="020B0604020202020204" pitchFamily="34" charset="0"/>
                </a:rPr>
                <a:t>RECOGNIZED</a:t>
              </a:r>
            </a:p>
          </p:txBody>
        </p:sp>
      </p:gr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604A8C-5C27-EA4D-A61B-B4FE0CEB24FD}"/>
              </a:ext>
            </a:extLst>
          </p:cNvPr>
          <p:cNvSpPr>
            <a:spLocks noGrp="1"/>
          </p:cNvSpPr>
          <p:nvPr>
            <p:ph type="body" sz="quarter" idx="11"/>
          </p:nvPr>
        </p:nvSpPr>
        <p:spPr/>
        <p:txBody>
          <a:bodyPr>
            <a:normAutofit/>
          </a:bodyPr>
          <a:lstStyle/>
          <a:p>
            <a:r>
              <a:rPr lang="en-US" dirty="0">
                <a:latin typeface="+mn-lt"/>
              </a:rPr>
              <a:t>Uncertainty and probability</a:t>
            </a:r>
          </a:p>
          <a:p>
            <a:endParaRPr lang="en-US" dirty="0"/>
          </a:p>
        </p:txBody>
      </p:sp>
    </p:spTree>
    <p:extLst>
      <p:ext uri="{BB962C8B-B14F-4D97-AF65-F5344CB8AC3E}">
        <p14:creationId xmlns:p14="http://schemas.microsoft.com/office/powerpoint/2010/main" val="4016602123"/>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5" name="Picture 2">
            <a:extLst>
              <a:ext uri="{FF2B5EF4-FFF2-40B4-BE49-F238E27FC236}">
                <a16:creationId xmlns:a16="http://schemas.microsoft.com/office/drawing/2014/main" id="{B78186B8-D44B-F5F7-C722-76732D517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1655763"/>
            <a:ext cx="5476875" cy="350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46" name="Picture 3">
            <a:extLst>
              <a:ext uri="{FF2B5EF4-FFF2-40B4-BE49-F238E27FC236}">
                <a16:creationId xmlns:a16="http://schemas.microsoft.com/office/drawing/2014/main" id="{56E1B1E9-59AF-736D-9992-99C3D5E13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0900" y="1533525"/>
            <a:ext cx="548005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9747" name="TextBox 56">
            <a:extLst>
              <a:ext uri="{FF2B5EF4-FFF2-40B4-BE49-F238E27FC236}">
                <a16:creationId xmlns:a16="http://schemas.microsoft.com/office/drawing/2014/main" id="{4ABC21BA-67FD-BEA4-B5A7-172FDDD68CC0}"/>
              </a:ext>
            </a:extLst>
          </p:cNvPr>
          <p:cNvSpPr txBox="1">
            <a:spLocks noChangeArrowheads="1"/>
          </p:cNvSpPr>
          <p:nvPr/>
        </p:nvSpPr>
        <p:spPr bwMode="auto">
          <a:xfrm>
            <a:off x="5786438" y="2663825"/>
            <a:ext cx="687387" cy="231775"/>
          </a:xfrm>
          <a:prstGeom prst="rect">
            <a:avLst/>
          </a:prstGeom>
          <a:solidFill>
            <a:srgbClr val="00AA9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sz="900">
                <a:latin typeface="Arial" panose="020B0604020202020204" pitchFamily="34" charset="0"/>
              </a:rPr>
              <a:t>Diagnosis</a:t>
            </a:r>
          </a:p>
        </p:txBody>
      </p:sp>
      <p:sp>
        <p:nvSpPr>
          <p:cNvPr id="159748" name="TextBox 59">
            <a:extLst>
              <a:ext uri="{FF2B5EF4-FFF2-40B4-BE49-F238E27FC236}">
                <a16:creationId xmlns:a16="http://schemas.microsoft.com/office/drawing/2014/main" id="{32044626-22F6-73BE-37CF-8B8A26C52E8C}"/>
              </a:ext>
            </a:extLst>
          </p:cNvPr>
          <p:cNvSpPr txBox="1">
            <a:spLocks noChangeArrowheads="1"/>
          </p:cNvSpPr>
          <p:nvPr/>
        </p:nvSpPr>
        <p:spPr bwMode="auto">
          <a:xfrm>
            <a:off x="10826750" y="2192338"/>
            <a:ext cx="835025" cy="231775"/>
          </a:xfrm>
          <a:prstGeom prst="rect">
            <a:avLst/>
          </a:prstGeom>
          <a:solidFill>
            <a:srgbClr val="00AA9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GB" altLang="en-US" sz="900">
                <a:latin typeface="Arial" panose="020B0604020202020204" pitchFamily="34" charset="0"/>
              </a:rPr>
              <a:t>Treatment</a:t>
            </a: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a:extLst>
              <a:ext uri="{FF2B5EF4-FFF2-40B4-BE49-F238E27FC236}">
                <a16:creationId xmlns:a16="http://schemas.microsoft.com/office/drawing/2014/main" id="{DC4BF3DB-E1AC-CA59-2A8B-9C7803DC58D2}"/>
              </a:ext>
            </a:extLst>
          </p:cNvPr>
          <p:cNvSpPr>
            <a:spLocks noGrp="1"/>
          </p:cNvSpPr>
          <p:nvPr>
            <p:ph type="title" idx="4294967295"/>
          </p:nvPr>
        </p:nvSpPr>
        <p:spPr>
          <a:xfrm>
            <a:off x="1992313" y="1928813"/>
            <a:ext cx="8229600" cy="1139825"/>
          </a:xfrm>
          <a:noFill/>
        </p:spPr>
        <p:txBody>
          <a:bodyPr anchorCtr="1"/>
          <a:lstStyle/>
          <a:p>
            <a:pPr eaLnBrk="1" hangingPunct="1"/>
            <a:r>
              <a:rPr lang="en-GB" altLang="en-US">
                <a:solidFill>
                  <a:srgbClr val="0000FF"/>
                </a:solidFill>
              </a:rPr>
              <a:t>Who knows the story of Noah in the Bible? </a:t>
            </a:r>
            <a:endParaRPr lang="en-US" altLang="en-US">
              <a:solidFill>
                <a:srgbClr val="0000FF"/>
              </a:solidFill>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3">
            <a:extLst>
              <a:ext uri="{FF2B5EF4-FFF2-40B4-BE49-F238E27FC236}">
                <a16:creationId xmlns:a16="http://schemas.microsoft.com/office/drawing/2014/main" id="{B50281A6-C4AF-E879-E247-7EB4CB2A6FBC}"/>
              </a:ext>
            </a:extLst>
          </p:cNvPr>
          <p:cNvSpPr>
            <a:spLocks noGrp="1"/>
          </p:cNvSpPr>
          <p:nvPr>
            <p:ph type="body" idx="4294967295"/>
          </p:nvPr>
        </p:nvSpPr>
        <p:spPr>
          <a:xfrm>
            <a:off x="1981200" y="1485900"/>
            <a:ext cx="8229600" cy="3455988"/>
          </a:xfrm>
        </p:spPr>
        <p:txBody>
          <a:bodyPr/>
          <a:lstStyle/>
          <a:p>
            <a:pPr algn="ctr" eaLnBrk="1" hangingPunct="1">
              <a:buFontTx/>
              <a:buNone/>
            </a:pPr>
            <a:r>
              <a:rPr lang="en-GB" altLang="en-US"/>
              <a:t>Imagine you are working as a doctor in a remote village. It’s the weekend. There are no other health care professionals around. But you do have a new piece of technology called THE MARVELTRON.</a:t>
            </a:r>
            <a:endParaRPr lang="en-US" altLang="en-US"/>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3">
            <a:extLst>
              <a:ext uri="{FF2B5EF4-FFF2-40B4-BE49-F238E27FC236}">
                <a16:creationId xmlns:a16="http://schemas.microsoft.com/office/drawing/2014/main" id="{084A89D1-3BDB-9183-46BA-D3D61AFCDCD1}"/>
              </a:ext>
            </a:extLst>
          </p:cNvPr>
          <p:cNvSpPr>
            <a:spLocks noGrp="1"/>
          </p:cNvSpPr>
          <p:nvPr>
            <p:ph type="body" idx="4294967295"/>
          </p:nvPr>
        </p:nvSpPr>
        <p:spPr>
          <a:xfrm>
            <a:off x="609600" y="1611313"/>
            <a:ext cx="9177338" cy="4525962"/>
          </a:xfrm>
        </p:spPr>
        <p:txBody>
          <a:bodyPr/>
          <a:lstStyle/>
          <a:p>
            <a:pPr eaLnBrk="1" hangingPunct="1"/>
            <a:r>
              <a:rPr lang="en-GB" altLang="en-US"/>
              <a:t>The MARVELTRON will save the life of any patient you are treating</a:t>
            </a:r>
          </a:p>
          <a:p>
            <a:pPr eaLnBrk="1" hangingPunct="1"/>
            <a:r>
              <a:rPr lang="en-GB" altLang="en-US"/>
              <a:t>But you have to answer correctly the question the MARVELTRON asks of the attending doctor before it works its magic.</a:t>
            </a:r>
            <a:endParaRPr lang="en-US" altLang="en-US"/>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3">
            <a:extLst>
              <a:ext uri="{FF2B5EF4-FFF2-40B4-BE49-F238E27FC236}">
                <a16:creationId xmlns:a16="http://schemas.microsoft.com/office/drawing/2014/main" id="{227E35AA-FA16-4791-A6AC-4250B5138F1E}"/>
              </a:ext>
            </a:extLst>
          </p:cNvPr>
          <p:cNvSpPr>
            <a:spLocks noGrp="1"/>
          </p:cNvSpPr>
          <p:nvPr>
            <p:ph type="body" idx="4294967295"/>
          </p:nvPr>
        </p:nvSpPr>
        <p:spPr>
          <a:xfrm>
            <a:off x="1981200" y="1022350"/>
            <a:ext cx="8229600" cy="4525963"/>
          </a:xfrm>
        </p:spPr>
        <p:txBody>
          <a:bodyPr/>
          <a:lstStyle/>
          <a:p>
            <a:pPr eaLnBrk="1" hangingPunct="1">
              <a:lnSpc>
                <a:spcPct val="90000"/>
              </a:lnSpc>
            </a:pPr>
            <a:r>
              <a:rPr lang="en-GB" altLang="en-US" sz="2800"/>
              <a:t>A young child is brought to you. She is seriously ill and will die imminently</a:t>
            </a:r>
          </a:p>
          <a:p>
            <a:pPr eaLnBrk="1" hangingPunct="1">
              <a:lnSpc>
                <a:spcPct val="90000"/>
              </a:lnSpc>
            </a:pPr>
            <a:r>
              <a:rPr lang="en-GB" altLang="en-US" sz="2800"/>
              <a:t>You switch on the MARVELTRON and await the question</a:t>
            </a:r>
          </a:p>
          <a:p>
            <a:pPr eaLnBrk="1" hangingPunct="1">
              <a:lnSpc>
                <a:spcPct val="90000"/>
              </a:lnSpc>
            </a:pPr>
            <a:r>
              <a:rPr lang="en-GB" altLang="en-US" sz="2800"/>
              <a:t>You must write down your answer immediately the question is asked, or the child will die</a:t>
            </a:r>
          </a:p>
          <a:p>
            <a:pPr eaLnBrk="1" hangingPunct="1">
              <a:lnSpc>
                <a:spcPct val="90000"/>
              </a:lnSpc>
            </a:pPr>
            <a:r>
              <a:rPr lang="en-GB" altLang="en-US" sz="2800"/>
              <a:t>You will be blamed for the patient’s death only if you do not write down an answer. No blame will be attached to you if you get the answer wrong  </a:t>
            </a:r>
          </a:p>
          <a:p>
            <a:pPr eaLnBrk="1" hangingPunct="1">
              <a:lnSpc>
                <a:spcPct val="90000"/>
              </a:lnSpc>
            </a:pPr>
            <a:r>
              <a:rPr lang="en-GB" altLang="en-US" sz="2800">
                <a:solidFill>
                  <a:srgbClr val="FF0000"/>
                </a:solidFill>
              </a:rPr>
              <a:t>ARE YOU READY?</a:t>
            </a:r>
            <a:r>
              <a:rPr lang="en-GB" altLang="en-US" sz="2800"/>
              <a:t> </a:t>
            </a:r>
          </a:p>
          <a:p>
            <a:pPr eaLnBrk="1" hangingPunct="1">
              <a:lnSpc>
                <a:spcPct val="90000"/>
              </a:lnSpc>
            </a:pPr>
            <a:r>
              <a:rPr lang="en-GB" altLang="en-US" sz="2800"/>
              <a:t>Have you got paper and something to write with?</a:t>
            </a:r>
          </a:p>
          <a:p>
            <a:pPr eaLnBrk="1" hangingPunct="1">
              <a:lnSpc>
                <a:spcPct val="90000"/>
              </a:lnSpc>
            </a:pPr>
            <a:endParaRPr lang="en-US" altLang="en-US" sz="280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3">
            <a:extLst>
              <a:ext uri="{FF2B5EF4-FFF2-40B4-BE49-F238E27FC236}">
                <a16:creationId xmlns:a16="http://schemas.microsoft.com/office/drawing/2014/main" id="{770FDF0A-1A74-B49A-D0A3-560D2A14D03E}"/>
              </a:ext>
            </a:extLst>
          </p:cNvPr>
          <p:cNvSpPr>
            <a:spLocks noGrp="1"/>
          </p:cNvSpPr>
          <p:nvPr>
            <p:ph type="body" idx="4294967295"/>
          </p:nvPr>
        </p:nvSpPr>
        <p:spPr>
          <a:xfrm>
            <a:off x="609600" y="1600200"/>
            <a:ext cx="8915400" cy="4525963"/>
          </a:xfrm>
        </p:spPr>
        <p:txBody>
          <a:bodyPr/>
          <a:lstStyle/>
          <a:p>
            <a:pPr eaLnBrk="1" hangingPunct="1"/>
            <a:r>
              <a:rPr lang="en-GB" altLang="en-US"/>
              <a:t>According to the Bible, how many sheep did Noah take into the Ark?</a:t>
            </a:r>
            <a:endParaRPr lang="en-US" altLang="en-US"/>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3">
            <a:extLst>
              <a:ext uri="{FF2B5EF4-FFF2-40B4-BE49-F238E27FC236}">
                <a16:creationId xmlns:a16="http://schemas.microsoft.com/office/drawing/2014/main" id="{B49F073B-B203-AB84-FD6E-C78B2091D49B}"/>
              </a:ext>
            </a:extLst>
          </p:cNvPr>
          <p:cNvSpPr>
            <a:spLocks noGrp="1"/>
          </p:cNvSpPr>
          <p:nvPr>
            <p:ph type="body" idx="4294967295"/>
          </p:nvPr>
        </p:nvSpPr>
        <p:spPr/>
        <p:txBody>
          <a:bodyPr/>
          <a:lstStyle/>
          <a:p>
            <a:pPr eaLnBrk="1" hangingPunct="1"/>
            <a:r>
              <a:rPr lang="en-GB" altLang="en-US"/>
              <a:t>Answer quickly</a:t>
            </a:r>
          </a:p>
          <a:p>
            <a:pPr eaLnBrk="1" hangingPunct="1"/>
            <a:r>
              <a:rPr lang="en-GB" altLang="en-US"/>
              <a:t>Write it down</a:t>
            </a:r>
          </a:p>
          <a:p>
            <a:pPr eaLnBrk="1" hangingPunct="1"/>
            <a:r>
              <a:rPr lang="en-GB" altLang="en-US"/>
              <a:t>The child is dying. </a:t>
            </a:r>
          </a:p>
          <a:p>
            <a:pPr eaLnBrk="1" hangingPunct="1"/>
            <a:endParaRPr lang="en-US" altLang="en-US"/>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a:extLst>
              <a:ext uri="{FF2B5EF4-FFF2-40B4-BE49-F238E27FC236}">
                <a16:creationId xmlns:a16="http://schemas.microsoft.com/office/drawing/2014/main" id="{52278C5E-456C-1211-1D43-A4F5FFC4DDC4}"/>
              </a:ext>
            </a:extLst>
          </p:cNvPr>
          <p:cNvSpPr>
            <a:spLocks noGrp="1"/>
          </p:cNvSpPr>
          <p:nvPr>
            <p:ph type="title" idx="4294967295"/>
          </p:nvPr>
        </p:nvSpPr>
        <p:spPr>
          <a:xfrm>
            <a:off x="1992313" y="2576513"/>
            <a:ext cx="8229600" cy="1139825"/>
          </a:xfrm>
          <a:noFill/>
        </p:spPr>
        <p:txBody>
          <a:bodyPr anchorCtr="1"/>
          <a:lstStyle/>
          <a:p>
            <a:pPr eaLnBrk="1" hangingPunct="1"/>
            <a:r>
              <a:rPr lang="en-GB" altLang="en-US" sz="4000">
                <a:solidFill>
                  <a:srgbClr val="0000FF"/>
                </a:solidFill>
              </a:rPr>
              <a:t>End of answer period</a:t>
            </a:r>
            <a:endParaRPr lang="en-US" altLang="en-US" sz="4000">
              <a:solidFill>
                <a:srgbClr val="0000FF"/>
              </a:solidFill>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a:extLst>
              <a:ext uri="{FF2B5EF4-FFF2-40B4-BE49-F238E27FC236}">
                <a16:creationId xmlns:a16="http://schemas.microsoft.com/office/drawing/2014/main" id="{C7D9A435-66A6-60F9-0A04-169701BFD856}"/>
              </a:ext>
            </a:extLst>
          </p:cNvPr>
          <p:cNvSpPr>
            <a:spLocks noGrp="1"/>
          </p:cNvSpPr>
          <p:nvPr>
            <p:ph type="title" idx="4294967295"/>
          </p:nvPr>
        </p:nvSpPr>
        <p:spPr/>
        <p:txBody>
          <a:bodyPr anchorCtr="1"/>
          <a:lstStyle/>
          <a:p>
            <a:pPr eaLnBrk="1" hangingPunct="1"/>
            <a:r>
              <a:rPr lang="en-GB" altLang="en-US">
                <a:solidFill>
                  <a:srgbClr val="0000FF"/>
                </a:solidFill>
              </a:rPr>
              <a:t>How many sheep?</a:t>
            </a:r>
            <a:endParaRPr lang="en-US" altLang="en-US">
              <a:solidFill>
                <a:srgbClr val="0000FF"/>
              </a:solidFill>
            </a:endParaRPr>
          </a:p>
        </p:txBody>
      </p:sp>
      <p:sp>
        <p:nvSpPr>
          <p:cNvPr id="179202" name="Rectangle 3">
            <a:extLst>
              <a:ext uri="{FF2B5EF4-FFF2-40B4-BE49-F238E27FC236}">
                <a16:creationId xmlns:a16="http://schemas.microsoft.com/office/drawing/2014/main" id="{73F55FC9-CBBB-13B7-46DC-717175449A38}"/>
              </a:ext>
            </a:extLst>
          </p:cNvPr>
          <p:cNvSpPr>
            <a:spLocks noGrp="1"/>
          </p:cNvSpPr>
          <p:nvPr>
            <p:ph type="body" idx="4294967295"/>
          </p:nvPr>
        </p:nvSpPr>
        <p:spPr/>
        <p:txBody>
          <a:bodyPr/>
          <a:lstStyle/>
          <a:p>
            <a:pPr eaLnBrk="1" hangingPunct="1">
              <a:lnSpc>
                <a:spcPct val="90000"/>
              </a:lnSpc>
            </a:pPr>
            <a:r>
              <a:rPr lang="en-GB" altLang="en-US"/>
              <a:t>0</a:t>
            </a:r>
          </a:p>
          <a:p>
            <a:pPr eaLnBrk="1" hangingPunct="1">
              <a:lnSpc>
                <a:spcPct val="90000"/>
              </a:lnSpc>
            </a:pPr>
            <a:r>
              <a:rPr lang="en-GB" altLang="en-US"/>
              <a:t>1</a:t>
            </a:r>
          </a:p>
          <a:p>
            <a:pPr eaLnBrk="1" hangingPunct="1">
              <a:lnSpc>
                <a:spcPct val="90000"/>
              </a:lnSpc>
            </a:pPr>
            <a:r>
              <a:rPr lang="en-GB" altLang="en-US"/>
              <a:t>2</a:t>
            </a:r>
          </a:p>
          <a:p>
            <a:pPr eaLnBrk="1" hangingPunct="1">
              <a:lnSpc>
                <a:spcPct val="90000"/>
              </a:lnSpc>
            </a:pPr>
            <a:r>
              <a:rPr lang="en-GB" altLang="en-US"/>
              <a:t>3</a:t>
            </a:r>
          </a:p>
          <a:p>
            <a:pPr eaLnBrk="1" hangingPunct="1">
              <a:lnSpc>
                <a:spcPct val="90000"/>
              </a:lnSpc>
            </a:pPr>
            <a:r>
              <a:rPr lang="en-GB" altLang="en-US"/>
              <a:t>4</a:t>
            </a:r>
          </a:p>
          <a:p>
            <a:pPr eaLnBrk="1" hangingPunct="1">
              <a:lnSpc>
                <a:spcPct val="90000"/>
              </a:lnSpc>
            </a:pPr>
            <a:r>
              <a:rPr lang="en-GB" altLang="en-US"/>
              <a:t>5</a:t>
            </a:r>
          </a:p>
          <a:p>
            <a:pPr eaLnBrk="1" hangingPunct="1">
              <a:lnSpc>
                <a:spcPct val="90000"/>
              </a:lnSpc>
            </a:pPr>
            <a:r>
              <a:rPr lang="en-GB" altLang="en-US"/>
              <a:t>6</a:t>
            </a:r>
          </a:p>
          <a:p>
            <a:pPr eaLnBrk="1" hangingPunct="1">
              <a:lnSpc>
                <a:spcPct val="90000"/>
              </a:lnSpc>
            </a:pPr>
            <a:r>
              <a:rPr lang="en-GB" altLang="en-US"/>
              <a:t>7</a:t>
            </a:r>
          </a:p>
          <a:p>
            <a:pPr eaLnBrk="1" hangingPunct="1">
              <a:lnSpc>
                <a:spcPct val="90000"/>
              </a:lnSpc>
            </a:pPr>
            <a:r>
              <a:rPr lang="en-GB" altLang="en-US"/>
              <a:t>More than 7</a:t>
            </a:r>
            <a:endParaRPr lang="en-US" altLang="en-US"/>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2">
            <a:extLst>
              <a:ext uri="{FF2B5EF4-FFF2-40B4-BE49-F238E27FC236}">
                <a16:creationId xmlns:a16="http://schemas.microsoft.com/office/drawing/2014/main" id="{E1EC2531-15B0-A2C4-77D7-36851D77965E}"/>
              </a:ext>
            </a:extLst>
          </p:cNvPr>
          <p:cNvSpPr>
            <a:spLocks noGrp="1"/>
          </p:cNvSpPr>
          <p:nvPr>
            <p:ph type="title" idx="4294967295"/>
          </p:nvPr>
        </p:nvSpPr>
        <p:spPr/>
        <p:txBody>
          <a:bodyPr anchorCtr="1"/>
          <a:lstStyle/>
          <a:p>
            <a:pPr eaLnBrk="1" hangingPunct="1"/>
            <a:r>
              <a:rPr lang="en-GB" altLang="en-US">
                <a:solidFill>
                  <a:srgbClr val="0000FF"/>
                </a:solidFill>
              </a:rPr>
              <a:t>The correct answer</a:t>
            </a:r>
            <a:endParaRPr lang="en-US" altLang="en-US">
              <a:solidFill>
                <a:srgbClr val="0000FF"/>
              </a:solidFill>
            </a:endParaRPr>
          </a:p>
        </p:txBody>
      </p:sp>
      <p:sp>
        <p:nvSpPr>
          <p:cNvPr id="181250" name="Rectangle 3">
            <a:extLst>
              <a:ext uri="{FF2B5EF4-FFF2-40B4-BE49-F238E27FC236}">
                <a16:creationId xmlns:a16="http://schemas.microsoft.com/office/drawing/2014/main" id="{0CDD26D7-8406-8527-FDB6-72303224D894}"/>
              </a:ext>
            </a:extLst>
          </p:cNvPr>
          <p:cNvSpPr>
            <a:spLocks noGrp="1"/>
          </p:cNvSpPr>
          <p:nvPr>
            <p:ph type="body" idx="4294967295"/>
          </p:nvPr>
        </p:nvSpPr>
        <p:spPr/>
        <p:txBody>
          <a:bodyPr/>
          <a:lstStyle/>
          <a:p>
            <a:pPr eaLnBrk="1" hangingPunct="1">
              <a:lnSpc>
                <a:spcPct val="90000"/>
              </a:lnSpc>
              <a:buFontTx/>
              <a:buNone/>
            </a:pPr>
            <a:r>
              <a:rPr lang="en-US" altLang="en-US" b="1"/>
              <a:t>Genesis ch 7</a:t>
            </a:r>
          </a:p>
          <a:p>
            <a:r>
              <a:rPr lang="en-US" altLang="en-US"/>
              <a:t> </a:t>
            </a:r>
            <a:r>
              <a:rPr lang="en-US" altLang="en-US" sz="1600"/>
              <a:t>v</a:t>
            </a:r>
            <a:r>
              <a:rPr lang="en-US" altLang="en-US" sz="1600" b="1"/>
              <a:t>1 </a:t>
            </a:r>
            <a:r>
              <a:rPr lang="en-US" altLang="en-US" sz="1600"/>
              <a:t>And the LORD said unto Noah, Come thou and all thy house into the ark; for thee have I seen righteous before me in this generation.</a:t>
            </a:r>
          </a:p>
          <a:p>
            <a:r>
              <a:rPr lang="en-US" altLang="en-US"/>
              <a:t> v</a:t>
            </a:r>
            <a:r>
              <a:rPr lang="en-US" altLang="en-US" b="1"/>
              <a:t>2 </a:t>
            </a:r>
            <a:r>
              <a:rPr lang="en-US" altLang="en-US"/>
              <a:t>Of every clean beast thou shalt take to thee by </a:t>
            </a:r>
            <a:r>
              <a:rPr lang="en-US" altLang="en-US" sz="3600">
                <a:solidFill>
                  <a:srgbClr val="FF0000"/>
                </a:solidFill>
              </a:rPr>
              <a:t>sevens</a:t>
            </a:r>
            <a:r>
              <a:rPr lang="en-US" altLang="en-US"/>
              <a:t>, the male and his female: and of beasts that are not clean by two, the male and his female.</a:t>
            </a:r>
          </a:p>
          <a:p>
            <a:r>
              <a:rPr lang="en-US" altLang="en-US"/>
              <a:t> v</a:t>
            </a:r>
            <a:r>
              <a:rPr lang="en-US" altLang="en-US" b="1"/>
              <a:t>3 </a:t>
            </a:r>
            <a:r>
              <a:rPr lang="en-US" altLang="en-US"/>
              <a:t>Of fowls also of the air by sevens, the male and the female; to keep seed alive upon the face of all the earth.</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a:extLst>
              <a:ext uri="{FF2B5EF4-FFF2-40B4-BE49-F238E27FC236}">
                <a16:creationId xmlns:a16="http://schemas.microsoft.com/office/drawing/2014/main" id="{3FFAE23A-1929-114C-AAD3-829EB93022BB}"/>
              </a:ext>
            </a:extLst>
          </p:cNvPr>
          <p:cNvSpPr>
            <a:spLocks noGrp="1" noChangeArrowheads="1"/>
          </p:cNvSpPr>
          <p:nvPr>
            <p:ph type="title"/>
          </p:nvPr>
        </p:nvSpPr>
        <p:spPr>
          <a:xfrm>
            <a:off x="6772276" y="5985704"/>
            <a:ext cx="3895725" cy="1143000"/>
          </a:xfrm>
        </p:spPr>
        <p:txBody>
          <a:bodyPr/>
          <a:lstStyle/>
          <a:p>
            <a:pPr algn="r"/>
            <a:r>
              <a:rPr lang="en-US" altLang="en-US" sz="2000" dirty="0">
                <a:ea typeface="ＭＳ Ｐゴシック" panose="020B0600070205080204" pitchFamily="34" charset="-128"/>
              </a:rPr>
              <a:t>Daniel Bernoulli (1730)</a:t>
            </a:r>
          </a:p>
        </p:txBody>
      </p:sp>
      <p:sp>
        <p:nvSpPr>
          <p:cNvPr id="77826" name="Content Placeholder 2">
            <a:extLst>
              <a:ext uri="{FF2B5EF4-FFF2-40B4-BE49-F238E27FC236}">
                <a16:creationId xmlns:a16="http://schemas.microsoft.com/office/drawing/2014/main" id="{B481A8FC-81D4-0944-AF31-6E9A7EBCB327}"/>
              </a:ext>
            </a:extLst>
          </p:cNvPr>
          <p:cNvSpPr>
            <a:spLocks noGrp="1" noChangeArrowheads="1"/>
          </p:cNvSpPr>
          <p:nvPr>
            <p:ph idx="1"/>
          </p:nvPr>
        </p:nvSpPr>
        <p:spPr>
          <a:xfrm>
            <a:off x="970157" y="977348"/>
            <a:ext cx="9077132" cy="3767137"/>
          </a:xfrm>
        </p:spPr>
        <p:txBody>
          <a:bodyPr>
            <a:normAutofit fontScale="85000" lnSpcReduction="20000"/>
          </a:bodyPr>
          <a:lstStyle/>
          <a:p>
            <a:pPr marL="0" indent="0">
              <a:buNone/>
            </a:pPr>
            <a:r>
              <a:rPr lang="en-US" altLang="en-US" sz="5200" dirty="0">
                <a:solidFill>
                  <a:srgbClr val="0070C0"/>
                </a:solidFill>
                <a:ea typeface="ＭＳ Ｐゴシック" panose="020B0600070205080204" pitchFamily="34" charset="-128"/>
              </a:rPr>
              <a:t>Situation 1</a:t>
            </a:r>
          </a:p>
          <a:p>
            <a:pPr marL="0" indent="0">
              <a:buNone/>
            </a:pPr>
            <a:endParaRPr lang="en-US" altLang="en-US" sz="2400" dirty="0">
              <a:ea typeface="ＭＳ Ｐゴシック" panose="020B0600070205080204" pitchFamily="34" charset="-128"/>
            </a:endParaRPr>
          </a:p>
          <a:p>
            <a:pPr marL="0" indent="0">
              <a:buNone/>
            </a:pPr>
            <a:r>
              <a:rPr lang="en-US" altLang="en-US" sz="2400" dirty="0">
                <a:ea typeface="ＭＳ Ｐゴシック" panose="020B0600070205080204" pitchFamily="34" charset="-128"/>
              </a:rPr>
              <a:t>You have no savings but if you are careful you can live week to week, month to month, within your means.</a:t>
            </a:r>
          </a:p>
          <a:p>
            <a:pPr marL="0" indent="0">
              <a:buNone/>
            </a:pPr>
            <a:endParaRPr lang="en-US" altLang="en-US" sz="2400" dirty="0">
              <a:ea typeface="ＭＳ Ｐゴシック" panose="020B0600070205080204" pitchFamily="34" charset="-128"/>
            </a:endParaRPr>
          </a:p>
          <a:p>
            <a:pPr marL="0" indent="0">
              <a:buNone/>
            </a:pPr>
            <a:r>
              <a:rPr lang="en-US" altLang="en-US" sz="2400" dirty="0">
                <a:ea typeface="ＭＳ Ｐゴシック" panose="020B0600070205080204" pitchFamily="34" charset="-128"/>
              </a:rPr>
              <a:t>You acquire a lottery ticket which gives you a 50% chance of winning £200,000.</a:t>
            </a:r>
          </a:p>
          <a:p>
            <a:pPr marL="0" indent="0">
              <a:buNone/>
            </a:pPr>
            <a:endParaRPr lang="en-US" altLang="en-US" sz="2400" dirty="0">
              <a:ea typeface="ＭＳ Ｐゴシック" panose="020B0600070205080204" pitchFamily="34" charset="-128"/>
            </a:endParaRPr>
          </a:p>
          <a:p>
            <a:pPr marL="0" indent="0">
              <a:buNone/>
            </a:pPr>
            <a:r>
              <a:rPr lang="en-US" altLang="en-US" sz="2400" dirty="0">
                <a:ea typeface="ＭＳ Ｐゴシック" panose="020B0600070205080204" pitchFamily="34" charset="-128"/>
              </a:rPr>
              <a:t>Would you prefer to:</a:t>
            </a:r>
          </a:p>
          <a:p>
            <a:pPr marL="0" indent="0">
              <a:buNone/>
            </a:pPr>
            <a:r>
              <a:rPr lang="en-US" altLang="en-US" sz="2400" dirty="0">
                <a:ea typeface="ＭＳ Ｐゴシック" panose="020B0600070205080204" pitchFamily="34" charset="-128"/>
              </a:rPr>
              <a:t>A: take the chance with the lottery (you either win £200k or nothing)</a:t>
            </a:r>
          </a:p>
          <a:p>
            <a:pPr marL="0" indent="0">
              <a:buNone/>
            </a:pPr>
            <a:r>
              <a:rPr lang="en-US" altLang="en-US" sz="2400" dirty="0">
                <a:ea typeface="ＭＳ Ｐゴシック" panose="020B0600070205080204" pitchFamily="34" charset="-128"/>
              </a:rPr>
              <a:t>B: accept a certain £90,000.</a:t>
            </a:r>
          </a:p>
        </p:txBody>
      </p:sp>
    </p:spTree>
    <p:extLst>
      <p:ext uri="{BB962C8B-B14F-4D97-AF65-F5344CB8AC3E}">
        <p14:creationId xmlns:p14="http://schemas.microsoft.com/office/powerpoint/2010/main" val="30458810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F2AF2C69-4BBD-2F9D-B7FB-8369F4FB3A74}"/>
              </a:ext>
            </a:extLst>
          </p:cNvPr>
          <p:cNvSpPr>
            <a:spLocks noGrp="1" noChangeArrowheads="1"/>
          </p:cNvSpPr>
          <p:nvPr>
            <p:ph type="title" idx="4294967295"/>
          </p:nvPr>
        </p:nvSpPr>
        <p:spPr>
          <a:xfrm>
            <a:off x="1992313" y="2420938"/>
            <a:ext cx="8229600" cy="1139825"/>
          </a:xfrm>
        </p:spPr>
        <p:txBody>
          <a:bodyPr anchorCtr="1"/>
          <a:lstStyle/>
          <a:p>
            <a:pPr eaLnBrk="1" hangingPunct="1">
              <a:defRPr/>
            </a:pPr>
            <a:r>
              <a:rPr lang="en-GB" altLang="en-US">
                <a:effectLst>
                  <a:outerShdw blurRad="38100" dist="38100" dir="2700000" algn="tl">
                    <a:srgbClr val="C0C0C0"/>
                  </a:outerShdw>
                </a:effectLst>
              </a:rPr>
              <a:t>Why this MARVELTRON story?</a:t>
            </a:r>
            <a:endParaRPr lang="en-US" altLang="en-US">
              <a:effectLst>
                <a:outerShdw blurRad="38100" dist="38100" dir="2700000" algn="tl">
                  <a:srgbClr val="C0C0C0"/>
                </a:outerShdw>
              </a:effectLst>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345" name="Group 80">
            <a:extLst>
              <a:ext uri="{FF2B5EF4-FFF2-40B4-BE49-F238E27FC236}">
                <a16:creationId xmlns:a16="http://schemas.microsoft.com/office/drawing/2014/main" id="{70A57FB9-8005-0209-AD4B-50122D59AF1A}"/>
              </a:ext>
            </a:extLst>
          </p:cNvPr>
          <p:cNvGrpSpPr>
            <a:grpSpLocks/>
          </p:cNvGrpSpPr>
          <p:nvPr/>
        </p:nvGrpSpPr>
        <p:grpSpPr bwMode="auto">
          <a:xfrm>
            <a:off x="1738313" y="555625"/>
            <a:ext cx="8705850" cy="5572125"/>
            <a:chOff x="0" y="228600"/>
            <a:chExt cx="8991600" cy="6346322"/>
          </a:xfrm>
        </p:grpSpPr>
        <p:sp>
          <p:nvSpPr>
            <p:cNvPr id="185346" name="Text Box 2">
              <a:extLst>
                <a:ext uri="{FF2B5EF4-FFF2-40B4-BE49-F238E27FC236}">
                  <a16:creationId xmlns:a16="http://schemas.microsoft.com/office/drawing/2014/main" id="{CC252B3A-4CC7-AC41-CF8C-51A41D329454}"/>
                </a:ext>
              </a:extLst>
            </p:cNvPr>
            <p:cNvSpPr txBox="1">
              <a:spLocks noChangeArrowheads="1"/>
            </p:cNvSpPr>
            <p:nvPr/>
          </p:nvSpPr>
          <p:spPr bwMode="auto">
            <a:xfrm>
              <a:off x="227905" y="228600"/>
              <a:ext cx="1829800" cy="1383173"/>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b="1">
                  <a:solidFill>
                    <a:srgbClr val="000000"/>
                  </a:solidFill>
                </a:rPr>
                <a:t>Context</a:t>
              </a:r>
            </a:p>
            <a:p>
              <a:pPr eaLnBrk="1" hangingPunct="1">
                <a:spcBef>
                  <a:spcPct val="0"/>
                </a:spcBef>
                <a:buFontTx/>
                <a:buNone/>
              </a:pPr>
              <a:r>
                <a:rPr lang="en-US" altLang="en-US" sz="1000">
                  <a:solidFill>
                    <a:srgbClr val="FFFFFF"/>
                  </a:solidFill>
                  <a:latin typeface="Arial Black" panose="020B0604020202020204" pitchFamily="34" charset="0"/>
                </a:rPr>
                <a:t>   Ambient conditions</a:t>
              </a:r>
            </a:p>
            <a:p>
              <a:pPr eaLnBrk="1" hangingPunct="1">
                <a:spcBef>
                  <a:spcPct val="0"/>
                </a:spcBef>
                <a:buFontTx/>
                <a:buNone/>
              </a:pPr>
              <a:r>
                <a:rPr lang="en-US" altLang="en-US" sz="1000">
                  <a:solidFill>
                    <a:srgbClr val="FFFFFF"/>
                  </a:solidFill>
                  <a:latin typeface="Arial Black" panose="020B0604020202020204" pitchFamily="34" charset="0"/>
                </a:rPr>
                <a:t>   Task difficulty</a:t>
              </a:r>
            </a:p>
            <a:p>
              <a:pPr eaLnBrk="1" hangingPunct="1">
                <a:spcBef>
                  <a:spcPct val="0"/>
                </a:spcBef>
                <a:buFontTx/>
                <a:buNone/>
              </a:pPr>
              <a:r>
                <a:rPr lang="en-US" altLang="en-US" sz="1000">
                  <a:solidFill>
                    <a:srgbClr val="FFFFFF"/>
                  </a:solidFill>
                  <a:latin typeface="Arial Black" panose="020B0604020202020204" pitchFamily="34" charset="0"/>
                </a:rPr>
                <a:t>   Task ambiguity</a:t>
              </a:r>
            </a:p>
            <a:p>
              <a:pPr eaLnBrk="1" hangingPunct="1">
                <a:spcBef>
                  <a:spcPct val="0"/>
                </a:spcBef>
                <a:buFontTx/>
                <a:buNone/>
              </a:pPr>
              <a:r>
                <a:rPr lang="en-US" altLang="en-US" sz="1000">
                  <a:solidFill>
                    <a:srgbClr val="FFFFFF"/>
                  </a:solidFill>
                  <a:latin typeface="Arial Black" panose="020B0604020202020204" pitchFamily="34" charset="0"/>
                </a:rPr>
                <a:t>   Affective state</a:t>
              </a:r>
            </a:p>
            <a:p>
              <a:pPr eaLnBrk="1" hangingPunct="1">
                <a:spcBef>
                  <a:spcPct val="0"/>
                </a:spcBef>
                <a:buFontTx/>
                <a:buNone/>
              </a:pPr>
              <a:endParaRPr lang="en-US" altLang="en-US" sz="400" b="1">
                <a:solidFill>
                  <a:srgbClr val="000000"/>
                </a:solidFill>
              </a:endParaRPr>
            </a:p>
            <a:p>
              <a:pPr eaLnBrk="1" hangingPunct="1">
                <a:spcBef>
                  <a:spcPct val="0"/>
                </a:spcBef>
                <a:buFontTx/>
                <a:buNone/>
              </a:pPr>
              <a:r>
                <a:rPr lang="en-US" altLang="en-US" sz="1200" b="1">
                  <a:solidFill>
                    <a:srgbClr val="000000"/>
                  </a:solidFill>
                </a:rPr>
                <a:t>Modular responsivity</a:t>
              </a:r>
            </a:p>
          </p:txBody>
        </p:sp>
        <p:sp>
          <p:nvSpPr>
            <p:cNvPr id="185347" name="Text Box 3">
              <a:extLst>
                <a:ext uri="{FF2B5EF4-FFF2-40B4-BE49-F238E27FC236}">
                  <a16:creationId xmlns:a16="http://schemas.microsoft.com/office/drawing/2014/main" id="{73AAA2F0-0ADB-CAE4-A45C-1EA410A30889}"/>
                </a:ext>
              </a:extLst>
            </p:cNvPr>
            <p:cNvSpPr txBox="1">
              <a:spLocks noChangeArrowheads="1"/>
            </p:cNvSpPr>
            <p:nvPr/>
          </p:nvSpPr>
          <p:spPr bwMode="auto">
            <a:xfrm>
              <a:off x="142645" y="5029024"/>
              <a:ext cx="1764216" cy="1545898"/>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b="1">
                  <a:solidFill>
                    <a:srgbClr val="000000"/>
                  </a:solidFill>
                  <a:latin typeface="Arial" panose="020B0604020202020204" pitchFamily="34" charset="0"/>
                </a:rPr>
                <a:t>Intellectual Ability</a:t>
              </a:r>
            </a:p>
            <a:p>
              <a:pPr eaLnBrk="1" hangingPunct="1">
                <a:spcBef>
                  <a:spcPct val="0"/>
                </a:spcBef>
                <a:buFontTx/>
                <a:buNone/>
              </a:pPr>
              <a:r>
                <a:rPr lang="en-US" altLang="en-US" sz="1000" b="1">
                  <a:solidFill>
                    <a:srgbClr val="FFFFFF"/>
                  </a:solidFill>
                  <a:latin typeface="Arial Black" panose="020B0604020202020204" pitchFamily="34" charset="0"/>
                </a:rPr>
                <a:t>Education</a:t>
              </a:r>
            </a:p>
            <a:p>
              <a:pPr eaLnBrk="1" hangingPunct="1">
                <a:spcBef>
                  <a:spcPct val="0"/>
                </a:spcBef>
                <a:buFontTx/>
                <a:buNone/>
              </a:pPr>
              <a:r>
                <a:rPr lang="en-US" altLang="en-US" sz="1000" b="1">
                  <a:solidFill>
                    <a:srgbClr val="FFFFFF"/>
                  </a:solidFill>
                  <a:latin typeface="Arial Black" panose="020B0604020202020204" pitchFamily="34" charset="0"/>
                </a:rPr>
                <a:t>Training</a:t>
              </a:r>
            </a:p>
            <a:p>
              <a:pPr eaLnBrk="1" hangingPunct="1">
                <a:spcBef>
                  <a:spcPct val="0"/>
                </a:spcBef>
                <a:buFontTx/>
                <a:buNone/>
              </a:pPr>
              <a:r>
                <a:rPr lang="en-US" altLang="en-US" sz="1000" b="1">
                  <a:solidFill>
                    <a:srgbClr val="FFFFFF"/>
                  </a:solidFill>
                  <a:latin typeface="Arial Black" panose="020B0604020202020204" pitchFamily="34" charset="0"/>
                </a:rPr>
                <a:t>Critical thinking</a:t>
              </a:r>
            </a:p>
            <a:p>
              <a:pPr eaLnBrk="1" hangingPunct="1">
                <a:spcBef>
                  <a:spcPct val="0"/>
                </a:spcBef>
                <a:buFontTx/>
                <a:buNone/>
              </a:pPr>
              <a:r>
                <a:rPr lang="en-US" altLang="en-US" sz="1000" b="1">
                  <a:solidFill>
                    <a:srgbClr val="FFFFFF"/>
                  </a:solidFill>
                  <a:latin typeface="Arial Black" panose="020B0604020202020204" pitchFamily="34" charset="0"/>
                </a:rPr>
                <a:t>Logical competence</a:t>
              </a:r>
            </a:p>
            <a:p>
              <a:pPr eaLnBrk="1" hangingPunct="1">
                <a:spcBef>
                  <a:spcPct val="0"/>
                </a:spcBef>
                <a:buFontTx/>
                <a:buNone/>
              </a:pPr>
              <a:r>
                <a:rPr lang="en-US" altLang="en-US" sz="1000" b="1">
                  <a:solidFill>
                    <a:srgbClr val="FFFFFF"/>
                  </a:solidFill>
                  <a:latin typeface="Arial Black" panose="020B0604020202020204" pitchFamily="34" charset="0"/>
                </a:rPr>
                <a:t>Rationality</a:t>
              </a:r>
            </a:p>
            <a:p>
              <a:pPr eaLnBrk="1" hangingPunct="1">
                <a:spcBef>
                  <a:spcPct val="0"/>
                </a:spcBef>
                <a:buFontTx/>
                <a:buNone/>
              </a:pPr>
              <a:r>
                <a:rPr lang="en-US" altLang="en-US" sz="1000" b="1">
                  <a:solidFill>
                    <a:srgbClr val="FFFFFF"/>
                  </a:solidFill>
                  <a:latin typeface="Arial Black" panose="020B0604020202020204" pitchFamily="34" charset="0"/>
                </a:rPr>
                <a:t>Feedback</a:t>
              </a:r>
            </a:p>
            <a:p>
              <a:pPr eaLnBrk="1" hangingPunct="1">
                <a:spcBef>
                  <a:spcPct val="0"/>
                </a:spcBef>
                <a:buFontTx/>
                <a:buNone/>
              </a:pPr>
              <a:endParaRPr lang="en-US" altLang="en-US" sz="1200" b="1">
                <a:solidFill>
                  <a:srgbClr val="FFFFFF"/>
                </a:solidFill>
                <a:latin typeface="Arial" panose="020B0604020202020204" pitchFamily="34" charset="0"/>
              </a:endParaRPr>
            </a:p>
          </p:txBody>
        </p:sp>
        <p:sp>
          <p:nvSpPr>
            <p:cNvPr id="39" name="Text Box 4">
              <a:extLst>
                <a:ext uri="{FF2B5EF4-FFF2-40B4-BE49-F238E27FC236}">
                  <a16:creationId xmlns:a16="http://schemas.microsoft.com/office/drawing/2014/main" id="{356A3007-84B1-D12F-CEDA-29551E96C525}"/>
                </a:ext>
              </a:extLst>
            </p:cNvPr>
            <p:cNvSpPr txBox="1">
              <a:spLocks noChangeArrowheads="1"/>
            </p:cNvSpPr>
            <p:nvPr/>
          </p:nvSpPr>
          <p:spPr bwMode="auto">
            <a:xfrm>
              <a:off x="2515156" y="2819563"/>
              <a:ext cx="1065744" cy="466482"/>
            </a:xfrm>
            <a:prstGeom prst="rect">
              <a:avLst/>
            </a:prstGeom>
            <a:solidFill>
              <a:srgbClr val="FFFFFF"/>
            </a:solidFill>
            <a:ln w="9525">
              <a:solidFill>
                <a:srgbClr val="000000"/>
              </a:solidFill>
              <a:miter lim="800000"/>
              <a:headEnd/>
              <a:tailEnd/>
            </a:ln>
          </p:spPr>
          <p:txBody>
            <a:bodyPr/>
            <a:lstStyle/>
            <a:p>
              <a:pPr algn="ctr" eaLnBrk="1" fontAlgn="auto" hangingPunct="1">
                <a:spcBef>
                  <a:spcPts val="0"/>
                </a:spcBef>
                <a:spcAft>
                  <a:spcPts val="0"/>
                </a:spcAft>
                <a:defRPr/>
              </a:pPr>
              <a:r>
                <a:rPr lang="en-US" sz="1150" dirty="0">
                  <a:solidFill>
                    <a:srgbClr val="000066"/>
                  </a:solidFill>
                  <a:latin typeface="Calibri"/>
                </a:rPr>
                <a:t>Pattern Recognition</a:t>
              </a:r>
            </a:p>
          </p:txBody>
        </p:sp>
        <p:sp>
          <p:nvSpPr>
            <p:cNvPr id="185349" name="Text Box 5">
              <a:extLst>
                <a:ext uri="{FF2B5EF4-FFF2-40B4-BE49-F238E27FC236}">
                  <a16:creationId xmlns:a16="http://schemas.microsoft.com/office/drawing/2014/main" id="{1A001DC7-D765-A126-E5E7-1A60E86C7E91}"/>
                </a:ext>
              </a:extLst>
            </p:cNvPr>
            <p:cNvSpPr txBox="1">
              <a:spLocks noChangeArrowheads="1"/>
            </p:cNvSpPr>
            <p:nvPr/>
          </p:nvSpPr>
          <p:spPr bwMode="auto">
            <a:xfrm>
              <a:off x="2514600" y="3581400"/>
              <a:ext cx="1066800" cy="3810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a:solidFill>
                    <a:srgbClr val="000066"/>
                  </a:solidFill>
                  <a:latin typeface="Arial" panose="020B0604020202020204" pitchFamily="34" charset="0"/>
                </a:rPr>
                <a:t>Repetition</a:t>
              </a:r>
            </a:p>
          </p:txBody>
        </p:sp>
        <p:sp>
          <p:nvSpPr>
            <p:cNvPr id="185350" name="Text Box 6">
              <a:extLst>
                <a:ext uri="{FF2B5EF4-FFF2-40B4-BE49-F238E27FC236}">
                  <a16:creationId xmlns:a16="http://schemas.microsoft.com/office/drawing/2014/main" id="{C9CD7997-1444-DB74-074A-D6B640D4104E}"/>
                </a:ext>
              </a:extLst>
            </p:cNvPr>
            <p:cNvSpPr txBox="1">
              <a:spLocks noChangeArrowheads="1"/>
            </p:cNvSpPr>
            <p:nvPr/>
          </p:nvSpPr>
          <p:spPr bwMode="auto">
            <a:xfrm>
              <a:off x="3984241" y="3048000"/>
              <a:ext cx="1032959" cy="5334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FFFFFF"/>
                  </a:solidFill>
                  <a:latin typeface="Arial Black" panose="020B0604020202020204" pitchFamily="34" charset="0"/>
                </a:rPr>
                <a:t>Rational</a:t>
              </a:r>
            </a:p>
            <a:p>
              <a:pPr algn="ctr" eaLnBrk="1" hangingPunct="1">
                <a:spcBef>
                  <a:spcPct val="0"/>
                </a:spcBef>
                <a:buFontTx/>
                <a:buNone/>
              </a:pPr>
              <a:r>
                <a:rPr lang="en-US" altLang="en-US" sz="1200" b="1">
                  <a:solidFill>
                    <a:srgbClr val="FFFFFF"/>
                  </a:solidFill>
                  <a:latin typeface="Arial Black" panose="020B0604020202020204" pitchFamily="34" charset="0"/>
                </a:rPr>
                <a:t>override</a:t>
              </a:r>
            </a:p>
          </p:txBody>
        </p:sp>
        <p:sp>
          <p:nvSpPr>
            <p:cNvPr id="185351" name="Text Box 7">
              <a:extLst>
                <a:ext uri="{FF2B5EF4-FFF2-40B4-BE49-F238E27FC236}">
                  <a16:creationId xmlns:a16="http://schemas.microsoft.com/office/drawing/2014/main" id="{814626C4-FE04-2EB6-34B5-9DD9F06A81E6}"/>
                </a:ext>
              </a:extLst>
            </p:cNvPr>
            <p:cNvSpPr txBox="1">
              <a:spLocks noChangeArrowheads="1"/>
            </p:cNvSpPr>
            <p:nvPr/>
          </p:nvSpPr>
          <p:spPr bwMode="auto">
            <a:xfrm>
              <a:off x="5090982" y="3048000"/>
              <a:ext cx="1401873" cy="5334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FFFFFF"/>
                  </a:solidFill>
                  <a:latin typeface="Arial Black" panose="020B0604020202020204" pitchFamily="34" charset="0"/>
                </a:rPr>
                <a:t>Dysrationalia</a:t>
              </a:r>
            </a:p>
            <a:p>
              <a:pPr algn="ctr" eaLnBrk="1" hangingPunct="1">
                <a:spcBef>
                  <a:spcPct val="0"/>
                </a:spcBef>
                <a:buFontTx/>
                <a:buNone/>
              </a:pPr>
              <a:r>
                <a:rPr lang="en-US" altLang="en-US" sz="1200" b="1">
                  <a:solidFill>
                    <a:srgbClr val="FFFFFF"/>
                  </a:solidFill>
                  <a:latin typeface="Arial Black" panose="020B0604020202020204" pitchFamily="34" charset="0"/>
                </a:rPr>
                <a:t>override</a:t>
              </a:r>
            </a:p>
            <a:p>
              <a:pPr algn="ctr" eaLnBrk="1" hangingPunct="1">
                <a:spcBef>
                  <a:spcPct val="0"/>
                </a:spcBef>
                <a:buFontTx/>
                <a:buNone/>
              </a:pPr>
              <a:endParaRPr lang="en-US" altLang="en-US" sz="1200">
                <a:solidFill>
                  <a:srgbClr val="FFFFFF"/>
                </a:solidFill>
                <a:latin typeface="Arial Black" panose="020B0604020202020204" pitchFamily="34" charset="0"/>
              </a:endParaRPr>
            </a:p>
          </p:txBody>
        </p:sp>
        <p:sp>
          <p:nvSpPr>
            <p:cNvPr id="185352" name="Text Box 8">
              <a:extLst>
                <a:ext uri="{FF2B5EF4-FFF2-40B4-BE49-F238E27FC236}">
                  <a16:creationId xmlns:a16="http://schemas.microsoft.com/office/drawing/2014/main" id="{2AD57BBC-4CD4-96BC-A4C4-898A2FEBDB63}"/>
                </a:ext>
              </a:extLst>
            </p:cNvPr>
            <p:cNvSpPr txBox="1">
              <a:spLocks noChangeArrowheads="1"/>
            </p:cNvSpPr>
            <p:nvPr/>
          </p:nvSpPr>
          <p:spPr bwMode="auto">
            <a:xfrm>
              <a:off x="6553200" y="3124200"/>
              <a:ext cx="1147763" cy="342900"/>
            </a:xfrm>
            <a:prstGeom prst="rect">
              <a:avLst/>
            </a:prstGeom>
            <a:solidFill>
              <a:srgbClr val="FF0000"/>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solidFill>
                    <a:srgbClr val="FFFFFF"/>
                  </a:solidFill>
                  <a:latin typeface="Arial" panose="020B0604020202020204" pitchFamily="34" charset="0"/>
                </a:rPr>
                <a:t>Calibration</a:t>
              </a:r>
              <a:endParaRPr lang="en-US" altLang="en-US" sz="1800" b="1">
                <a:solidFill>
                  <a:srgbClr val="FFFFFF"/>
                </a:solidFill>
                <a:latin typeface="Arial" panose="020B0604020202020204" pitchFamily="34" charset="0"/>
              </a:endParaRPr>
            </a:p>
          </p:txBody>
        </p:sp>
        <p:sp>
          <p:nvSpPr>
            <p:cNvPr id="185353" name="Line 9">
              <a:extLst>
                <a:ext uri="{FF2B5EF4-FFF2-40B4-BE49-F238E27FC236}">
                  <a16:creationId xmlns:a16="http://schemas.microsoft.com/office/drawing/2014/main" id="{35A2ECAF-DCAE-4E9C-41F4-403E3334325C}"/>
                </a:ext>
              </a:extLst>
            </p:cNvPr>
            <p:cNvSpPr>
              <a:spLocks noChangeShapeType="1"/>
            </p:cNvSpPr>
            <p:nvPr/>
          </p:nvSpPr>
          <p:spPr bwMode="auto">
            <a:xfrm flipV="1">
              <a:off x="1862138" y="2438400"/>
              <a:ext cx="0" cy="6096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54" name="Line 10">
              <a:extLst>
                <a:ext uri="{FF2B5EF4-FFF2-40B4-BE49-F238E27FC236}">
                  <a16:creationId xmlns:a16="http://schemas.microsoft.com/office/drawing/2014/main" id="{DBF2BD26-9D46-6852-268E-0B1E8105EC25}"/>
                </a:ext>
              </a:extLst>
            </p:cNvPr>
            <p:cNvSpPr>
              <a:spLocks noChangeShapeType="1"/>
            </p:cNvSpPr>
            <p:nvPr/>
          </p:nvSpPr>
          <p:spPr bwMode="auto">
            <a:xfrm>
              <a:off x="1143000" y="3276600"/>
              <a:ext cx="2286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55" name="Line 11">
              <a:extLst>
                <a:ext uri="{FF2B5EF4-FFF2-40B4-BE49-F238E27FC236}">
                  <a16:creationId xmlns:a16="http://schemas.microsoft.com/office/drawing/2014/main" id="{DF54E23E-1B8E-0F1E-976A-1BFC66976BE5}"/>
                </a:ext>
              </a:extLst>
            </p:cNvPr>
            <p:cNvSpPr>
              <a:spLocks noChangeShapeType="1"/>
            </p:cNvSpPr>
            <p:nvPr/>
          </p:nvSpPr>
          <p:spPr bwMode="auto">
            <a:xfrm flipH="1" flipV="1">
              <a:off x="3048000" y="32766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56" name="Line 12">
              <a:extLst>
                <a:ext uri="{FF2B5EF4-FFF2-40B4-BE49-F238E27FC236}">
                  <a16:creationId xmlns:a16="http://schemas.microsoft.com/office/drawing/2014/main" id="{B8C716E0-6B1A-1962-BCFB-619F75872AF6}"/>
                </a:ext>
              </a:extLst>
            </p:cNvPr>
            <p:cNvSpPr>
              <a:spLocks noChangeShapeType="1"/>
            </p:cNvSpPr>
            <p:nvPr/>
          </p:nvSpPr>
          <p:spPr bwMode="auto">
            <a:xfrm flipV="1">
              <a:off x="3048000" y="3962400"/>
              <a:ext cx="0" cy="381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57" name="Line 13">
              <a:extLst>
                <a:ext uri="{FF2B5EF4-FFF2-40B4-BE49-F238E27FC236}">
                  <a16:creationId xmlns:a16="http://schemas.microsoft.com/office/drawing/2014/main" id="{B8FB8365-0854-4121-7A8C-1A7FB0672D7A}"/>
                </a:ext>
              </a:extLst>
            </p:cNvPr>
            <p:cNvSpPr>
              <a:spLocks noChangeShapeType="1"/>
            </p:cNvSpPr>
            <p:nvPr/>
          </p:nvSpPr>
          <p:spPr bwMode="auto">
            <a:xfrm flipV="1">
              <a:off x="3048000" y="25146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58" name="Line 14">
              <a:extLst>
                <a:ext uri="{FF2B5EF4-FFF2-40B4-BE49-F238E27FC236}">
                  <a16:creationId xmlns:a16="http://schemas.microsoft.com/office/drawing/2014/main" id="{AF2BB126-DA66-F026-0381-F2DBBDAE246A}"/>
                </a:ext>
              </a:extLst>
            </p:cNvPr>
            <p:cNvSpPr>
              <a:spLocks noChangeShapeType="1"/>
            </p:cNvSpPr>
            <p:nvPr/>
          </p:nvSpPr>
          <p:spPr bwMode="auto">
            <a:xfrm>
              <a:off x="3657600" y="2133600"/>
              <a:ext cx="35052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59" name="Line 15">
              <a:extLst>
                <a:ext uri="{FF2B5EF4-FFF2-40B4-BE49-F238E27FC236}">
                  <a16:creationId xmlns:a16="http://schemas.microsoft.com/office/drawing/2014/main" id="{1DE04A24-5C3A-2C94-C0B3-068644C0AB20}"/>
                </a:ext>
              </a:extLst>
            </p:cNvPr>
            <p:cNvSpPr>
              <a:spLocks noChangeShapeType="1"/>
            </p:cNvSpPr>
            <p:nvPr/>
          </p:nvSpPr>
          <p:spPr bwMode="auto">
            <a:xfrm>
              <a:off x="4038600" y="4572000"/>
              <a:ext cx="30480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60" name="Line 16">
              <a:extLst>
                <a:ext uri="{FF2B5EF4-FFF2-40B4-BE49-F238E27FC236}">
                  <a16:creationId xmlns:a16="http://schemas.microsoft.com/office/drawing/2014/main" id="{89DA319A-9242-D608-910C-612E3E91C621}"/>
                </a:ext>
              </a:extLst>
            </p:cNvPr>
            <p:cNvSpPr>
              <a:spLocks noChangeShapeType="1"/>
            </p:cNvSpPr>
            <p:nvPr/>
          </p:nvSpPr>
          <p:spPr bwMode="auto">
            <a:xfrm flipH="1" flipV="1">
              <a:off x="7086600" y="3505200"/>
              <a:ext cx="0" cy="10668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61" name="Line 17">
              <a:extLst>
                <a:ext uri="{FF2B5EF4-FFF2-40B4-BE49-F238E27FC236}">
                  <a16:creationId xmlns:a16="http://schemas.microsoft.com/office/drawing/2014/main" id="{1BAD987C-FD3D-FE3E-1E5B-50161BECE179}"/>
                </a:ext>
              </a:extLst>
            </p:cNvPr>
            <p:cNvSpPr>
              <a:spLocks noChangeShapeType="1"/>
            </p:cNvSpPr>
            <p:nvPr/>
          </p:nvSpPr>
          <p:spPr bwMode="auto">
            <a:xfrm>
              <a:off x="7162800" y="2133600"/>
              <a:ext cx="0" cy="9906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62" name="Line 19">
              <a:extLst>
                <a:ext uri="{FF2B5EF4-FFF2-40B4-BE49-F238E27FC236}">
                  <a16:creationId xmlns:a16="http://schemas.microsoft.com/office/drawing/2014/main" id="{5F342D30-01FC-3DA6-BAFD-9CF10A875966}"/>
                </a:ext>
              </a:extLst>
            </p:cNvPr>
            <p:cNvSpPr>
              <a:spLocks noChangeShapeType="1"/>
            </p:cNvSpPr>
            <p:nvPr/>
          </p:nvSpPr>
          <p:spPr bwMode="auto">
            <a:xfrm flipV="1">
              <a:off x="4643438" y="3581400"/>
              <a:ext cx="4762" cy="7762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63" name="Line 20">
              <a:extLst>
                <a:ext uri="{FF2B5EF4-FFF2-40B4-BE49-F238E27FC236}">
                  <a16:creationId xmlns:a16="http://schemas.microsoft.com/office/drawing/2014/main" id="{26BA8481-8EFD-E158-0082-5BCFC7E85E18}"/>
                </a:ext>
              </a:extLst>
            </p:cNvPr>
            <p:cNvSpPr>
              <a:spLocks noChangeShapeType="1"/>
            </p:cNvSpPr>
            <p:nvPr/>
          </p:nvSpPr>
          <p:spPr bwMode="auto">
            <a:xfrm flipH="1" flipV="1">
              <a:off x="4648200" y="1905000"/>
              <a:ext cx="0" cy="1143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85364" name="Group 79">
              <a:extLst>
                <a:ext uri="{FF2B5EF4-FFF2-40B4-BE49-F238E27FC236}">
                  <a16:creationId xmlns:a16="http://schemas.microsoft.com/office/drawing/2014/main" id="{073F7126-DABB-223A-929E-51E3554126C1}"/>
                </a:ext>
              </a:extLst>
            </p:cNvPr>
            <p:cNvGrpSpPr>
              <a:grpSpLocks/>
            </p:cNvGrpSpPr>
            <p:nvPr/>
          </p:nvGrpSpPr>
          <p:grpSpPr bwMode="auto">
            <a:xfrm>
              <a:off x="3428992" y="4357694"/>
              <a:ext cx="1219200" cy="0"/>
              <a:chOff x="3429000" y="4343400"/>
              <a:chExt cx="1219200" cy="0"/>
            </a:xfrm>
          </p:grpSpPr>
          <p:sp>
            <p:nvSpPr>
              <p:cNvPr id="185396" name="Line 18">
                <a:extLst>
                  <a:ext uri="{FF2B5EF4-FFF2-40B4-BE49-F238E27FC236}">
                    <a16:creationId xmlns:a16="http://schemas.microsoft.com/office/drawing/2014/main" id="{E4A35AFC-5A53-648B-5216-01840EB073F4}"/>
                  </a:ext>
                </a:extLst>
              </p:cNvPr>
              <p:cNvSpPr>
                <a:spLocks noChangeShapeType="1"/>
              </p:cNvSpPr>
              <p:nvPr/>
            </p:nvSpPr>
            <p:spPr bwMode="auto">
              <a:xfrm flipV="1">
                <a:off x="3429000" y="4343400"/>
                <a:ext cx="5095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97" name="Line 21">
                <a:extLst>
                  <a:ext uri="{FF2B5EF4-FFF2-40B4-BE49-F238E27FC236}">
                    <a16:creationId xmlns:a16="http://schemas.microsoft.com/office/drawing/2014/main" id="{2F5E3B00-A5EE-881C-29D9-3B33AB66DA1E}"/>
                  </a:ext>
                </a:extLst>
              </p:cNvPr>
              <p:cNvSpPr>
                <a:spLocks noChangeShapeType="1"/>
              </p:cNvSpPr>
              <p:nvPr/>
            </p:nvSpPr>
            <p:spPr bwMode="auto">
              <a:xfrm flipH="1">
                <a:off x="3886200" y="4343400"/>
                <a:ext cx="76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85365" name="Line 22">
              <a:extLst>
                <a:ext uri="{FF2B5EF4-FFF2-40B4-BE49-F238E27FC236}">
                  <a16:creationId xmlns:a16="http://schemas.microsoft.com/office/drawing/2014/main" id="{19CC1C82-9BD0-CFBE-A759-66D8F83AC598}"/>
                </a:ext>
              </a:extLst>
            </p:cNvPr>
            <p:cNvSpPr>
              <a:spLocks noChangeShapeType="1"/>
            </p:cNvSpPr>
            <p:nvPr/>
          </p:nvSpPr>
          <p:spPr bwMode="auto">
            <a:xfrm flipV="1">
              <a:off x="4648200" y="2743200"/>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66" name="Line 23">
              <a:extLst>
                <a:ext uri="{FF2B5EF4-FFF2-40B4-BE49-F238E27FC236}">
                  <a16:creationId xmlns:a16="http://schemas.microsoft.com/office/drawing/2014/main" id="{28287351-A1EE-89AE-A184-6B7BDB2A678B}"/>
                </a:ext>
              </a:extLst>
            </p:cNvPr>
            <p:cNvSpPr>
              <a:spLocks noChangeShapeType="1"/>
            </p:cNvSpPr>
            <p:nvPr/>
          </p:nvSpPr>
          <p:spPr bwMode="auto">
            <a:xfrm flipH="1" flipV="1">
              <a:off x="5715000" y="2743200"/>
              <a:ext cx="0" cy="304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67" name="Line 24">
              <a:extLst>
                <a:ext uri="{FF2B5EF4-FFF2-40B4-BE49-F238E27FC236}">
                  <a16:creationId xmlns:a16="http://schemas.microsoft.com/office/drawing/2014/main" id="{E070EC3C-D742-127D-7A7B-DA01702827F1}"/>
                </a:ext>
              </a:extLst>
            </p:cNvPr>
            <p:cNvSpPr>
              <a:spLocks noChangeShapeType="1"/>
            </p:cNvSpPr>
            <p:nvPr/>
          </p:nvSpPr>
          <p:spPr bwMode="auto">
            <a:xfrm flipH="1" flipV="1">
              <a:off x="5715000" y="3810000"/>
              <a:ext cx="0" cy="762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68" name="Line 25">
              <a:extLst>
                <a:ext uri="{FF2B5EF4-FFF2-40B4-BE49-F238E27FC236}">
                  <a16:creationId xmlns:a16="http://schemas.microsoft.com/office/drawing/2014/main" id="{05710EAD-E44D-E1FD-6B09-E111CF6B5959}"/>
                </a:ext>
              </a:extLst>
            </p:cNvPr>
            <p:cNvSpPr>
              <a:spLocks noChangeShapeType="1"/>
            </p:cNvSpPr>
            <p:nvPr/>
          </p:nvSpPr>
          <p:spPr bwMode="auto">
            <a:xfrm>
              <a:off x="7696200" y="3276600"/>
              <a:ext cx="280988"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69" name="Text Box 26">
              <a:extLst>
                <a:ext uri="{FF2B5EF4-FFF2-40B4-BE49-F238E27FC236}">
                  <a16:creationId xmlns:a16="http://schemas.microsoft.com/office/drawing/2014/main" id="{D90B1165-9C3B-8623-CC8A-2361C26C67E0}"/>
                </a:ext>
              </a:extLst>
            </p:cNvPr>
            <p:cNvSpPr txBox="1">
              <a:spLocks noChangeArrowheads="1"/>
            </p:cNvSpPr>
            <p:nvPr/>
          </p:nvSpPr>
          <p:spPr bwMode="auto">
            <a:xfrm>
              <a:off x="7924800" y="3124200"/>
              <a:ext cx="1066800" cy="381000"/>
            </a:xfrm>
            <a:prstGeom prst="rect">
              <a:avLst/>
            </a:prstGeom>
            <a:solidFill>
              <a:srgbClr val="00FF99"/>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solidFill>
                    <a:srgbClr val="000066"/>
                  </a:solidFill>
                  <a:latin typeface="Arial" panose="020B0604020202020204" pitchFamily="34" charset="0"/>
                </a:rPr>
                <a:t>Diagnosis</a:t>
              </a:r>
              <a:endParaRPr lang="en-US" altLang="en-US" sz="1600" b="1">
                <a:solidFill>
                  <a:srgbClr val="000066"/>
                </a:solidFill>
                <a:latin typeface="Arial" panose="020B0604020202020204" pitchFamily="34" charset="0"/>
              </a:endParaRPr>
            </a:p>
          </p:txBody>
        </p:sp>
        <p:sp>
          <p:nvSpPr>
            <p:cNvPr id="185370" name="Line 27">
              <a:extLst>
                <a:ext uri="{FF2B5EF4-FFF2-40B4-BE49-F238E27FC236}">
                  <a16:creationId xmlns:a16="http://schemas.microsoft.com/office/drawing/2014/main" id="{F73CE572-F8A8-59F8-D158-5F03E3B3C9BC}"/>
                </a:ext>
              </a:extLst>
            </p:cNvPr>
            <p:cNvSpPr>
              <a:spLocks noChangeShapeType="1"/>
            </p:cNvSpPr>
            <p:nvPr/>
          </p:nvSpPr>
          <p:spPr bwMode="auto">
            <a:xfrm>
              <a:off x="5715000" y="3581400"/>
              <a:ext cx="0" cy="2762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1" name="Line 28">
              <a:extLst>
                <a:ext uri="{FF2B5EF4-FFF2-40B4-BE49-F238E27FC236}">
                  <a16:creationId xmlns:a16="http://schemas.microsoft.com/office/drawing/2014/main" id="{9FA8FFD3-6BC5-8B87-6748-06E03268C88A}"/>
                </a:ext>
              </a:extLst>
            </p:cNvPr>
            <p:cNvSpPr>
              <a:spLocks noChangeShapeType="1"/>
            </p:cNvSpPr>
            <p:nvPr/>
          </p:nvSpPr>
          <p:spPr bwMode="auto">
            <a:xfrm flipH="1">
              <a:off x="5715000" y="1905000"/>
              <a:ext cx="0" cy="9144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2" name="Line 29">
              <a:extLst>
                <a:ext uri="{FF2B5EF4-FFF2-40B4-BE49-F238E27FC236}">
                  <a16:creationId xmlns:a16="http://schemas.microsoft.com/office/drawing/2014/main" id="{416276D5-8106-3152-49CE-02D640EA330A}"/>
                </a:ext>
              </a:extLst>
            </p:cNvPr>
            <p:cNvSpPr>
              <a:spLocks noChangeShapeType="1"/>
            </p:cNvSpPr>
            <p:nvPr/>
          </p:nvSpPr>
          <p:spPr bwMode="auto">
            <a:xfrm flipV="1">
              <a:off x="3429000" y="1905001"/>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3" name="Line 30">
              <a:extLst>
                <a:ext uri="{FF2B5EF4-FFF2-40B4-BE49-F238E27FC236}">
                  <a16:creationId xmlns:a16="http://schemas.microsoft.com/office/drawing/2014/main" id="{F98DEA29-BE81-262B-E8BB-7A9BFB4175F7}"/>
                </a:ext>
              </a:extLst>
            </p:cNvPr>
            <p:cNvSpPr>
              <a:spLocks noChangeShapeType="1"/>
            </p:cNvSpPr>
            <p:nvPr/>
          </p:nvSpPr>
          <p:spPr bwMode="auto">
            <a:xfrm flipV="1">
              <a:off x="3429000" y="2362200"/>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4" name="Line 31">
              <a:extLst>
                <a:ext uri="{FF2B5EF4-FFF2-40B4-BE49-F238E27FC236}">
                  <a16:creationId xmlns:a16="http://schemas.microsoft.com/office/drawing/2014/main" id="{F6D9A613-DC44-AD3C-9042-2AC327623650}"/>
                </a:ext>
              </a:extLst>
            </p:cNvPr>
            <p:cNvSpPr>
              <a:spLocks noChangeShapeType="1"/>
            </p:cNvSpPr>
            <p:nvPr/>
          </p:nvSpPr>
          <p:spPr bwMode="auto">
            <a:xfrm flipV="1">
              <a:off x="3429000" y="2133600"/>
              <a:ext cx="10668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5" name="Line 32">
              <a:extLst>
                <a:ext uri="{FF2B5EF4-FFF2-40B4-BE49-F238E27FC236}">
                  <a16:creationId xmlns:a16="http://schemas.microsoft.com/office/drawing/2014/main" id="{9DB995C0-5C2F-2948-87B6-EF73FB9A7938}"/>
                </a:ext>
              </a:extLst>
            </p:cNvPr>
            <p:cNvSpPr>
              <a:spLocks noChangeShapeType="1"/>
            </p:cNvSpPr>
            <p:nvPr/>
          </p:nvSpPr>
          <p:spPr bwMode="auto">
            <a:xfrm flipV="1">
              <a:off x="3429000" y="4572000"/>
              <a:ext cx="114300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6" name="Line 33">
              <a:extLst>
                <a:ext uri="{FF2B5EF4-FFF2-40B4-BE49-F238E27FC236}">
                  <a16:creationId xmlns:a16="http://schemas.microsoft.com/office/drawing/2014/main" id="{5A210131-ABDF-6F39-5DAB-9B0B93577FC3}"/>
                </a:ext>
              </a:extLst>
            </p:cNvPr>
            <p:cNvSpPr>
              <a:spLocks noChangeShapeType="1"/>
            </p:cNvSpPr>
            <p:nvPr/>
          </p:nvSpPr>
          <p:spPr bwMode="auto">
            <a:xfrm flipV="1">
              <a:off x="4343400" y="2362200"/>
              <a:ext cx="24384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77" name="Line 34">
              <a:extLst>
                <a:ext uri="{FF2B5EF4-FFF2-40B4-BE49-F238E27FC236}">
                  <a16:creationId xmlns:a16="http://schemas.microsoft.com/office/drawing/2014/main" id="{D9A4609B-250B-534E-B514-86D2B84193D1}"/>
                </a:ext>
              </a:extLst>
            </p:cNvPr>
            <p:cNvSpPr>
              <a:spLocks noChangeShapeType="1"/>
            </p:cNvSpPr>
            <p:nvPr/>
          </p:nvSpPr>
          <p:spPr bwMode="auto">
            <a:xfrm flipH="1">
              <a:off x="7467600" y="1905000"/>
              <a:ext cx="0" cy="12192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8" name="Line 35">
              <a:extLst>
                <a:ext uri="{FF2B5EF4-FFF2-40B4-BE49-F238E27FC236}">
                  <a16:creationId xmlns:a16="http://schemas.microsoft.com/office/drawing/2014/main" id="{1402C5F9-CAD9-F298-209C-CBAC149DB43C}"/>
                </a:ext>
              </a:extLst>
            </p:cNvPr>
            <p:cNvSpPr>
              <a:spLocks noChangeShapeType="1"/>
            </p:cNvSpPr>
            <p:nvPr/>
          </p:nvSpPr>
          <p:spPr bwMode="auto">
            <a:xfrm>
              <a:off x="6781800" y="2362200"/>
              <a:ext cx="0" cy="7620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79" name="Line 36">
              <a:extLst>
                <a:ext uri="{FF2B5EF4-FFF2-40B4-BE49-F238E27FC236}">
                  <a16:creationId xmlns:a16="http://schemas.microsoft.com/office/drawing/2014/main" id="{BD233A95-C6B1-D5FE-799B-552FF08C9FF3}"/>
                </a:ext>
              </a:extLst>
            </p:cNvPr>
            <p:cNvSpPr>
              <a:spLocks noChangeShapeType="1"/>
            </p:cNvSpPr>
            <p:nvPr/>
          </p:nvSpPr>
          <p:spPr bwMode="auto">
            <a:xfrm>
              <a:off x="4343400" y="1905000"/>
              <a:ext cx="31242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80" name="Text Box 37">
              <a:extLst>
                <a:ext uri="{FF2B5EF4-FFF2-40B4-BE49-F238E27FC236}">
                  <a16:creationId xmlns:a16="http://schemas.microsoft.com/office/drawing/2014/main" id="{B6CBCBEE-2FDA-0BA9-5D08-D46E4164E72D}"/>
                </a:ext>
              </a:extLst>
            </p:cNvPr>
            <p:cNvSpPr txBox="1">
              <a:spLocks noChangeArrowheads="1"/>
            </p:cNvSpPr>
            <p:nvPr/>
          </p:nvSpPr>
          <p:spPr bwMode="auto">
            <a:xfrm>
              <a:off x="0" y="3048000"/>
              <a:ext cx="1219200" cy="533400"/>
            </a:xfrm>
            <a:prstGeom prst="rect">
              <a:avLst/>
            </a:prstGeom>
            <a:solidFill>
              <a:srgbClr val="FFFFCC"/>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Patient</a:t>
              </a:r>
            </a:p>
            <a:p>
              <a:pPr algn="ctr" eaLnBrk="1" hangingPunct="1">
                <a:spcBef>
                  <a:spcPct val="0"/>
                </a:spcBef>
                <a:buFontTx/>
                <a:buNone/>
              </a:pPr>
              <a:r>
                <a:rPr lang="en-US" altLang="en-US" sz="1200" b="1">
                  <a:solidFill>
                    <a:srgbClr val="000066"/>
                  </a:solidFill>
                  <a:latin typeface="Arial" panose="020B0604020202020204" pitchFamily="34" charset="0"/>
                </a:rPr>
                <a:t>Presentation</a:t>
              </a:r>
            </a:p>
            <a:p>
              <a:pPr algn="ctr" eaLnBrk="1" hangingPunct="1">
                <a:spcBef>
                  <a:spcPct val="0"/>
                </a:spcBef>
                <a:buFontTx/>
                <a:buNone/>
              </a:pPr>
              <a:endParaRPr lang="en-US" altLang="en-US" sz="1200">
                <a:solidFill>
                  <a:srgbClr val="000066"/>
                </a:solidFill>
                <a:latin typeface="Arial" panose="020B0604020202020204" pitchFamily="34" charset="0"/>
              </a:endParaRPr>
            </a:p>
          </p:txBody>
        </p:sp>
        <p:sp>
          <p:nvSpPr>
            <p:cNvPr id="185381" name="Text Box 38">
              <a:extLst>
                <a:ext uri="{FF2B5EF4-FFF2-40B4-BE49-F238E27FC236}">
                  <a16:creationId xmlns:a16="http://schemas.microsoft.com/office/drawing/2014/main" id="{6E05D3E0-2D14-2E46-9C40-386B3937EF9B}"/>
                </a:ext>
              </a:extLst>
            </p:cNvPr>
            <p:cNvSpPr txBox="1">
              <a:spLocks noChangeArrowheads="1"/>
            </p:cNvSpPr>
            <p:nvPr/>
          </p:nvSpPr>
          <p:spPr bwMode="auto">
            <a:xfrm>
              <a:off x="1371600" y="3048000"/>
              <a:ext cx="990600" cy="5334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Pattern</a:t>
              </a:r>
            </a:p>
            <a:p>
              <a:pPr algn="ctr" eaLnBrk="1" hangingPunct="1">
                <a:spcBef>
                  <a:spcPct val="0"/>
                </a:spcBef>
                <a:buFontTx/>
                <a:buNone/>
              </a:pPr>
              <a:r>
                <a:rPr lang="en-US" altLang="en-US" sz="1200" b="1">
                  <a:solidFill>
                    <a:srgbClr val="000066"/>
                  </a:solidFill>
                  <a:latin typeface="Arial" panose="020B0604020202020204" pitchFamily="34" charset="0"/>
                </a:rPr>
                <a:t>Processor</a:t>
              </a:r>
            </a:p>
          </p:txBody>
        </p:sp>
        <p:sp>
          <p:nvSpPr>
            <p:cNvPr id="185382" name="Line 39">
              <a:extLst>
                <a:ext uri="{FF2B5EF4-FFF2-40B4-BE49-F238E27FC236}">
                  <a16:creationId xmlns:a16="http://schemas.microsoft.com/office/drawing/2014/main" id="{15514407-047A-32B3-73EA-96C6509EB8DD}"/>
                </a:ext>
              </a:extLst>
            </p:cNvPr>
            <p:cNvSpPr>
              <a:spLocks noChangeShapeType="1"/>
            </p:cNvSpPr>
            <p:nvPr/>
          </p:nvSpPr>
          <p:spPr bwMode="auto">
            <a:xfrm>
              <a:off x="1862138" y="3581400"/>
              <a:ext cx="0" cy="76200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83" name="Text Box 40">
              <a:extLst>
                <a:ext uri="{FF2B5EF4-FFF2-40B4-BE49-F238E27FC236}">
                  <a16:creationId xmlns:a16="http://schemas.microsoft.com/office/drawing/2014/main" id="{B6FA8FCC-F7C0-E6DB-ABC9-DACE48A4D70B}"/>
                </a:ext>
              </a:extLst>
            </p:cNvPr>
            <p:cNvSpPr txBox="1">
              <a:spLocks noChangeArrowheads="1"/>
            </p:cNvSpPr>
            <p:nvPr/>
          </p:nvSpPr>
          <p:spPr bwMode="auto">
            <a:xfrm>
              <a:off x="1071538" y="2143116"/>
              <a:ext cx="1257325" cy="295284"/>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RECOGNIZED</a:t>
              </a:r>
            </a:p>
          </p:txBody>
        </p:sp>
        <p:sp>
          <p:nvSpPr>
            <p:cNvPr id="185384" name="Line 42">
              <a:extLst>
                <a:ext uri="{FF2B5EF4-FFF2-40B4-BE49-F238E27FC236}">
                  <a16:creationId xmlns:a16="http://schemas.microsoft.com/office/drawing/2014/main" id="{C9E7E80D-C042-1543-EA34-6FBD4BDF8615}"/>
                </a:ext>
              </a:extLst>
            </p:cNvPr>
            <p:cNvSpPr>
              <a:spLocks noChangeShapeType="1"/>
            </p:cNvSpPr>
            <p:nvPr/>
          </p:nvSpPr>
          <p:spPr bwMode="auto">
            <a:xfrm flipV="1">
              <a:off x="2336800" y="2286000"/>
              <a:ext cx="2540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85" name="Line 43">
              <a:extLst>
                <a:ext uri="{FF2B5EF4-FFF2-40B4-BE49-F238E27FC236}">
                  <a16:creationId xmlns:a16="http://schemas.microsoft.com/office/drawing/2014/main" id="{5440C3AF-4060-9067-B802-010FAB6EDD0C}"/>
                </a:ext>
              </a:extLst>
            </p:cNvPr>
            <p:cNvSpPr>
              <a:spLocks noChangeShapeType="1"/>
            </p:cNvSpPr>
            <p:nvPr/>
          </p:nvSpPr>
          <p:spPr bwMode="auto">
            <a:xfrm flipV="1">
              <a:off x="2336800" y="4495800"/>
              <a:ext cx="254000"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Text Box 44">
              <a:extLst>
                <a:ext uri="{FF2B5EF4-FFF2-40B4-BE49-F238E27FC236}">
                  <a16:creationId xmlns:a16="http://schemas.microsoft.com/office/drawing/2014/main" id="{C0308137-82E1-8B26-8ADC-5A295D137EED}"/>
                </a:ext>
              </a:extLst>
            </p:cNvPr>
            <p:cNvSpPr txBox="1">
              <a:spLocks noChangeArrowheads="1"/>
            </p:cNvSpPr>
            <p:nvPr/>
          </p:nvSpPr>
          <p:spPr bwMode="auto">
            <a:xfrm>
              <a:off x="2590578" y="1600925"/>
              <a:ext cx="877189" cy="913074"/>
            </a:xfrm>
            <a:prstGeom prst="rect">
              <a:avLst/>
            </a:prstGeom>
            <a:solidFill>
              <a:srgbClr val="FFCCFF"/>
            </a:solidFill>
            <a:ln w="9525">
              <a:solidFill>
                <a:srgbClr val="000000"/>
              </a:solidFill>
              <a:miter lim="800000"/>
              <a:headEnd/>
              <a:tailEnd/>
            </a:ln>
          </p:spPr>
          <p:txBody>
            <a:bodyPr/>
            <a:lstStyle/>
            <a:p>
              <a:pPr algn="ctr" eaLnBrk="1" fontAlgn="auto" hangingPunct="1">
                <a:spcBef>
                  <a:spcPts val="0"/>
                </a:spcBef>
                <a:spcAft>
                  <a:spcPts val="0"/>
                </a:spcAft>
                <a:defRPr/>
              </a:pPr>
              <a:r>
                <a:rPr lang="en-US" sz="1400" b="1" dirty="0">
                  <a:solidFill>
                    <a:srgbClr val="000066"/>
                  </a:solidFill>
                  <a:latin typeface="Calibri"/>
                </a:rPr>
                <a:t>TYPE</a:t>
              </a:r>
            </a:p>
            <a:p>
              <a:pPr algn="ctr" eaLnBrk="1" fontAlgn="auto" hangingPunct="1">
                <a:spcBef>
                  <a:spcPts val="0"/>
                </a:spcBef>
                <a:spcAft>
                  <a:spcPts val="0"/>
                </a:spcAft>
                <a:defRPr/>
              </a:pPr>
              <a:r>
                <a:rPr lang="en-US" sz="1800" b="1" dirty="0">
                  <a:solidFill>
                    <a:srgbClr val="000066"/>
                  </a:solidFill>
                  <a:effectLst>
                    <a:outerShdw blurRad="38100" dist="38100" dir="2700000" algn="tl">
                      <a:srgbClr val="000000"/>
                    </a:outerShdw>
                  </a:effectLst>
                  <a:latin typeface="Calibri"/>
                </a:rPr>
                <a:t>1</a:t>
              </a:r>
            </a:p>
            <a:p>
              <a:pPr algn="ctr" eaLnBrk="1" fontAlgn="auto" hangingPunct="1">
                <a:spcBef>
                  <a:spcPts val="0"/>
                </a:spcBef>
                <a:spcAft>
                  <a:spcPts val="0"/>
                </a:spcAft>
                <a:defRPr/>
              </a:pPr>
              <a:r>
                <a:rPr lang="en-US" sz="1100" dirty="0">
                  <a:solidFill>
                    <a:srgbClr val="000066"/>
                  </a:solidFill>
                  <a:latin typeface="Calibri"/>
                </a:rPr>
                <a:t>processes</a:t>
              </a:r>
            </a:p>
          </p:txBody>
        </p:sp>
        <p:sp>
          <p:nvSpPr>
            <p:cNvPr id="78" name="Text Box 45">
              <a:extLst>
                <a:ext uri="{FF2B5EF4-FFF2-40B4-BE49-F238E27FC236}">
                  <a16:creationId xmlns:a16="http://schemas.microsoft.com/office/drawing/2014/main" id="{77528FF0-C568-1215-FB2D-42C2040F0454}"/>
                </a:ext>
              </a:extLst>
            </p:cNvPr>
            <p:cNvSpPr txBox="1">
              <a:spLocks noChangeArrowheads="1"/>
            </p:cNvSpPr>
            <p:nvPr/>
          </p:nvSpPr>
          <p:spPr bwMode="auto">
            <a:xfrm>
              <a:off x="2590578" y="4267826"/>
              <a:ext cx="896864" cy="990822"/>
            </a:xfrm>
            <a:prstGeom prst="rect">
              <a:avLst/>
            </a:prstGeom>
            <a:solidFill>
              <a:srgbClr val="FFCCFF"/>
            </a:solidFill>
            <a:ln w="9525">
              <a:solidFill>
                <a:srgbClr val="000000"/>
              </a:solidFill>
              <a:miter lim="800000"/>
              <a:headEnd/>
              <a:tailEnd/>
            </a:ln>
          </p:spPr>
          <p:txBody>
            <a:bodyPr/>
            <a:lstStyle/>
            <a:p>
              <a:pPr algn="ctr" eaLnBrk="1" fontAlgn="auto" hangingPunct="1">
                <a:spcBef>
                  <a:spcPts val="0"/>
                </a:spcBef>
                <a:spcAft>
                  <a:spcPts val="0"/>
                </a:spcAft>
                <a:defRPr/>
              </a:pPr>
              <a:r>
                <a:rPr lang="en-US" sz="1400" b="1" dirty="0">
                  <a:solidFill>
                    <a:srgbClr val="000066"/>
                  </a:solidFill>
                  <a:latin typeface="Calibri"/>
                </a:rPr>
                <a:t>TYPE</a:t>
              </a:r>
            </a:p>
            <a:p>
              <a:pPr algn="ctr" eaLnBrk="1" fontAlgn="auto" hangingPunct="1">
                <a:spcBef>
                  <a:spcPts val="0"/>
                </a:spcBef>
                <a:spcAft>
                  <a:spcPts val="0"/>
                </a:spcAft>
                <a:defRPr/>
              </a:pPr>
              <a:r>
                <a:rPr lang="en-US" sz="1800" b="1" dirty="0">
                  <a:solidFill>
                    <a:srgbClr val="000066"/>
                  </a:solidFill>
                  <a:effectLst>
                    <a:outerShdw blurRad="38100" dist="38100" dir="2700000" algn="tl">
                      <a:srgbClr val="000000"/>
                    </a:outerShdw>
                  </a:effectLst>
                  <a:latin typeface="Calibri"/>
                </a:rPr>
                <a:t>2</a:t>
              </a:r>
            </a:p>
            <a:p>
              <a:pPr algn="ctr" eaLnBrk="1" fontAlgn="auto" hangingPunct="1">
                <a:spcBef>
                  <a:spcPts val="0"/>
                </a:spcBef>
                <a:spcAft>
                  <a:spcPts val="0"/>
                </a:spcAft>
                <a:defRPr/>
              </a:pPr>
              <a:r>
                <a:rPr lang="en-US" sz="1100" dirty="0">
                  <a:solidFill>
                    <a:srgbClr val="000066"/>
                  </a:solidFill>
                  <a:latin typeface="Calibri"/>
                </a:rPr>
                <a:t>processes</a:t>
              </a:r>
            </a:p>
          </p:txBody>
        </p:sp>
        <p:sp>
          <p:nvSpPr>
            <p:cNvPr id="185388" name="Line 46">
              <a:extLst>
                <a:ext uri="{FF2B5EF4-FFF2-40B4-BE49-F238E27FC236}">
                  <a16:creationId xmlns:a16="http://schemas.microsoft.com/office/drawing/2014/main" id="{1F0C2AD9-9DFA-C55D-CB6D-9EE301F550AB}"/>
                </a:ext>
              </a:extLst>
            </p:cNvPr>
            <p:cNvSpPr>
              <a:spLocks noChangeShapeType="1"/>
            </p:cNvSpPr>
            <p:nvPr/>
          </p:nvSpPr>
          <p:spPr bwMode="auto">
            <a:xfrm flipV="1">
              <a:off x="1905000" y="5715000"/>
              <a:ext cx="6619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89" name="Line 47">
              <a:extLst>
                <a:ext uri="{FF2B5EF4-FFF2-40B4-BE49-F238E27FC236}">
                  <a16:creationId xmlns:a16="http://schemas.microsoft.com/office/drawing/2014/main" id="{325E357B-95C1-1478-A135-E2185AAEA9BE}"/>
                </a:ext>
              </a:extLst>
            </p:cNvPr>
            <p:cNvSpPr>
              <a:spLocks noChangeShapeType="1"/>
            </p:cNvSpPr>
            <p:nvPr/>
          </p:nvSpPr>
          <p:spPr bwMode="auto">
            <a:xfrm flipH="1">
              <a:off x="2514600" y="5715000"/>
              <a:ext cx="457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90" name="Line 48">
              <a:extLst>
                <a:ext uri="{FF2B5EF4-FFF2-40B4-BE49-F238E27FC236}">
                  <a16:creationId xmlns:a16="http://schemas.microsoft.com/office/drawing/2014/main" id="{F13707F7-8089-47F3-93BB-52FF54C3C1E5}"/>
                </a:ext>
              </a:extLst>
            </p:cNvPr>
            <p:cNvSpPr>
              <a:spLocks noChangeShapeType="1"/>
            </p:cNvSpPr>
            <p:nvPr/>
          </p:nvSpPr>
          <p:spPr bwMode="auto">
            <a:xfrm flipH="1">
              <a:off x="2971800" y="5410200"/>
              <a:ext cx="0" cy="304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91" name="Line 49">
              <a:extLst>
                <a:ext uri="{FF2B5EF4-FFF2-40B4-BE49-F238E27FC236}">
                  <a16:creationId xmlns:a16="http://schemas.microsoft.com/office/drawing/2014/main" id="{F565149F-3588-A0F2-4898-955D702B5649}"/>
                </a:ext>
              </a:extLst>
            </p:cNvPr>
            <p:cNvSpPr>
              <a:spLocks noChangeShapeType="1"/>
            </p:cNvSpPr>
            <p:nvPr/>
          </p:nvSpPr>
          <p:spPr bwMode="auto">
            <a:xfrm flipV="1">
              <a:off x="2971800" y="5257800"/>
              <a:ext cx="0" cy="228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92" name="Line 50">
              <a:extLst>
                <a:ext uri="{FF2B5EF4-FFF2-40B4-BE49-F238E27FC236}">
                  <a16:creationId xmlns:a16="http://schemas.microsoft.com/office/drawing/2014/main" id="{9BA21CF7-E089-6378-8CBE-DC4E4DDB8A07}"/>
                </a:ext>
              </a:extLst>
            </p:cNvPr>
            <p:cNvSpPr>
              <a:spLocks noChangeShapeType="1"/>
            </p:cNvSpPr>
            <p:nvPr/>
          </p:nvSpPr>
          <p:spPr bwMode="auto">
            <a:xfrm flipV="1">
              <a:off x="2057400" y="914400"/>
              <a:ext cx="43338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93" name="Line 51">
              <a:extLst>
                <a:ext uri="{FF2B5EF4-FFF2-40B4-BE49-F238E27FC236}">
                  <a16:creationId xmlns:a16="http://schemas.microsoft.com/office/drawing/2014/main" id="{65C4F2B8-5EDB-F821-5464-E951178249D7}"/>
                </a:ext>
              </a:extLst>
            </p:cNvPr>
            <p:cNvSpPr>
              <a:spLocks noChangeShapeType="1"/>
            </p:cNvSpPr>
            <p:nvPr/>
          </p:nvSpPr>
          <p:spPr bwMode="auto">
            <a:xfrm flipH="1">
              <a:off x="2438400" y="914400"/>
              <a:ext cx="533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94" name="Line 52">
              <a:extLst>
                <a:ext uri="{FF2B5EF4-FFF2-40B4-BE49-F238E27FC236}">
                  <a16:creationId xmlns:a16="http://schemas.microsoft.com/office/drawing/2014/main" id="{F62C8BAB-A4C7-114B-7ABA-810F6585CE0D}"/>
                </a:ext>
              </a:extLst>
            </p:cNvPr>
            <p:cNvSpPr>
              <a:spLocks noChangeShapeType="1"/>
            </p:cNvSpPr>
            <p:nvPr/>
          </p:nvSpPr>
          <p:spPr bwMode="auto">
            <a:xfrm flipH="1">
              <a:off x="2971800" y="914400"/>
              <a:ext cx="0" cy="685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5395" name="Text Box 80">
              <a:extLst>
                <a:ext uri="{FF2B5EF4-FFF2-40B4-BE49-F238E27FC236}">
                  <a16:creationId xmlns:a16="http://schemas.microsoft.com/office/drawing/2014/main" id="{288649FD-54DC-F0FB-10D5-F9AC76159A0D}"/>
                </a:ext>
              </a:extLst>
            </p:cNvPr>
            <p:cNvSpPr txBox="1">
              <a:spLocks noChangeArrowheads="1"/>
            </p:cNvSpPr>
            <p:nvPr/>
          </p:nvSpPr>
          <p:spPr bwMode="auto">
            <a:xfrm>
              <a:off x="1071538" y="4343400"/>
              <a:ext cx="1257325" cy="53340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200" b="1">
                  <a:solidFill>
                    <a:srgbClr val="000066"/>
                  </a:solidFill>
                  <a:latin typeface="Arial" panose="020B0604020202020204" pitchFamily="34" charset="0"/>
                </a:rPr>
                <a:t>NOT</a:t>
              </a:r>
            </a:p>
            <a:p>
              <a:pPr algn="ctr" eaLnBrk="1" hangingPunct="1">
                <a:spcBef>
                  <a:spcPct val="0"/>
                </a:spcBef>
                <a:buFontTx/>
                <a:buNone/>
              </a:pPr>
              <a:r>
                <a:rPr lang="en-US" altLang="en-US" sz="1200" b="1">
                  <a:solidFill>
                    <a:srgbClr val="000066"/>
                  </a:solidFill>
                  <a:latin typeface="Arial" panose="020B0604020202020204" pitchFamily="34" charset="0"/>
                </a:rPr>
                <a:t>RECOGNIZED</a:t>
              </a:r>
            </a:p>
          </p:txBody>
        </p:sp>
      </p:gr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2">
            <a:extLst>
              <a:ext uri="{FF2B5EF4-FFF2-40B4-BE49-F238E27FC236}">
                <a16:creationId xmlns:a16="http://schemas.microsoft.com/office/drawing/2014/main" id="{65D134B2-DDF8-AE80-F846-7C88E3AB301C}"/>
              </a:ext>
            </a:extLst>
          </p:cNvPr>
          <p:cNvSpPr>
            <a:spLocks noGrp="1"/>
          </p:cNvSpPr>
          <p:nvPr>
            <p:ph type="title" idx="4294967295"/>
          </p:nvPr>
        </p:nvSpPr>
        <p:spPr/>
        <p:txBody>
          <a:bodyPr anchorCtr="1"/>
          <a:lstStyle/>
          <a:p>
            <a:pPr eaLnBrk="1" hangingPunct="1"/>
            <a:r>
              <a:rPr lang="en-GB" altLang="en-US">
                <a:solidFill>
                  <a:srgbClr val="0000FF"/>
                </a:solidFill>
              </a:rPr>
              <a:t>How we acquire and use information</a:t>
            </a:r>
            <a:endParaRPr lang="en-US" altLang="en-US">
              <a:solidFill>
                <a:srgbClr val="0000FF"/>
              </a:solidFill>
            </a:endParaRPr>
          </a:p>
        </p:txBody>
      </p:sp>
      <p:sp>
        <p:nvSpPr>
          <p:cNvPr id="187394" name="Rectangle 3">
            <a:extLst>
              <a:ext uri="{FF2B5EF4-FFF2-40B4-BE49-F238E27FC236}">
                <a16:creationId xmlns:a16="http://schemas.microsoft.com/office/drawing/2014/main" id="{3ED12BE9-74EE-4FAB-D2DA-6279938B3B5C}"/>
              </a:ext>
            </a:extLst>
          </p:cNvPr>
          <p:cNvSpPr>
            <a:spLocks noGrp="1"/>
          </p:cNvSpPr>
          <p:nvPr>
            <p:ph type="body" idx="4294967295"/>
          </p:nvPr>
        </p:nvSpPr>
        <p:spPr>
          <a:xfrm>
            <a:off x="2209800" y="1409700"/>
            <a:ext cx="7772400" cy="4686300"/>
          </a:xfrm>
        </p:spPr>
        <p:txBody>
          <a:bodyPr/>
          <a:lstStyle/>
          <a:p>
            <a:pPr eaLnBrk="1" hangingPunct="1"/>
            <a:r>
              <a:rPr lang="en-GB" altLang="en-US" sz="2800"/>
              <a:t>Where did you get the information from to make that decision about Noah and the sheep?</a:t>
            </a:r>
          </a:p>
          <a:p>
            <a:pPr eaLnBrk="1" hangingPunct="1"/>
            <a:r>
              <a:rPr lang="en-GB" altLang="en-US" sz="2800"/>
              <a:t>If you had had time, what would you have done to make sure you had the right answer?</a:t>
            </a:r>
            <a:endParaRPr lang="en-US" altLang="en-US" sz="2800"/>
          </a:p>
        </p:txBody>
      </p:sp>
      <p:pic>
        <p:nvPicPr>
          <p:cNvPr id="187395" name="Picture 4">
            <a:extLst>
              <a:ext uri="{FF2B5EF4-FFF2-40B4-BE49-F238E27FC236}">
                <a16:creationId xmlns:a16="http://schemas.microsoft.com/office/drawing/2014/main" id="{1CB85AA8-8E97-3466-FD54-2028A3A6C9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8300" y="3500438"/>
            <a:ext cx="511175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7396" name="Picture 5">
            <a:extLst>
              <a:ext uri="{FF2B5EF4-FFF2-40B4-BE49-F238E27FC236}">
                <a16:creationId xmlns:a16="http://schemas.microsoft.com/office/drawing/2014/main" id="{90BDFBBF-9A4A-A406-5BCC-DF5A99BD61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429000"/>
            <a:ext cx="3814763"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7" name="Rectangle 6">
            <a:extLst>
              <a:ext uri="{FF2B5EF4-FFF2-40B4-BE49-F238E27FC236}">
                <a16:creationId xmlns:a16="http://schemas.microsoft.com/office/drawing/2014/main" id="{F308D3BB-67CB-87F5-759C-CF0E2C942893}"/>
              </a:ext>
            </a:extLst>
          </p:cNvPr>
          <p:cNvSpPr>
            <a:spLocks noChangeArrowheads="1"/>
          </p:cNvSpPr>
          <p:nvPr/>
        </p:nvSpPr>
        <p:spPr bwMode="auto">
          <a:xfrm>
            <a:off x="8040688" y="4652963"/>
            <a:ext cx="2376487" cy="360362"/>
          </a:xfrm>
          <a:prstGeom prst="rect">
            <a:avLst/>
          </a:prstGeom>
          <a:noFill/>
          <a:ln w="12700">
            <a:solidFill>
              <a:srgbClr val="FF0000"/>
            </a:solidFill>
            <a:miter lim="800000"/>
            <a:headEnd/>
            <a:tailEnd/>
          </a:ln>
          <a:effectLst>
            <a:prstShdw prst="shdw17" dist="17961" dir="2700000">
              <a:srgbClr val="990000">
                <a:alpha val="74997"/>
              </a:srgbClr>
            </a:prstShdw>
          </a:effectLst>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endParaRPr lang="en-US" altLang="en-US" sz="2400">
              <a:latin typeface="Times" pitchFamily="2" charset="0"/>
            </a:endParaRPr>
          </a:p>
        </p:txBody>
      </p:sp>
      <p:sp>
        <p:nvSpPr>
          <p:cNvPr id="187398" name="Rectangle 7">
            <a:extLst>
              <a:ext uri="{FF2B5EF4-FFF2-40B4-BE49-F238E27FC236}">
                <a16:creationId xmlns:a16="http://schemas.microsoft.com/office/drawing/2014/main" id="{B3444C5A-EC8F-7BDF-F166-ED3545B82EAB}"/>
              </a:ext>
            </a:extLst>
          </p:cNvPr>
          <p:cNvSpPr>
            <a:spLocks noChangeArrowheads="1"/>
          </p:cNvSpPr>
          <p:nvPr/>
        </p:nvSpPr>
        <p:spPr bwMode="auto">
          <a:xfrm>
            <a:off x="5519738" y="4292600"/>
            <a:ext cx="2447925" cy="504825"/>
          </a:xfrm>
          <a:prstGeom prst="rect">
            <a:avLst/>
          </a:prstGeom>
          <a:noFill/>
          <a:ln w="12700">
            <a:solidFill>
              <a:srgbClr val="FF0000"/>
            </a:solidFill>
            <a:miter lim="800000"/>
            <a:headEnd/>
            <a:tailEnd/>
          </a:ln>
          <a:effectLst>
            <a:prstShdw prst="shdw17" dist="17961" dir="2700000">
              <a:srgbClr val="990000">
                <a:alpha val="74997"/>
              </a:srgbClr>
            </a:prstShdw>
          </a:effectLst>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endParaRPr lang="en-US" altLang="en-US" sz="2400">
              <a:latin typeface="Times" pitchFamily="2"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3">
            <a:extLst>
              <a:ext uri="{FF2B5EF4-FFF2-40B4-BE49-F238E27FC236}">
                <a16:creationId xmlns:a16="http://schemas.microsoft.com/office/drawing/2014/main" id="{AF6D5812-DA5B-B66C-1B6C-09DFD09220EB}"/>
              </a:ext>
            </a:extLst>
          </p:cNvPr>
          <p:cNvSpPr>
            <a:spLocks noGrp="1" noChangeArrowheads="1"/>
          </p:cNvSpPr>
          <p:nvPr>
            <p:ph type="title"/>
          </p:nvPr>
        </p:nvSpPr>
        <p:spPr/>
        <p:txBody>
          <a:bodyPr/>
          <a:lstStyle/>
          <a:p>
            <a:r>
              <a:rPr lang="en-GB" altLang="en-US">
                <a:ea typeface="ＭＳ Ｐゴシック" panose="020B0600070205080204" pitchFamily="34" charset="-128"/>
              </a:rPr>
              <a:t>Out of every £100 of benefit claims, how much is fraudulently claimed?</a:t>
            </a:r>
          </a:p>
        </p:txBody>
      </p:sp>
      <p:sp>
        <p:nvSpPr>
          <p:cNvPr id="5" name="Content Placeholder 4">
            <a:extLst>
              <a:ext uri="{FF2B5EF4-FFF2-40B4-BE49-F238E27FC236}">
                <a16:creationId xmlns:a16="http://schemas.microsoft.com/office/drawing/2014/main" id="{516A9977-19BB-05D4-229E-EDD7CD61EA74}"/>
              </a:ext>
            </a:extLst>
          </p:cNvPr>
          <p:cNvSpPr>
            <a:spLocks noGrp="1" noChangeArrowheads="1"/>
          </p:cNvSpPr>
          <p:nvPr>
            <p:ph idx="1"/>
          </p:nvPr>
        </p:nvSpPr>
        <p:spPr>
          <a:xfrm>
            <a:off x="2263776" y="2687638"/>
            <a:ext cx="7902575" cy="2068512"/>
          </a:xfrm>
        </p:spPr>
        <p:txBody>
          <a:bodyPr>
            <a:normAutofit fontScale="92500" lnSpcReduction="10000"/>
          </a:bodyPr>
          <a:lstStyle/>
          <a:p>
            <a:r>
              <a:rPr lang="en-GB" altLang="en-US">
                <a:solidFill>
                  <a:srgbClr val="333333"/>
                </a:solidFill>
                <a:latin typeface="Calibri" panose="020F0502020204030204" pitchFamily="34" charset="0"/>
                <a:ea typeface="ＭＳ Ｐゴシック" panose="020B0600070205080204" pitchFamily="34" charset="-128"/>
              </a:rPr>
              <a:t>The public think that £24 of every £100 of benefits is fraudulently claimed. </a:t>
            </a:r>
          </a:p>
          <a:p>
            <a:r>
              <a:rPr lang="en-GB" altLang="en-US">
                <a:solidFill>
                  <a:srgbClr val="333333"/>
                </a:solidFill>
                <a:latin typeface="Calibri" panose="020F0502020204030204" pitchFamily="34" charset="0"/>
                <a:ea typeface="ＭＳ Ｐゴシック" panose="020B0600070205080204" pitchFamily="34" charset="-128"/>
              </a:rPr>
              <a:t>The reality: 70p in every £100 is fraudulently claimed</a:t>
            </a:r>
          </a:p>
          <a:p>
            <a:r>
              <a:rPr lang="en-GB" altLang="en-US">
                <a:solidFill>
                  <a:srgbClr val="333333"/>
                </a:solidFill>
                <a:latin typeface="Calibri" panose="020F0502020204030204" pitchFamily="34" charset="0"/>
                <a:ea typeface="ＭＳ Ｐゴシック" panose="020B0600070205080204" pitchFamily="34" charset="-128"/>
              </a:rPr>
              <a:t>Perception is 34 x greater than the reality.</a:t>
            </a:r>
          </a:p>
          <a:p>
            <a:pPr algn="r">
              <a:buFontTx/>
              <a:buNone/>
            </a:pPr>
            <a:r>
              <a:rPr lang="en-GB" altLang="en-US">
                <a:solidFill>
                  <a:srgbClr val="333333"/>
                </a:solidFill>
                <a:latin typeface="Calibri" panose="020F0502020204030204" pitchFamily="34" charset="0"/>
                <a:ea typeface="ＭＳ Ｐゴシック" panose="020B0600070205080204" pitchFamily="34" charset="-128"/>
              </a:rPr>
              <a:t>Ipsos Mori Survey 2013</a:t>
            </a:r>
            <a:endParaRPr lang="en-GB" altLang="en-US">
              <a:latin typeface="Calibri" panose="020F0502020204030204" pitchFamily="34" charset="0"/>
              <a:ea typeface="ＭＳ Ｐゴシック" panose="020B0600070205080204" pitchFamily="34" charset="-12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3">
            <a:extLst>
              <a:ext uri="{FF2B5EF4-FFF2-40B4-BE49-F238E27FC236}">
                <a16:creationId xmlns:a16="http://schemas.microsoft.com/office/drawing/2014/main" id="{81CA41C3-506A-E508-8394-8F3BC569FC57}"/>
              </a:ext>
            </a:extLst>
          </p:cNvPr>
          <p:cNvSpPr>
            <a:spLocks noGrp="1" noChangeArrowheads="1"/>
          </p:cNvSpPr>
          <p:nvPr>
            <p:ph type="title"/>
          </p:nvPr>
        </p:nvSpPr>
        <p:spPr/>
        <p:txBody>
          <a:bodyPr/>
          <a:lstStyle/>
          <a:p>
            <a:r>
              <a:rPr lang="en-GB" altLang="en-US">
                <a:ea typeface="ＭＳ Ｐゴシック" panose="020B0600070205080204" pitchFamily="34" charset="-128"/>
              </a:rPr>
              <a:t>What per cent of girls under 16 become pregnant?</a:t>
            </a:r>
          </a:p>
        </p:txBody>
      </p:sp>
      <p:sp>
        <p:nvSpPr>
          <p:cNvPr id="5" name="Content Placeholder 4">
            <a:extLst>
              <a:ext uri="{FF2B5EF4-FFF2-40B4-BE49-F238E27FC236}">
                <a16:creationId xmlns:a16="http://schemas.microsoft.com/office/drawing/2014/main" id="{1B7DD922-43BB-D4C8-0B17-E1A92392F973}"/>
              </a:ext>
            </a:extLst>
          </p:cNvPr>
          <p:cNvSpPr>
            <a:spLocks noGrp="1"/>
          </p:cNvSpPr>
          <p:nvPr>
            <p:ph idx="1"/>
          </p:nvPr>
        </p:nvSpPr>
        <p:spPr>
          <a:xfrm>
            <a:off x="2263776" y="2687639"/>
            <a:ext cx="7902575" cy="1698625"/>
          </a:xfrm>
        </p:spPr>
        <p:txBody>
          <a:bodyPr>
            <a:normAutofit fontScale="85000" lnSpcReduction="10000"/>
          </a:bodyPr>
          <a:lstStyle/>
          <a:p>
            <a:pPr>
              <a:defRPr/>
            </a:pPr>
            <a:r>
              <a:rPr lang="en-GB" dirty="0">
                <a:solidFill>
                  <a:srgbClr val="333333"/>
                </a:solidFill>
                <a:latin typeface="Calibri" panose="020F0502020204030204" pitchFamily="34" charset="0"/>
                <a:ea typeface="+mn-ea"/>
                <a:cs typeface="+mn-cs"/>
              </a:rPr>
              <a:t>The average public estimate is 15%</a:t>
            </a:r>
          </a:p>
          <a:p>
            <a:pPr>
              <a:defRPr/>
            </a:pPr>
            <a:r>
              <a:rPr lang="en-GB" dirty="0">
                <a:solidFill>
                  <a:srgbClr val="333333"/>
                </a:solidFill>
                <a:latin typeface="Calibri" panose="020F0502020204030204" pitchFamily="34" charset="0"/>
                <a:ea typeface="+mn-ea"/>
                <a:cs typeface="+mn-cs"/>
              </a:rPr>
              <a:t>The reality = 0.6%</a:t>
            </a:r>
          </a:p>
          <a:p>
            <a:pPr>
              <a:defRPr/>
            </a:pPr>
            <a:r>
              <a:rPr lang="en-GB" dirty="0">
                <a:solidFill>
                  <a:srgbClr val="333333"/>
                </a:solidFill>
                <a:latin typeface="Calibri" panose="020F0502020204030204" pitchFamily="34" charset="0"/>
                <a:ea typeface="+mn-ea"/>
                <a:cs typeface="+mn-cs"/>
              </a:rPr>
              <a:t>Perception is 25 x times higher than the official estimates</a:t>
            </a:r>
          </a:p>
          <a:p>
            <a:pPr marL="0" indent="0" algn="r">
              <a:buNone/>
              <a:defRPr/>
            </a:pPr>
            <a:r>
              <a:rPr lang="en-GB" dirty="0" err="1">
                <a:solidFill>
                  <a:srgbClr val="333333"/>
                </a:solidFill>
                <a:latin typeface="Calibri" panose="020F0502020204030204" pitchFamily="34" charset="0"/>
                <a:ea typeface="+mn-ea"/>
                <a:cs typeface="+mn-cs"/>
              </a:rPr>
              <a:t>Ipsos</a:t>
            </a:r>
            <a:r>
              <a:rPr lang="en-GB" dirty="0">
                <a:solidFill>
                  <a:srgbClr val="333333"/>
                </a:solidFill>
                <a:latin typeface="Calibri" panose="020F0502020204030204" pitchFamily="34" charset="0"/>
                <a:ea typeface="+mn-ea"/>
                <a:cs typeface="+mn-cs"/>
              </a:rPr>
              <a:t> Mori Survey 2013</a:t>
            </a:r>
            <a:endParaRPr lang="en-GB" dirty="0">
              <a:latin typeface="Calibri" panose="020F0502020204030204" pitchFamily="34" charset="0"/>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a:extLst>
              <a:ext uri="{FF2B5EF4-FFF2-40B4-BE49-F238E27FC236}">
                <a16:creationId xmlns:a16="http://schemas.microsoft.com/office/drawing/2014/main" id="{8ECB4309-9A28-7318-836D-1E0FB6F4144A}"/>
              </a:ext>
            </a:extLst>
          </p:cNvPr>
          <p:cNvSpPr>
            <a:spLocks noGrp="1" noChangeArrowheads="1"/>
          </p:cNvSpPr>
          <p:nvPr>
            <p:ph type="title"/>
          </p:nvPr>
        </p:nvSpPr>
        <p:spPr/>
        <p:txBody>
          <a:bodyPr/>
          <a:lstStyle/>
          <a:p>
            <a:r>
              <a:rPr lang="en-US" altLang="en-US" dirty="0">
                <a:ea typeface="ＭＳ Ｐゴシック" panose="020B0600070205080204" pitchFamily="34" charset="-128"/>
              </a:rPr>
              <a:t>Summary</a:t>
            </a:r>
          </a:p>
        </p:txBody>
      </p:sp>
      <p:sp>
        <p:nvSpPr>
          <p:cNvPr id="136194" name="Content Placeholder 2">
            <a:extLst>
              <a:ext uri="{FF2B5EF4-FFF2-40B4-BE49-F238E27FC236}">
                <a16:creationId xmlns:a16="http://schemas.microsoft.com/office/drawing/2014/main" id="{4D176717-C9B3-8D05-C11B-7338650BDE8C}"/>
              </a:ext>
            </a:extLst>
          </p:cNvPr>
          <p:cNvSpPr>
            <a:spLocks noGrp="1" noChangeArrowheads="1"/>
          </p:cNvSpPr>
          <p:nvPr>
            <p:ph idx="1"/>
          </p:nvPr>
        </p:nvSpPr>
        <p:spPr>
          <a:xfrm>
            <a:off x="2144712" y="2335676"/>
            <a:ext cx="7902575" cy="2733675"/>
          </a:xfrm>
        </p:spPr>
        <p:txBody>
          <a:bodyPr>
            <a:normAutofit fontScale="92500" lnSpcReduction="10000"/>
          </a:bodyPr>
          <a:lstStyle/>
          <a:p>
            <a:r>
              <a:rPr lang="en-US" altLang="en-US" dirty="0">
                <a:ea typeface="ＭＳ Ｐゴシック" panose="020B0600070205080204" pitchFamily="34" charset="-128"/>
              </a:rPr>
              <a:t>Dual process theory and the importance of </a:t>
            </a:r>
            <a:r>
              <a:rPr lang="en-US" altLang="en-US" dirty="0">
                <a:solidFill>
                  <a:srgbClr val="FF0000"/>
                </a:solidFill>
                <a:ea typeface="ＭＳ Ｐゴシック" panose="020B0600070205080204" pitchFamily="34" charset="-128"/>
              </a:rPr>
              <a:t>pattern recognition</a:t>
            </a:r>
            <a:r>
              <a:rPr lang="en-US" altLang="en-US" dirty="0">
                <a:ea typeface="ＭＳ Ｐゴシック" panose="020B0600070205080204" pitchFamily="34" charset="-128"/>
              </a:rPr>
              <a:t> is central to understanding and improving decision making.</a:t>
            </a:r>
          </a:p>
          <a:p>
            <a:r>
              <a:rPr lang="en-US" altLang="en-US" dirty="0">
                <a:ea typeface="ＭＳ Ｐゴシック" panose="020B0600070205080204" pitchFamily="34" charset="-128"/>
              </a:rPr>
              <a:t>Pattern recognition leads to efficient and technically correct decision making </a:t>
            </a:r>
            <a:r>
              <a:rPr lang="en-US" altLang="en-US" dirty="0">
                <a:solidFill>
                  <a:srgbClr val="FF0000"/>
                </a:solidFill>
                <a:ea typeface="ＭＳ Ｐゴシック" panose="020B0600070205080204" pitchFamily="34" charset="-128"/>
              </a:rPr>
              <a:t>most of the time</a:t>
            </a:r>
            <a:r>
              <a:rPr lang="en-US" altLang="en-US" dirty="0">
                <a:ea typeface="ＭＳ Ｐゴシック" panose="020B0600070205080204" pitchFamily="34" charset="-128"/>
              </a:rPr>
              <a:t>.</a:t>
            </a:r>
          </a:p>
          <a:p>
            <a:r>
              <a:rPr lang="en-US" altLang="en-US" dirty="0">
                <a:ea typeface="ＭＳ Ｐゴシック" panose="020B0600070205080204" pitchFamily="34" charset="-128"/>
              </a:rPr>
              <a:t>But it can also lead us astray if we allow it to guide our decision making without </a:t>
            </a:r>
            <a:r>
              <a:rPr lang="en-US" altLang="en-US" dirty="0">
                <a:solidFill>
                  <a:srgbClr val="FF0000"/>
                </a:solidFill>
                <a:ea typeface="ＭＳ Ｐゴシック" panose="020B0600070205080204" pitchFamily="34" charset="-128"/>
              </a:rPr>
              <a:t>checks and balances</a:t>
            </a:r>
            <a:r>
              <a:rPr lang="en-US" altLang="en-US" dirty="0">
                <a:ea typeface="ＭＳ Ｐゴシック" panose="020B0600070205080204" pitchFamily="34" charset="-128"/>
              </a:rPr>
              <a:t>.</a:t>
            </a:r>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6A3A4DF3-194E-8D22-83CA-F81AB6DD65A8}"/>
              </a:ext>
            </a:extLst>
          </p:cNvPr>
          <p:cNvSpPr>
            <a:spLocks noGrp="1"/>
          </p:cNvSpPr>
          <p:nvPr>
            <p:ph type="title"/>
          </p:nvPr>
        </p:nvSpPr>
        <p:spPr>
          <a:xfrm>
            <a:off x="2106613" y="188913"/>
            <a:ext cx="7772400" cy="914400"/>
          </a:xfrm>
        </p:spPr>
        <p:txBody>
          <a:bodyPr/>
          <a:lstStyle/>
          <a:p>
            <a:pPr eaLnBrk="1" hangingPunct="1"/>
            <a:r>
              <a:rPr lang="en-GB" altLang="en-US"/>
              <a:t>What I want to talk about</a:t>
            </a:r>
            <a:endParaRPr lang="en-US" altLang="en-US"/>
          </a:p>
        </p:txBody>
      </p:sp>
      <p:sp>
        <p:nvSpPr>
          <p:cNvPr id="57346" name="Rectangle 3">
            <a:extLst>
              <a:ext uri="{FF2B5EF4-FFF2-40B4-BE49-F238E27FC236}">
                <a16:creationId xmlns:a16="http://schemas.microsoft.com/office/drawing/2014/main" id="{77F54170-0722-9464-1169-CF1EAF89E481}"/>
              </a:ext>
            </a:extLst>
          </p:cNvPr>
          <p:cNvSpPr>
            <a:spLocks noGrp="1"/>
          </p:cNvSpPr>
          <p:nvPr>
            <p:ph idx="1"/>
          </p:nvPr>
        </p:nvSpPr>
        <p:spPr>
          <a:xfrm>
            <a:off x="2190751" y="1898651"/>
            <a:ext cx="6646863" cy="2862921"/>
          </a:xfrm>
        </p:spPr>
        <p:txBody>
          <a:bodyPr>
            <a:normAutofit/>
          </a:bodyPr>
          <a:lstStyle/>
          <a:p>
            <a:pPr marL="0" indent="0">
              <a:buNone/>
              <a:defRPr/>
            </a:pPr>
            <a:r>
              <a:rPr lang="en-GB" altLang="en-US" sz="2800" dirty="0"/>
              <a:t>Understanding how humans make decisions</a:t>
            </a:r>
          </a:p>
          <a:p>
            <a:pPr marL="0" indent="0">
              <a:buNone/>
              <a:defRPr/>
            </a:pPr>
            <a:r>
              <a:rPr lang="en-GB" altLang="en-US" sz="2800" dirty="0"/>
              <a:t>What this means for:</a:t>
            </a:r>
          </a:p>
          <a:p>
            <a:pPr lvl="1">
              <a:defRPr/>
            </a:pPr>
            <a:r>
              <a:rPr lang="en-GB" altLang="en-US" sz="2500" dirty="0"/>
              <a:t>Staying up to date in an efficient way</a:t>
            </a:r>
          </a:p>
          <a:p>
            <a:pPr lvl="1">
              <a:defRPr/>
            </a:pPr>
            <a:r>
              <a:rPr lang="en-GB" altLang="en-US" sz="2500" dirty="0">
                <a:solidFill>
                  <a:schemeClr val="bg1">
                    <a:lumMod val="75000"/>
                  </a:schemeClr>
                </a:solidFill>
              </a:rPr>
              <a:t>Having meaningful conversations with people about their medicines choices</a:t>
            </a:r>
          </a:p>
          <a:p>
            <a:pPr lvl="1">
              <a:defRPr/>
            </a:pPr>
            <a:r>
              <a:rPr lang="en-GB" altLang="en-US" sz="2500" dirty="0">
                <a:solidFill>
                  <a:schemeClr val="bg1">
                    <a:lumMod val="75000"/>
                  </a:schemeClr>
                </a:solidFill>
              </a:rPr>
              <a:t>Decision hygiene and safer prescribing</a:t>
            </a:r>
          </a:p>
        </p:txBody>
      </p:sp>
    </p:spTree>
    <p:extLst>
      <p:ext uri="{BB962C8B-B14F-4D97-AF65-F5344CB8AC3E}">
        <p14:creationId xmlns:p14="http://schemas.microsoft.com/office/powerpoint/2010/main" val="1800933327"/>
      </p:ext>
    </p:extLst>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Rectangle 2">
            <a:extLst>
              <a:ext uri="{FF2B5EF4-FFF2-40B4-BE49-F238E27FC236}">
                <a16:creationId xmlns:a16="http://schemas.microsoft.com/office/drawing/2014/main" id="{69E7C444-E410-B22C-BF80-8094F1367FCE}"/>
              </a:ext>
            </a:extLst>
          </p:cNvPr>
          <p:cNvSpPr>
            <a:spLocks noGrp="1"/>
          </p:cNvSpPr>
          <p:nvPr>
            <p:ph type="body" idx="4294967295"/>
          </p:nvPr>
        </p:nvSpPr>
        <p:spPr>
          <a:xfrm>
            <a:off x="1729988" y="1262218"/>
            <a:ext cx="8301038" cy="4702175"/>
          </a:xfrm>
        </p:spPr>
        <p:txBody>
          <a:bodyPr>
            <a:normAutofit fontScale="92500" lnSpcReduction="10000"/>
          </a:bodyPr>
          <a:lstStyle/>
          <a:p>
            <a:pPr eaLnBrk="1" hangingPunct="1">
              <a:buFontTx/>
              <a:buNone/>
            </a:pPr>
            <a:r>
              <a:rPr lang="en-GB" altLang="en-US" sz="2900" dirty="0"/>
              <a:t>    "We surveyed one acute medical take in our hospital. In a relatively quiet take, we saw 18 patients with a total of 44 diagnoses. The guidelines that the on-call physician should have read remembered and applied correctly for those conditions came to 3,679 pages.  This number included only NICE, the Royal Colleges and major societies from the last 3 years.  If it takes 2 minutes to read each page, the physician on call will have to spend </a:t>
            </a:r>
            <a:r>
              <a:rPr lang="en-GB" altLang="en-US" sz="2900" dirty="0">
                <a:solidFill>
                  <a:srgbClr val="FF0000"/>
                </a:solidFill>
              </a:rPr>
              <a:t>122 hours</a:t>
            </a:r>
            <a:r>
              <a:rPr lang="en-GB" altLang="en-US" sz="2900" dirty="0"/>
              <a:t> reading to keep abreast of the guidelines" (for one 24h on-call period). </a:t>
            </a:r>
          </a:p>
          <a:p>
            <a:pPr eaLnBrk="1" hangingPunct="1">
              <a:buFontTx/>
              <a:buNone/>
            </a:pPr>
            <a:endParaRPr lang="en-GB" altLang="en-US" sz="2900" dirty="0"/>
          </a:p>
          <a:p>
            <a:pPr algn="r" eaLnBrk="1" hangingPunct="1">
              <a:buFontTx/>
              <a:buNone/>
            </a:pPr>
            <a:r>
              <a:rPr lang="en-GB" altLang="en-US" sz="2900" dirty="0">
                <a:solidFill>
                  <a:srgbClr val="3366FF"/>
                </a:solidFill>
              </a:rPr>
              <a:t>Allen D, Harkins KJ. Lancet 2005; 365: 1768</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CD02A62-646D-E978-8AB6-E7F61DD4F7B0}"/>
                  </a:ext>
                </a:extLst>
              </p14:cNvPr>
              <p14:cNvContentPartPr/>
              <p14:nvPr/>
            </p14:nvContentPartPr>
            <p14:xfrm>
              <a:off x="4306013" y="1970860"/>
              <a:ext cx="360" cy="360"/>
            </p14:xfrm>
          </p:contentPart>
        </mc:Choice>
        <mc:Fallback xmlns="">
          <p:pic>
            <p:nvPicPr>
              <p:cNvPr id="2" name="Ink 1">
                <a:extLst>
                  <a:ext uri="{FF2B5EF4-FFF2-40B4-BE49-F238E27FC236}">
                    <a16:creationId xmlns:a16="http://schemas.microsoft.com/office/drawing/2014/main" id="{FCD02A62-646D-E978-8AB6-E7F61DD4F7B0}"/>
                  </a:ext>
                </a:extLst>
              </p:cNvPr>
              <p:cNvPicPr/>
              <p:nvPr/>
            </p:nvPicPr>
            <p:blipFill>
              <a:blip r:embed="rId4"/>
              <a:stretch>
                <a:fillRect/>
              </a:stretch>
            </p:blipFill>
            <p:spPr>
              <a:xfrm>
                <a:off x="4297373" y="19622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B3F6F393-D172-368E-5A13-E6DDADDF0529}"/>
                  </a:ext>
                </a:extLst>
              </p14:cNvPr>
              <p14:cNvContentPartPr/>
              <p14:nvPr/>
            </p14:nvContentPartPr>
            <p14:xfrm>
              <a:off x="4565933" y="1608340"/>
              <a:ext cx="360" cy="360"/>
            </p14:xfrm>
          </p:contentPart>
        </mc:Choice>
        <mc:Fallback xmlns="">
          <p:pic>
            <p:nvPicPr>
              <p:cNvPr id="3" name="Ink 2">
                <a:extLst>
                  <a:ext uri="{FF2B5EF4-FFF2-40B4-BE49-F238E27FC236}">
                    <a16:creationId xmlns:a16="http://schemas.microsoft.com/office/drawing/2014/main" id="{B3F6F393-D172-368E-5A13-E6DDADDF0529}"/>
                  </a:ext>
                </a:extLst>
              </p:cNvPr>
              <p:cNvPicPr/>
              <p:nvPr/>
            </p:nvPicPr>
            <p:blipFill>
              <a:blip r:embed="rId4"/>
              <a:stretch>
                <a:fillRect/>
              </a:stretch>
            </p:blipFill>
            <p:spPr>
              <a:xfrm>
                <a:off x="4556933" y="159934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8EB33442-F9DE-5E7E-58C4-48F885460401}"/>
                  </a:ext>
                </a:extLst>
              </p14:cNvPr>
              <p14:cNvContentPartPr/>
              <p14:nvPr/>
            </p14:nvContentPartPr>
            <p14:xfrm>
              <a:off x="3906773" y="2830900"/>
              <a:ext cx="360" cy="360"/>
            </p14:xfrm>
          </p:contentPart>
        </mc:Choice>
        <mc:Fallback xmlns="">
          <p:pic>
            <p:nvPicPr>
              <p:cNvPr id="4" name="Ink 3">
                <a:extLst>
                  <a:ext uri="{FF2B5EF4-FFF2-40B4-BE49-F238E27FC236}">
                    <a16:creationId xmlns:a16="http://schemas.microsoft.com/office/drawing/2014/main" id="{8EB33442-F9DE-5E7E-58C4-48F885460401}"/>
                  </a:ext>
                </a:extLst>
              </p:cNvPr>
              <p:cNvPicPr/>
              <p:nvPr/>
            </p:nvPicPr>
            <p:blipFill>
              <a:blip r:embed="rId4"/>
              <a:stretch>
                <a:fillRect/>
              </a:stretch>
            </p:blipFill>
            <p:spPr>
              <a:xfrm>
                <a:off x="3897773" y="2822260"/>
                <a:ext cx="18000" cy="18000"/>
              </a:xfrm>
              <a:prstGeom prst="rect">
                <a:avLst/>
              </a:prstGeom>
            </p:spPr>
          </p:pic>
        </mc:Fallback>
      </mc:AlternateContent>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54E1C7-9918-CBA4-4AC5-26E8CC183AA3}"/>
              </a:ext>
            </a:extLst>
          </p:cNvPr>
          <p:cNvSpPr>
            <a:spLocks noChangeArrowheads="1"/>
          </p:cNvSpPr>
          <p:nvPr/>
        </p:nvSpPr>
        <p:spPr bwMode="auto">
          <a:xfrm>
            <a:off x="4479925" y="2940050"/>
            <a:ext cx="1276350" cy="488950"/>
          </a:xfrm>
          <a:prstGeom prst="rect">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endParaRPr lang="en-GB" altLang="en-US" sz="1800">
              <a:latin typeface="Arial" panose="020B0604020202020204" pitchFamily="34" charset="0"/>
            </a:endParaRPr>
          </a:p>
        </p:txBody>
      </p:sp>
      <p:pic>
        <p:nvPicPr>
          <p:cNvPr id="3" name="Picture 2">
            <a:extLst>
              <a:ext uri="{FF2B5EF4-FFF2-40B4-BE49-F238E27FC236}">
                <a16:creationId xmlns:a16="http://schemas.microsoft.com/office/drawing/2014/main" id="{C02AA7D7-CD71-826A-1E39-35D905875F54}"/>
              </a:ext>
            </a:extLst>
          </p:cNvPr>
          <p:cNvPicPr>
            <a:picLocks noChangeAspect="1"/>
          </p:cNvPicPr>
          <p:nvPr/>
        </p:nvPicPr>
        <p:blipFill>
          <a:blip r:embed="rId2"/>
          <a:stretch>
            <a:fillRect/>
          </a:stretch>
        </p:blipFill>
        <p:spPr>
          <a:xfrm>
            <a:off x="593724" y="48515"/>
            <a:ext cx="11566088" cy="6363436"/>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23CCE884-2EAC-6800-CAE3-D1F521621ACE}"/>
                  </a:ext>
                </a:extLst>
              </p14:cNvPr>
              <p14:cNvContentPartPr/>
              <p14:nvPr/>
            </p14:nvContentPartPr>
            <p14:xfrm>
              <a:off x="3359573" y="4317340"/>
              <a:ext cx="3197160" cy="1274040"/>
            </p14:xfrm>
          </p:contentPart>
        </mc:Choice>
        <mc:Fallback xmlns="">
          <p:pic>
            <p:nvPicPr>
              <p:cNvPr id="4" name="Ink 3">
                <a:extLst>
                  <a:ext uri="{FF2B5EF4-FFF2-40B4-BE49-F238E27FC236}">
                    <a16:creationId xmlns:a16="http://schemas.microsoft.com/office/drawing/2014/main" id="{23CCE884-2EAC-6800-CAE3-D1F521621ACE}"/>
                  </a:ext>
                </a:extLst>
              </p:cNvPr>
              <p:cNvPicPr/>
              <p:nvPr/>
            </p:nvPicPr>
            <p:blipFill>
              <a:blip r:embed="rId4"/>
              <a:stretch>
                <a:fillRect/>
              </a:stretch>
            </p:blipFill>
            <p:spPr>
              <a:xfrm>
                <a:off x="3350933" y="4308700"/>
                <a:ext cx="3214800" cy="1291680"/>
              </a:xfrm>
              <a:prstGeom prst="rect">
                <a:avLst/>
              </a:prstGeom>
            </p:spPr>
          </p:pic>
        </mc:Fallback>
      </mc:AlternateContent>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a:extLst>
              <a:ext uri="{FF2B5EF4-FFF2-40B4-BE49-F238E27FC236}">
                <a16:creationId xmlns:a16="http://schemas.microsoft.com/office/drawing/2014/main" id="{87B93D97-9B99-390B-2A40-A34AE4FA76A7}"/>
              </a:ext>
            </a:extLst>
          </p:cNvPr>
          <p:cNvSpPr>
            <a:spLocks noGrp="1"/>
          </p:cNvSpPr>
          <p:nvPr>
            <p:ph type="title"/>
          </p:nvPr>
        </p:nvSpPr>
        <p:spPr>
          <a:noFill/>
        </p:spPr>
        <p:txBody>
          <a:bodyPr/>
          <a:lstStyle/>
          <a:p>
            <a:r>
              <a:rPr lang="en-GB" altLang="en-US"/>
              <a:t>Information </a:t>
            </a:r>
          </a:p>
        </p:txBody>
      </p:sp>
      <p:sp>
        <p:nvSpPr>
          <p:cNvPr id="60418" name="AutoShape 3">
            <a:extLst>
              <a:ext uri="{FF2B5EF4-FFF2-40B4-BE49-F238E27FC236}">
                <a16:creationId xmlns:a16="http://schemas.microsoft.com/office/drawing/2014/main" id="{D4D6D372-BB7A-A439-B703-D1C823266FCF}"/>
              </a:ext>
            </a:extLst>
          </p:cNvPr>
          <p:cNvSpPr>
            <a:spLocks noChangeArrowheads="1"/>
          </p:cNvSpPr>
          <p:nvPr/>
        </p:nvSpPr>
        <p:spPr bwMode="auto">
          <a:xfrm>
            <a:off x="2208213" y="1844676"/>
            <a:ext cx="7848600" cy="3529013"/>
          </a:xfrm>
          <a:prstGeom prst="wedgeRoundRectCallout">
            <a:avLst>
              <a:gd name="adj1" fmla="val -40088"/>
              <a:gd name="adj2" fmla="val 61338"/>
              <a:gd name="adj3" fmla="val 16667"/>
            </a:avLst>
          </a:prstGeom>
          <a:solidFill>
            <a:srgbClr val="CCFFFF"/>
          </a:solidFill>
          <a:ln>
            <a:noFill/>
          </a:ln>
          <a:effectLst>
            <a:prstShdw prst="shdw17" dist="17961" dir="2700000">
              <a:srgbClr val="7A9999">
                <a:alpha val="74997"/>
              </a:srgbClr>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lnSpc>
                <a:spcPct val="110000"/>
              </a:lnSpc>
              <a:spcBef>
                <a:spcPct val="0"/>
              </a:spcBef>
              <a:buFontTx/>
              <a:buNone/>
            </a:pPr>
            <a:r>
              <a:rPr lang="en-GB" altLang="en-US" sz="2400"/>
              <a:t>"Thinking about the fact that we don't have a lot of time, and this is the thing I feel really ashamed about, I'm in a job where people's lives depend on the fact that I make the right decision, and sometimes I feel completely overwhelmed with the fact that I don't know enough information about some critical decisions that I make every day" </a:t>
            </a:r>
          </a:p>
          <a:p>
            <a:pPr algn="r">
              <a:lnSpc>
                <a:spcPct val="110000"/>
              </a:lnSpc>
              <a:spcBef>
                <a:spcPct val="0"/>
              </a:spcBef>
              <a:buFontTx/>
              <a:buNone/>
            </a:pPr>
            <a:r>
              <a:rPr lang="en-GB" altLang="en-US" sz="2000"/>
              <a:t>GPST West Yorkshire 2010</a:t>
            </a:r>
          </a:p>
        </p:txBody>
      </p:sp>
    </p:spTree>
    <p:extLst>
      <p:ext uri="{BB962C8B-B14F-4D97-AF65-F5344CB8AC3E}">
        <p14:creationId xmlns:p14="http://schemas.microsoft.com/office/powerpoint/2010/main" val="24032795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a:extLst>
              <a:ext uri="{FF2B5EF4-FFF2-40B4-BE49-F238E27FC236}">
                <a16:creationId xmlns:a16="http://schemas.microsoft.com/office/drawing/2014/main" id="{40C09544-B7D7-6343-8BA8-5406B15AD64F}"/>
              </a:ext>
            </a:extLst>
          </p:cNvPr>
          <p:cNvSpPr>
            <a:spLocks noGrp="1" noChangeArrowheads="1"/>
          </p:cNvSpPr>
          <p:nvPr>
            <p:ph type="title"/>
          </p:nvPr>
        </p:nvSpPr>
        <p:spPr/>
        <p:txBody>
          <a:bodyPr/>
          <a:lstStyle/>
          <a:p>
            <a:r>
              <a:rPr lang="en-US" altLang="en-US" dirty="0">
                <a:solidFill>
                  <a:srgbClr val="0070C0"/>
                </a:solidFill>
                <a:latin typeface="Calibri" panose="020F0502020204030204" pitchFamily="34" charset="0"/>
                <a:ea typeface="ＭＳ Ｐゴシック" panose="020B0600070205080204" pitchFamily="34" charset="-128"/>
                <a:cs typeface="Calibri" panose="020F0502020204030204" pitchFamily="34" charset="0"/>
              </a:rPr>
              <a:t>Situation 2</a:t>
            </a:r>
            <a:br>
              <a:rPr lang="en-US" altLang="en-US" dirty="0">
                <a:ea typeface="ＭＳ Ｐゴシック" panose="020B0600070205080204" pitchFamily="34" charset="-128"/>
              </a:rPr>
            </a:br>
            <a:endParaRPr lang="en-US" altLang="en-US" dirty="0">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13C6D38F-36F7-6B4B-A4FE-62960F7A03A6}"/>
              </a:ext>
            </a:extLst>
          </p:cNvPr>
          <p:cNvSpPr>
            <a:spLocks noGrp="1"/>
          </p:cNvSpPr>
          <p:nvPr>
            <p:ph idx="1"/>
          </p:nvPr>
        </p:nvSpPr>
        <p:spPr>
          <a:xfrm>
            <a:off x="1981201" y="1243704"/>
            <a:ext cx="7902575" cy="5245100"/>
          </a:xfrm>
        </p:spPr>
        <p:txBody>
          <a:bodyPr/>
          <a:lstStyle/>
          <a:p>
            <a:pPr marL="0" indent="0">
              <a:buNone/>
              <a:defRPr/>
            </a:pPr>
            <a:r>
              <a:rPr lang="en-US" sz="2400" dirty="0"/>
              <a:t>You must choose between having</a:t>
            </a:r>
          </a:p>
          <a:p>
            <a:pPr marL="0" indent="0">
              <a:buNone/>
              <a:defRPr/>
            </a:pPr>
            <a:endParaRPr lang="en-US" sz="2400" dirty="0"/>
          </a:p>
          <a:p>
            <a:pPr marL="457200" indent="-457200">
              <a:buFontTx/>
              <a:buAutoNum type="arabicPeriod"/>
              <a:defRPr/>
            </a:pPr>
            <a:r>
              <a:rPr lang="en-US" sz="2400" b="1" dirty="0"/>
              <a:t>£5million for sure</a:t>
            </a:r>
          </a:p>
          <a:p>
            <a:pPr marL="457200" indent="-457200">
              <a:buFontTx/>
              <a:buAutoNum type="arabicPeriod"/>
              <a:defRPr/>
            </a:pPr>
            <a:endParaRPr lang="en-US" sz="2400" dirty="0"/>
          </a:p>
          <a:p>
            <a:pPr marL="0" indent="0">
              <a:buNone/>
              <a:defRPr/>
            </a:pPr>
            <a:r>
              <a:rPr lang="en-US" sz="2400" i="1" dirty="0"/>
              <a:t>or this gamble</a:t>
            </a:r>
          </a:p>
          <a:p>
            <a:pPr marL="0" indent="0">
              <a:buNone/>
              <a:defRPr/>
            </a:pPr>
            <a:endParaRPr lang="en-US" sz="2400" b="1" dirty="0"/>
          </a:p>
          <a:p>
            <a:pPr marL="0" indent="0">
              <a:buNone/>
              <a:defRPr/>
            </a:pPr>
            <a:r>
              <a:rPr lang="en-US" sz="2400" b="1" dirty="0"/>
              <a:t>2. 	An 89% chance of winning £5million</a:t>
            </a:r>
          </a:p>
          <a:p>
            <a:pPr marL="0" indent="0">
              <a:buNone/>
              <a:defRPr/>
            </a:pPr>
            <a:r>
              <a:rPr lang="en-US" sz="2400" b="1" dirty="0"/>
              <a:t>	A 10% chance of winning £25million</a:t>
            </a:r>
          </a:p>
          <a:p>
            <a:pPr marL="0" indent="0">
              <a:buNone/>
              <a:defRPr/>
            </a:pPr>
            <a:r>
              <a:rPr lang="en-US" sz="2400" b="1" dirty="0"/>
              <a:t>	A 1 per cent chance to win zero.</a:t>
            </a:r>
          </a:p>
          <a:p>
            <a:pPr marL="0" indent="0">
              <a:buNone/>
              <a:defRPr/>
            </a:pPr>
            <a:r>
              <a:rPr lang="en-US" sz="2400" dirty="0"/>
              <a:t>	</a:t>
            </a:r>
          </a:p>
          <a:p>
            <a:pPr>
              <a:defRPr/>
            </a:pPr>
            <a:endParaRPr lang="en-US" dirty="0"/>
          </a:p>
        </p:txBody>
      </p:sp>
    </p:spTree>
    <p:extLst>
      <p:ext uri="{BB962C8B-B14F-4D97-AF65-F5344CB8AC3E}">
        <p14:creationId xmlns:p14="http://schemas.microsoft.com/office/powerpoint/2010/main" val="3446394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2">
            <a:extLst>
              <a:ext uri="{FF2B5EF4-FFF2-40B4-BE49-F238E27FC236}">
                <a16:creationId xmlns:a16="http://schemas.microsoft.com/office/drawing/2014/main" id="{96CF71FE-1576-2ABD-FA55-819678B009F9}"/>
              </a:ext>
            </a:extLst>
          </p:cNvPr>
          <p:cNvSpPr>
            <a:spLocks noGrp="1"/>
          </p:cNvSpPr>
          <p:nvPr>
            <p:ph type="title" idx="4294967295"/>
          </p:nvPr>
        </p:nvSpPr>
        <p:spPr>
          <a:xfrm>
            <a:off x="1992313" y="201613"/>
            <a:ext cx="8229600" cy="1139825"/>
          </a:xfrm>
        </p:spPr>
        <p:txBody>
          <a:bodyPr anchorCtr="1"/>
          <a:lstStyle/>
          <a:p>
            <a:r>
              <a:rPr lang="en-GB" altLang="en-US" sz="3600"/>
              <a:t>How can we keep up?</a:t>
            </a:r>
            <a:br>
              <a:rPr lang="en-GB" altLang="en-US" sz="3600"/>
            </a:br>
            <a:r>
              <a:rPr lang="en-GB" altLang="en-US" sz="2000">
                <a:solidFill>
                  <a:srgbClr val="0000FF"/>
                </a:solidFill>
              </a:rPr>
              <a:t>Sackett D et al BMJ 1</a:t>
            </a:r>
            <a:r>
              <a:rPr lang="en-US" altLang="en-US" sz="2000">
                <a:solidFill>
                  <a:srgbClr val="0000FF"/>
                </a:solidFill>
              </a:rPr>
              <a:t>996;312:71-72</a:t>
            </a:r>
          </a:p>
        </p:txBody>
      </p:sp>
      <p:sp>
        <p:nvSpPr>
          <p:cNvPr id="236546" name="Rectangle 3">
            <a:extLst>
              <a:ext uri="{FF2B5EF4-FFF2-40B4-BE49-F238E27FC236}">
                <a16:creationId xmlns:a16="http://schemas.microsoft.com/office/drawing/2014/main" id="{CA945388-62A1-E626-ECD6-37A0064CD6D7}"/>
              </a:ext>
            </a:extLst>
          </p:cNvPr>
          <p:cNvSpPr>
            <a:spLocks noGrp="1"/>
          </p:cNvSpPr>
          <p:nvPr>
            <p:ph type="body" idx="4294967295"/>
          </p:nvPr>
        </p:nvSpPr>
        <p:spPr>
          <a:xfrm>
            <a:off x="1170879" y="1603375"/>
            <a:ext cx="9166922" cy="5254625"/>
          </a:xfrm>
        </p:spPr>
        <p:txBody>
          <a:bodyPr/>
          <a:lstStyle/>
          <a:p>
            <a:pPr>
              <a:lnSpc>
                <a:spcPct val="90000"/>
              </a:lnSpc>
              <a:buFontTx/>
              <a:buNone/>
            </a:pPr>
            <a:r>
              <a:rPr lang="en-US" altLang="en-US" sz="2400" dirty="0"/>
              <a:t>“The difficulties that </a:t>
            </a:r>
            <a:r>
              <a:rPr lang="en-US" altLang="en-US" sz="2400" b="1" dirty="0">
                <a:solidFill>
                  <a:srgbClr val="FF0000"/>
                </a:solidFill>
              </a:rPr>
              <a:t>clinicians</a:t>
            </a:r>
            <a:r>
              <a:rPr lang="en-US" altLang="en-US" sz="2400" dirty="0">
                <a:solidFill>
                  <a:srgbClr val="FF0000"/>
                </a:solidFill>
              </a:rPr>
              <a:t> </a:t>
            </a:r>
            <a:r>
              <a:rPr lang="en-US" altLang="en-US" sz="2400" dirty="0"/>
              <a:t>face in keeping abreast of all the medical advances reported in primary journals are obvious from a comparison of the time required for reading </a:t>
            </a:r>
          </a:p>
          <a:p>
            <a:pPr lvl="1">
              <a:lnSpc>
                <a:spcPct val="90000"/>
              </a:lnSpc>
              <a:buFont typeface="Arial" panose="020B0604020202020204" pitchFamily="34" charset="0"/>
              <a:buChar char="•"/>
            </a:pPr>
            <a:r>
              <a:rPr lang="en-US" altLang="en-US" sz="2400" dirty="0"/>
              <a:t>for general medicine, enough to examine 19 articles per day, 365 days per year</a:t>
            </a:r>
          </a:p>
          <a:p>
            <a:pPr>
              <a:lnSpc>
                <a:spcPct val="90000"/>
              </a:lnSpc>
              <a:buFontTx/>
              <a:buNone/>
            </a:pPr>
            <a:r>
              <a:rPr lang="en-US" altLang="en-US" sz="2400" dirty="0"/>
              <a:t> with the time available </a:t>
            </a:r>
          </a:p>
          <a:p>
            <a:pPr lvl="1">
              <a:lnSpc>
                <a:spcPct val="90000"/>
              </a:lnSpc>
              <a:buFont typeface="Arial" panose="020B0604020202020204" pitchFamily="34" charset="0"/>
              <a:buChar char="•"/>
            </a:pPr>
            <a:r>
              <a:rPr lang="en-US" altLang="en-US" sz="2400" dirty="0"/>
              <a:t>well </a:t>
            </a:r>
            <a:r>
              <a:rPr lang="en-US" altLang="en-US" sz="2400" dirty="0">
                <a:solidFill>
                  <a:srgbClr val="FF0000"/>
                </a:solidFill>
              </a:rPr>
              <a:t>under an hour a week</a:t>
            </a:r>
            <a:r>
              <a:rPr lang="en-US" altLang="en-US" sz="2400" dirty="0"/>
              <a:t> by British medical consultants, even on self reports.”</a:t>
            </a:r>
          </a:p>
          <a:p>
            <a:pPr lvl="1">
              <a:lnSpc>
                <a:spcPct val="90000"/>
              </a:lnSpc>
              <a:buFont typeface="Wingdings" pitchFamily="2" charset="2"/>
              <a:buChar char="Ø"/>
            </a:pPr>
            <a:endParaRPr lang="en-GB" altLang="en-US" sz="2400" dirty="0"/>
          </a:p>
          <a:p>
            <a:pPr>
              <a:lnSpc>
                <a:spcPct val="90000"/>
              </a:lnSpc>
              <a:buFont typeface="Wingdings" pitchFamily="2" charset="2"/>
              <a:buNone/>
            </a:pPr>
            <a:r>
              <a:rPr lang="en-GB" altLang="en-US" sz="2400" dirty="0">
                <a:solidFill>
                  <a:srgbClr val="FF0000"/>
                </a:solidFill>
              </a:rPr>
              <a:t>How to best use use your </a:t>
            </a:r>
            <a:r>
              <a:rPr lang="en-GB" altLang="en-US" sz="2400" i="1" dirty="0">
                <a:solidFill>
                  <a:srgbClr val="FF0000"/>
                </a:solidFill>
              </a:rPr>
              <a:t>Golden Hour</a:t>
            </a:r>
            <a:r>
              <a:rPr lang="en-GB" altLang="en-US" sz="2400" dirty="0">
                <a:solidFill>
                  <a:srgbClr val="FF0000"/>
                </a:solidFill>
              </a:rPr>
              <a:t>?</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2">
            <a:extLst>
              <a:ext uri="{FF2B5EF4-FFF2-40B4-BE49-F238E27FC236}">
                <a16:creationId xmlns:a16="http://schemas.microsoft.com/office/drawing/2014/main" id="{DDD3DE4A-D022-1443-94F7-272FCF6BF33C}"/>
              </a:ext>
            </a:extLst>
          </p:cNvPr>
          <p:cNvSpPr>
            <a:spLocks noGrp="1"/>
          </p:cNvSpPr>
          <p:nvPr>
            <p:ph type="title"/>
          </p:nvPr>
        </p:nvSpPr>
        <p:spPr>
          <a:xfrm>
            <a:off x="548640" y="115889"/>
            <a:ext cx="9673273" cy="936625"/>
          </a:xfrm>
        </p:spPr>
        <p:txBody>
          <a:bodyPr/>
          <a:lstStyle/>
          <a:p>
            <a:r>
              <a:rPr lang="en-GB" altLang="en-US" dirty="0"/>
              <a:t>Keeping up to date: what do we need?</a:t>
            </a:r>
          </a:p>
        </p:txBody>
      </p:sp>
      <p:sp>
        <p:nvSpPr>
          <p:cNvPr id="4" name="Content Placeholder 3">
            <a:extLst>
              <a:ext uri="{FF2B5EF4-FFF2-40B4-BE49-F238E27FC236}">
                <a16:creationId xmlns:a16="http://schemas.microsoft.com/office/drawing/2014/main" id="{4EB9261F-174B-1D4F-9787-B4EE7D20C6B8}"/>
              </a:ext>
            </a:extLst>
          </p:cNvPr>
          <p:cNvSpPr>
            <a:spLocks noGrp="1"/>
          </p:cNvSpPr>
          <p:nvPr>
            <p:ph idx="1"/>
          </p:nvPr>
        </p:nvSpPr>
        <p:spPr>
          <a:xfrm>
            <a:off x="548640" y="1268413"/>
            <a:ext cx="9662160" cy="4857750"/>
          </a:xfrm>
        </p:spPr>
        <p:txBody>
          <a:bodyPr/>
          <a:lstStyle/>
          <a:p>
            <a:pPr>
              <a:defRPr/>
            </a:pPr>
            <a:r>
              <a:rPr lang="en-GB" dirty="0"/>
              <a:t>A way of ‘just knowing’ what to do </a:t>
            </a:r>
            <a:r>
              <a:rPr lang="en-GB" dirty="0">
                <a:solidFill>
                  <a:srgbClr val="FF0000"/>
                </a:solidFill>
              </a:rPr>
              <a:t>most</a:t>
            </a:r>
            <a:r>
              <a:rPr lang="en-GB" dirty="0">
                <a:solidFill>
                  <a:schemeClr val="accent6">
                    <a:lumMod val="75000"/>
                  </a:schemeClr>
                </a:solidFill>
              </a:rPr>
              <a:t> </a:t>
            </a:r>
            <a:r>
              <a:rPr lang="en-GB" dirty="0"/>
              <a:t>of the time</a:t>
            </a:r>
          </a:p>
          <a:p>
            <a:pPr lvl="1">
              <a:defRPr/>
            </a:pPr>
            <a:r>
              <a:rPr lang="en-GB" dirty="0"/>
              <a:t>Because we haven’t got time to keep looking things up </a:t>
            </a:r>
          </a:p>
          <a:p>
            <a:pPr>
              <a:defRPr/>
            </a:pPr>
            <a:r>
              <a:rPr lang="en-GB" dirty="0"/>
              <a:t>A way of finding out if something </a:t>
            </a:r>
            <a:r>
              <a:rPr lang="en-GB" dirty="0">
                <a:solidFill>
                  <a:srgbClr val="FF0000"/>
                </a:solidFill>
              </a:rPr>
              <a:t>new</a:t>
            </a:r>
            <a:r>
              <a:rPr lang="en-GB" dirty="0"/>
              <a:t> and </a:t>
            </a:r>
            <a:r>
              <a:rPr lang="en-GB" dirty="0">
                <a:solidFill>
                  <a:srgbClr val="FF0000"/>
                </a:solidFill>
              </a:rPr>
              <a:t>important</a:t>
            </a:r>
            <a:r>
              <a:rPr lang="en-GB" dirty="0"/>
              <a:t> has come along</a:t>
            </a:r>
          </a:p>
          <a:p>
            <a:pPr lvl="1">
              <a:defRPr/>
            </a:pPr>
            <a:r>
              <a:rPr lang="en-GB" dirty="0"/>
              <a:t>Because we need to be up to date, but we don’t want to be swamped with irrelevant information</a:t>
            </a:r>
          </a:p>
          <a:p>
            <a:pPr>
              <a:defRPr/>
            </a:pPr>
            <a:r>
              <a:rPr lang="en-GB" dirty="0"/>
              <a:t>A way of finding what we </a:t>
            </a:r>
            <a:r>
              <a:rPr lang="en-GB" dirty="0">
                <a:solidFill>
                  <a:srgbClr val="FF0000"/>
                </a:solidFill>
              </a:rPr>
              <a:t>need</a:t>
            </a:r>
            <a:r>
              <a:rPr lang="en-GB" dirty="0"/>
              <a:t> when we’re stuck</a:t>
            </a:r>
          </a:p>
          <a:p>
            <a:pPr lvl="1">
              <a:defRPr/>
            </a:pPr>
            <a:r>
              <a:rPr lang="en-GB" dirty="0"/>
              <a:t>Finding the best answer quickly</a:t>
            </a:r>
          </a:p>
        </p:txBody>
      </p:sp>
      <p:sp>
        <p:nvSpPr>
          <p:cNvPr id="5" name="Slide Number Placeholder 4">
            <a:extLst>
              <a:ext uri="{FF2B5EF4-FFF2-40B4-BE49-F238E27FC236}">
                <a16:creationId xmlns:a16="http://schemas.microsoft.com/office/drawing/2014/main" id="{32D06052-99A9-6846-A041-A1A2481CE5EF}"/>
              </a:ext>
            </a:extLst>
          </p:cNvPr>
          <p:cNvSpPr>
            <a:spLocks noGrp="1"/>
          </p:cNvSpPr>
          <p:nvPr>
            <p:ph type="sldNum" sz="quarter" idx="12"/>
          </p:nvPr>
        </p:nvSpPr>
        <p:spPr/>
        <p:txBody>
          <a:bodyPr/>
          <a:lstStyle/>
          <a:p>
            <a:pPr eaLnBrk="1" hangingPunct="1">
              <a:defRPr/>
            </a:pPr>
            <a:r>
              <a:rPr lang="en-GB">
                <a:solidFill>
                  <a:prstClr val="white"/>
                </a:solidFill>
              </a:rPr>
              <a:t> </a:t>
            </a:r>
            <a:fld id="{03E8F774-234B-164C-85CB-1765DF641548}" type="slidenum">
              <a:rPr lang="en-GB">
                <a:solidFill>
                  <a:prstClr val="white"/>
                </a:solidFill>
              </a:rPr>
              <a:pPr eaLnBrk="1" hangingPunct="1">
                <a:defRPr/>
              </a:pPr>
              <a:t>61</a:t>
            </a:fld>
            <a:endParaRPr lang="en-GB">
              <a:solidFill>
                <a:prstClr val="white"/>
              </a:solidFill>
            </a:endParaRPr>
          </a:p>
        </p:txBody>
      </p:sp>
    </p:spTree>
    <p:extLst>
      <p:ext uri="{BB962C8B-B14F-4D97-AF65-F5344CB8AC3E}">
        <p14:creationId xmlns:p14="http://schemas.microsoft.com/office/powerpoint/2010/main" val="32071948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249" name="Rectangle 2">
            <a:extLst>
              <a:ext uri="{FF2B5EF4-FFF2-40B4-BE49-F238E27FC236}">
                <a16:creationId xmlns:a16="http://schemas.microsoft.com/office/drawing/2014/main" id="{7B2917A3-256F-F543-B03B-C0556A0F99F9}"/>
              </a:ext>
            </a:extLst>
          </p:cNvPr>
          <p:cNvSpPr>
            <a:spLocks noGrp="1"/>
          </p:cNvSpPr>
          <p:nvPr>
            <p:ph type="title"/>
          </p:nvPr>
        </p:nvSpPr>
        <p:spPr>
          <a:xfrm>
            <a:off x="420624" y="395287"/>
            <a:ext cx="10269031" cy="866615"/>
          </a:xfrm>
        </p:spPr>
        <p:txBody>
          <a:bodyPr/>
          <a:lstStyle/>
          <a:p>
            <a:pPr eaLnBrk="1" hangingPunct="1">
              <a:spcAft>
                <a:spcPts val="1200"/>
              </a:spcAft>
            </a:pPr>
            <a:r>
              <a:rPr lang="en-GB" altLang="en-US" sz="3600" dirty="0"/>
              <a:t>Be like Baldrick and get yourself a cunning plan…….</a:t>
            </a:r>
            <a:endParaRPr lang="en-GB" altLang="en-US" sz="4000" dirty="0"/>
          </a:p>
        </p:txBody>
      </p:sp>
      <p:sp>
        <p:nvSpPr>
          <p:cNvPr id="181250" name="Rectangle 3">
            <a:extLst>
              <a:ext uri="{FF2B5EF4-FFF2-40B4-BE49-F238E27FC236}">
                <a16:creationId xmlns:a16="http://schemas.microsoft.com/office/drawing/2014/main" id="{6FB2B814-0371-604E-A519-DFF2691594A6}"/>
              </a:ext>
            </a:extLst>
          </p:cNvPr>
          <p:cNvSpPr>
            <a:spLocks noGrp="1"/>
          </p:cNvSpPr>
          <p:nvPr>
            <p:ph idx="1"/>
          </p:nvPr>
        </p:nvSpPr>
        <p:spPr>
          <a:xfrm>
            <a:off x="264953" y="2016743"/>
            <a:ext cx="9273032" cy="4445970"/>
          </a:xfrm>
        </p:spPr>
        <p:txBody>
          <a:bodyPr>
            <a:normAutofit/>
          </a:bodyPr>
          <a:lstStyle/>
          <a:p>
            <a:pPr lvl="1">
              <a:lnSpc>
                <a:spcPct val="80000"/>
              </a:lnSpc>
              <a:spcAft>
                <a:spcPts val="1200"/>
              </a:spcAft>
            </a:pPr>
            <a:r>
              <a:rPr lang="en-GB" altLang="en-US" sz="2800" b="1" dirty="0">
                <a:solidFill>
                  <a:srgbClr val="0033CC"/>
                </a:solidFill>
              </a:rPr>
              <a:t>Hunting:</a:t>
            </a:r>
            <a:r>
              <a:rPr lang="en-GB" altLang="en-US" sz="2800" dirty="0"/>
              <a:t> find the </a:t>
            </a:r>
            <a:r>
              <a:rPr lang="en-GB" altLang="en-US" sz="2800" dirty="0">
                <a:solidFill>
                  <a:srgbClr val="FF0000"/>
                </a:solidFill>
              </a:rPr>
              <a:t>best possible </a:t>
            </a:r>
            <a:r>
              <a:rPr lang="en-GB" altLang="en-US" sz="2800" dirty="0"/>
              <a:t>answer to a specific question and recognise it as such, quickly and efficiently. </a:t>
            </a:r>
          </a:p>
          <a:p>
            <a:pPr lvl="1">
              <a:lnSpc>
                <a:spcPct val="80000"/>
              </a:lnSpc>
              <a:spcAft>
                <a:spcPts val="1200"/>
              </a:spcAft>
            </a:pPr>
            <a:r>
              <a:rPr lang="en-GB" altLang="en-US" sz="2800" b="1" dirty="0">
                <a:solidFill>
                  <a:srgbClr val="0033CC"/>
                </a:solidFill>
              </a:rPr>
              <a:t>Foraging: </a:t>
            </a:r>
            <a:r>
              <a:rPr lang="en-GB" altLang="en-US" sz="2800" dirty="0"/>
              <a:t> be alerted to new, </a:t>
            </a:r>
            <a:r>
              <a:rPr lang="en-GB" altLang="en-US" sz="2800" dirty="0">
                <a:solidFill>
                  <a:srgbClr val="FF0000"/>
                </a:solidFill>
              </a:rPr>
              <a:t>important</a:t>
            </a:r>
            <a:r>
              <a:rPr lang="en-GB" altLang="en-US" sz="2800" dirty="0"/>
              <a:t>, relevant, valid information that requires a change in practice </a:t>
            </a:r>
            <a:endParaRPr lang="en-GB" altLang="en-US" sz="2800" b="1" dirty="0"/>
          </a:p>
          <a:p>
            <a:pPr lvl="1">
              <a:lnSpc>
                <a:spcPct val="80000"/>
              </a:lnSpc>
              <a:spcAft>
                <a:spcPts val="1200"/>
              </a:spcAft>
            </a:pPr>
            <a:r>
              <a:rPr lang="en-GB" altLang="en-US" sz="2800" b="1" dirty="0">
                <a:solidFill>
                  <a:srgbClr val="0033CC"/>
                </a:solidFill>
              </a:rPr>
              <a:t>Hot synching:</a:t>
            </a:r>
            <a:r>
              <a:rPr lang="en-GB" altLang="en-US" sz="2800" dirty="0"/>
              <a:t> update your brain once or twice a year on the 30-40 conditions you see most </a:t>
            </a:r>
            <a:r>
              <a:rPr lang="en-GB" altLang="en-US" sz="2800" dirty="0">
                <a:solidFill>
                  <a:srgbClr val="FF0000"/>
                </a:solidFill>
              </a:rPr>
              <a:t>frequently</a:t>
            </a:r>
            <a:endParaRPr lang="en-GB" altLang="en-US" sz="2800" b="1" dirty="0">
              <a:solidFill>
                <a:srgbClr val="FF0000"/>
              </a:solidFill>
            </a:endParaRPr>
          </a:p>
        </p:txBody>
      </p:sp>
      <p:pic>
        <p:nvPicPr>
          <p:cNvPr id="181251" name="Picture 3" descr="MCj04338630000[1]">
            <a:extLst>
              <a:ext uri="{FF2B5EF4-FFF2-40B4-BE49-F238E27FC236}">
                <a16:creationId xmlns:a16="http://schemas.microsoft.com/office/drawing/2014/main" id="{3E9C5B8A-91E0-6040-B62B-DE8E3F6404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72" y="4664884"/>
            <a:ext cx="1725613" cy="172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635842FB-48D8-E047-B7B9-C3EB5FCCD5E7}"/>
              </a:ext>
            </a:extLst>
          </p:cNvPr>
          <p:cNvPicPr>
            <a:picLocks noChangeAspect="1"/>
          </p:cNvPicPr>
          <p:nvPr/>
        </p:nvPicPr>
        <p:blipFill>
          <a:blip r:embed="rId4"/>
          <a:stretch>
            <a:fillRect/>
          </a:stretch>
        </p:blipFill>
        <p:spPr>
          <a:xfrm>
            <a:off x="9642064" y="1459530"/>
            <a:ext cx="2095181" cy="1969470"/>
          </a:xfrm>
          <a:prstGeom prst="rect">
            <a:avLst/>
          </a:prstGeom>
        </p:spPr>
      </p:pic>
    </p:spTree>
    <p:extLst>
      <p:ext uri="{BB962C8B-B14F-4D97-AF65-F5344CB8AC3E}">
        <p14:creationId xmlns:p14="http://schemas.microsoft.com/office/powerpoint/2010/main" val="1174216925"/>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Rectangle 2">
            <a:extLst>
              <a:ext uri="{FF2B5EF4-FFF2-40B4-BE49-F238E27FC236}">
                <a16:creationId xmlns:a16="http://schemas.microsoft.com/office/drawing/2014/main" id="{D0EA079E-8465-1CDD-3D9F-E5CF26EABFBD}"/>
              </a:ext>
            </a:extLst>
          </p:cNvPr>
          <p:cNvSpPr>
            <a:spLocks noGrp="1"/>
          </p:cNvSpPr>
          <p:nvPr>
            <p:ph type="title"/>
          </p:nvPr>
        </p:nvSpPr>
        <p:spPr>
          <a:xfrm>
            <a:off x="1981200" y="149225"/>
            <a:ext cx="8229600" cy="1143000"/>
          </a:xfrm>
          <a:noFill/>
        </p:spPr>
        <p:txBody>
          <a:bodyPr/>
          <a:lstStyle/>
          <a:p>
            <a:r>
              <a:rPr lang="en-GB" altLang="en-US"/>
              <a:t>Can </a:t>
            </a:r>
            <a:r>
              <a:rPr lang="en-GB" altLang="en-US" i="1"/>
              <a:t>you</a:t>
            </a:r>
            <a:r>
              <a:rPr lang="en-GB" altLang="en-US"/>
              <a:t> assess validity?</a:t>
            </a:r>
          </a:p>
        </p:txBody>
      </p:sp>
      <p:sp>
        <p:nvSpPr>
          <p:cNvPr id="250882" name="AutoShape 3">
            <a:extLst>
              <a:ext uri="{FF2B5EF4-FFF2-40B4-BE49-F238E27FC236}">
                <a16:creationId xmlns:a16="http://schemas.microsoft.com/office/drawing/2014/main" id="{51CEAEA8-ABF5-5328-A4B2-89DB3F52CBA4}"/>
              </a:ext>
            </a:extLst>
          </p:cNvPr>
          <p:cNvSpPr>
            <a:spLocks noChangeArrowheads="1"/>
          </p:cNvSpPr>
          <p:nvPr/>
        </p:nvSpPr>
        <p:spPr bwMode="auto">
          <a:xfrm>
            <a:off x="1774825" y="1223963"/>
            <a:ext cx="6337300" cy="1943100"/>
          </a:xfrm>
          <a:prstGeom prst="wedgeRoundRectCallout">
            <a:avLst>
              <a:gd name="adj1" fmla="val 43486"/>
              <a:gd name="adj2" fmla="val 74838"/>
              <a:gd name="adj3" fmla="val 16667"/>
            </a:avLst>
          </a:prstGeom>
          <a:solidFill>
            <a:srgbClr val="CCFFFF"/>
          </a:solidFill>
          <a:ln>
            <a:noFill/>
          </a:ln>
          <a:effectLst>
            <a:prstShdw prst="shdw17" dist="17961" dir="2700000">
              <a:srgbClr val="7A9999">
                <a:alpha val="74997"/>
              </a:srgbClr>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GB" altLang="en-US" sz="2400"/>
              <a:t>“I remember doing it as one of the things…</a:t>
            </a:r>
            <a:r>
              <a:rPr lang="en-GB" altLang="en-US" sz="2400" i="1"/>
              <a:t>[at medical school]</a:t>
            </a:r>
            <a:r>
              <a:rPr lang="en-GB" altLang="en-US" sz="2400"/>
              <a:t> it’s a distant memory, and to do it again at that level would be just… </a:t>
            </a:r>
            <a:r>
              <a:rPr lang="en-GB" altLang="en-US" sz="2400" i="1"/>
              <a:t>[sigh]</a:t>
            </a:r>
            <a:r>
              <a:rPr lang="en-GB" altLang="en-US" sz="2400"/>
              <a:t>” </a:t>
            </a:r>
          </a:p>
          <a:p>
            <a:pPr algn="r">
              <a:spcBef>
                <a:spcPct val="0"/>
              </a:spcBef>
              <a:buFontTx/>
              <a:buNone/>
            </a:pPr>
            <a:r>
              <a:rPr lang="en-GB" altLang="en-US" sz="1600"/>
              <a:t>GPST West Yorkshire 2010</a:t>
            </a:r>
          </a:p>
        </p:txBody>
      </p:sp>
      <p:sp>
        <p:nvSpPr>
          <p:cNvPr id="250883" name="AutoShape 4">
            <a:extLst>
              <a:ext uri="{FF2B5EF4-FFF2-40B4-BE49-F238E27FC236}">
                <a16:creationId xmlns:a16="http://schemas.microsoft.com/office/drawing/2014/main" id="{5824040D-4832-00B3-7874-561D9CAAEE41}"/>
              </a:ext>
            </a:extLst>
          </p:cNvPr>
          <p:cNvSpPr>
            <a:spLocks noChangeArrowheads="1"/>
          </p:cNvSpPr>
          <p:nvPr/>
        </p:nvSpPr>
        <p:spPr bwMode="auto">
          <a:xfrm>
            <a:off x="2640013" y="3573463"/>
            <a:ext cx="7704137" cy="2519362"/>
          </a:xfrm>
          <a:prstGeom prst="wedgeRoundRectCallout">
            <a:avLst>
              <a:gd name="adj1" fmla="val -37801"/>
              <a:gd name="adj2" fmla="val 68083"/>
              <a:gd name="adj3" fmla="val 16667"/>
            </a:avLst>
          </a:prstGeom>
          <a:solidFill>
            <a:srgbClr val="99CCFF"/>
          </a:solidFill>
          <a:ln>
            <a:noFill/>
          </a:ln>
          <a:effectLst>
            <a:prstShdw prst="shdw17" dist="17961" dir="2700000">
              <a:srgbClr val="5C7A99">
                <a:alpha val="74997"/>
              </a:srgbClr>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lnSpc>
                <a:spcPct val="110000"/>
              </a:lnSpc>
              <a:spcBef>
                <a:spcPct val="0"/>
              </a:spcBef>
              <a:buFontTx/>
              <a:buNone/>
            </a:pPr>
            <a:r>
              <a:rPr lang="en-GB" altLang="en-US" sz="2000"/>
              <a:t>“I certainly don’t do any of it, you know – don’t remember the last time I really looked at a paper. I have a pile of BMJs at home this high </a:t>
            </a:r>
            <a:r>
              <a:rPr lang="en-GB" altLang="en-US" sz="2000" i="1"/>
              <a:t>[gesture]</a:t>
            </a:r>
            <a:r>
              <a:rPr lang="en-GB" altLang="en-US" sz="2000"/>
              <a:t> but I don’t ever read them. I sometimes carry them around in my bag in case I kind of osmotically get the information </a:t>
            </a:r>
            <a:r>
              <a:rPr lang="en-GB" altLang="en-US" sz="2000" i="1"/>
              <a:t>[ironic expression]</a:t>
            </a:r>
            <a:r>
              <a:rPr lang="en-GB" altLang="en-US" sz="2000"/>
              <a:t> but you know, time-wise it’s easier to look on GP Notebook.” </a:t>
            </a:r>
          </a:p>
          <a:p>
            <a:pPr algn="r">
              <a:spcBef>
                <a:spcPct val="0"/>
              </a:spcBef>
              <a:buFontTx/>
              <a:buNone/>
            </a:pPr>
            <a:r>
              <a:rPr lang="en-GB" altLang="en-US" sz="1800"/>
              <a:t>GPST West Yorkshire 2010</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a:extLst>
              <a:ext uri="{FF2B5EF4-FFF2-40B4-BE49-F238E27FC236}">
                <a16:creationId xmlns:a16="http://schemas.microsoft.com/office/drawing/2014/main" id="{C646B91F-92DA-BF44-90C3-FCED72C810C9}"/>
              </a:ext>
            </a:extLst>
          </p:cNvPr>
          <p:cNvSpPr>
            <a:spLocks noGrp="1"/>
          </p:cNvSpPr>
          <p:nvPr>
            <p:ph type="title"/>
          </p:nvPr>
        </p:nvSpPr>
        <p:spPr>
          <a:xfrm>
            <a:off x="73152" y="262193"/>
            <a:ext cx="11320272" cy="936625"/>
          </a:xfrm>
        </p:spPr>
        <p:txBody>
          <a:bodyPr>
            <a:normAutofit fontScale="90000"/>
          </a:bodyPr>
          <a:lstStyle/>
          <a:p>
            <a:r>
              <a:rPr lang="en-GB" altLang="en-US" dirty="0"/>
              <a:t>Critical appraisal????? - get someone you trust to do it for you…….</a:t>
            </a:r>
          </a:p>
        </p:txBody>
      </p:sp>
      <p:sp>
        <p:nvSpPr>
          <p:cNvPr id="124930" name="Content Placeholder 1">
            <a:extLst>
              <a:ext uri="{FF2B5EF4-FFF2-40B4-BE49-F238E27FC236}">
                <a16:creationId xmlns:a16="http://schemas.microsoft.com/office/drawing/2014/main" id="{2E7F1A18-A935-2845-83AA-FAD6E529BFD5}"/>
              </a:ext>
            </a:extLst>
          </p:cNvPr>
          <p:cNvSpPr>
            <a:spLocks noGrp="1"/>
          </p:cNvSpPr>
          <p:nvPr>
            <p:ph idx="1"/>
          </p:nvPr>
        </p:nvSpPr>
        <p:spPr>
          <a:xfrm>
            <a:off x="1060704" y="1476270"/>
            <a:ext cx="10045446" cy="2930258"/>
          </a:xfrm>
        </p:spPr>
        <p:txBody>
          <a:bodyPr/>
          <a:lstStyle/>
          <a:p>
            <a:r>
              <a:rPr lang="en-GB" altLang="en-US" dirty="0"/>
              <a:t>Pre-digested sources of evidence from trusted sources:</a:t>
            </a:r>
          </a:p>
          <a:p>
            <a:pPr lvl="1"/>
            <a:r>
              <a:rPr lang="en-GB" altLang="en-US" dirty="0"/>
              <a:t>Public-sector ethos</a:t>
            </a:r>
          </a:p>
          <a:p>
            <a:pPr lvl="1"/>
            <a:r>
              <a:rPr lang="en-GB" altLang="en-US" dirty="0"/>
              <a:t>Published methodology of how produced</a:t>
            </a:r>
          </a:p>
          <a:p>
            <a:pPr lvl="1"/>
            <a:r>
              <a:rPr lang="en-GB" altLang="en-US" dirty="0"/>
              <a:t>Translation of evidence into practice</a:t>
            </a:r>
          </a:p>
          <a:p>
            <a:pPr lvl="1"/>
            <a:r>
              <a:rPr lang="en-GB" altLang="en-US" dirty="0"/>
              <a:t>Context of the rest of the evidence</a:t>
            </a:r>
          </a:p>
        </p:txBody>
      </p:sp>
      <p:sp>
        <p:nvSpPr>
          <p:cNvPr id="3" name="Slide Number Placeholder 2">
            <a:extLst>
              <a:ext uri="{FF2B5EF4-FFF2-40B4-BE49-F238E27FC236}">
                <a16:creationId xmlns:a16="http://schemas.microsoft.com/office/drawing/2014/main" id="{60A3F2DE-8742-0E4C-A217-49666264D2F7}"/>
              </a:ext>
            </a:extLst>
          </p:cNvPr>
          <p:cNvSpPr>
            <a:spLocks noGrp="1"/>
          </p:cNvSpPr>
          <p:nvPr>
            <p:ph type="sldNum" sz="quarter" idx="12"/>
          </p:nvPr>
        </p:nvSpPr>
        <p:spPr/>
        <p:txBody>
          <a:bodyPr/>
          <a:lstStyle/>
          <a:p>
            <a:pPr eaLnBrk="1" hangingPunct="1">
              <a:defRPr/>
            </a:pPr>
            <a:r>
              <a:rPr lang="en-GB">
                <a:solidFill>
                  <a:prstClr val="white"/>
                </a:solidFill>
              </a:rPr>
              <a:t> </a:t>
            </a:r>
            <a:fld id="{B7EE9674-428C-124F-9BAD-81D38F0BA03D}" type="slidenum">
              <a:rPr lang="en-GB">
                <a:solidFill>
                  <a:prstClr val="white"/>
                </a:solidFill>
              </a:rPr>
              <a:pPr eaLnBrk="1" hangingPunct="1">
                <a:defRPr/>
              </a:pPr>
              <a:t>64</a:t>
            </a:fld>
            <a:endParaRPr lang="en-GB">
              <a:solidFill>
                <a:prstClr val="white"/>
              </a:solidFill>
            </a:endParaRPr>
          </a:p>
        </p:txBody>
      </p:sp>
      <p:pic>
        <p:nvPicPr>
          <p:cNvPr id="124932" name="Picture 4" descr="cochrane">
            <a:extLst>
              <a:ext uri="{FF2B5EF4-FFF2-40B4-BE49-F238E27FC236}">
                <a16:creationId xmlns:a16="http://schemas.microsoft.com/office/drawing/2014/main" id="{0B9E0CDD-E0DB-C74D-BD98-3D6B0BAA4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7842" y="5201985"/>
            <a:ext cx="1225139" cy="151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4933" name="Group 6">
            <a:extLst>
              <a:ext uri="{FF2B5EF4-FFF2-40B4-BE49-F238E27FC236}">
                <a16:creationId xmlns:a16="http://schemas.microsoft.com/office/drawing/2014/main" id="{190D3FE2-4AB7-2741-89CC-DE462FBA17FA}"/>
              </a:ext>
            </a:extLst>
          </p:cNvPr>
          <p:cNvGrpSpPr>
            <a:grpSpLocks/>
          </p:cNvGrpSpPr>
          <p:nvPr/>
        </p:nvGrpSpPr>
        <p:grpSpPr bwMode="auto">
          <a:xfrm>
            <a:off x="4033838" y="1165226"/>
            <a:ext cx="5803900" cy="461963"/>
            <a:chOff x="0" y="2464"/>
            <a:chExt cx="3656" cy="291"/>
          </a:xfrm>
        </p:grpSpPr>
        <p:sp>
          <p:nvSpPr>
            <p:cNvPr id="124944" name="Rectangle 7">
              <a:extLst>
                <a:ext uri="{FF2B5EF4-FFF2-40B4-BE49-F238E27FC236}">
                  <a16:creationId xmlns:a16="http://schemas.microsoft.com/office/drawing/2014/main" id="{9CD141FC-589A-9740-93E8-EBFF894C9C68}"/>
                </a:ext>
              </a:extLst>
            </p:cNvPr>
            <p:cNvSpPr>
              <a:spLocks noChangeArrowheads="1"/>
            </p:cNvSpPr>
            <p:nvPr/>
          </p:nvSpPr>
          <p:spPr bwMode="auto">
            <a:xfrm>
              <a:off x="0" y="2464"/>
              <a:ext cx="365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sp>
          <p:nvSpPr>
            <p:cNvPr id="124945" name="Rectangle 8">
              <a:extLst>
                <a:ext uri="{FF2B5EF4-FFF2-40B4-BE49-F238E27FC236}">
                  <a16:creationId xmlns:a16="http://schemas.microsoft.com/office/drawing/2014/main" id="{E4234E7B-434C-6B49-A0F0-B00D5B4F677C}"/>
                </a:ext>
              </a:extLst>
            </p:cNvPr>
            <p:cNvSpPr>
              <a:spLocks noChangeArrowheads="1"/>
            </p:cNvSpPr>
            <p:nvPr/>
          </p:nvSpPr>
          <p:spPr bwMode="auto">
            <a:xfrm>
              <a:off x="0" y="2464"/>
              <a:ext cx="288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grpSp>
      <p:pic>
        <p:nvPicPr>
          <p:cNvPr id="124934" name="Picture 11" descr="logo_dtb">
            <a:extLst>
              <a:ext uri="{FF2B5EF4-FFF2-40B4-BE49-F238E27FC236}">
                <a16:creationId xmlns:a16="http://schemas.microsoft.com/office/drawing/2014/main" id="{4024594F-AA44-E444-AF06-A5F97862DB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543" y="5920480"/>
            <a:ext cx="9525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5" name="AutoShape 13" descr="BNF: ENTER">
            <a:extLst>
              <a:ext uri="{FF2B5EF4-FFF2-40B4-BE49-F238E27FC236}">
                <a16:creationId xmlns:a16="http://schemas.microsoft.com/office/drawing/2014/main" id="{492CD231-C654-D149-87DA-4BB95A263D53}"/>
              </a:ext>
            </a:extLst>
          </p:cNvPr>
          <p:cNvSpPr>
            <a:spLocks noChangeAspect="1" noChangeArrowheads="1"/>
          </p:cNvSpPr>
          <p:nvPr/>
        </p:nvSpPr>
        <p:spPr bwMode="auto">
          <a:xfrm>
            <a:off x="5943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sp>
        <p:nvSpPr>
          <p:cNvPr id="124936" name="AutoShape 14" descr="BNF.org">
            <a:extLst>
              <a:ext uri="{FF2B5EF4-FFF2-40B4-BE49-F238E27FC236}">
                <a16:creationId xmlns:a16="http://schemas.microsoft.com/office/drawing/2014/main" id="{FF469D6B-FDC5-3141-9277-909616FF070F}"/>
              </a:ext>
            </a:extLst>
          </p:cNvPr>
          <p:cNvSpPr>
            <a:spLocks noChangeAspect="1" noChangeArrowheads="1"/>
          </p:cNvSpPr>
          <p:nvPr/>
        </p:nvSpPr>
        <p:spPr bwMode="auto">
          <a:xfrm>
            <a:off x="5943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sp>
        <p:nvSpPr>
          <p:cNvPr id="124937" name="AutoShape 15" descr="BNF.org">
            <a:extLst>
              <a:ext uri="{FF2B5EF4-FFF2-40B4-BE49-F238E27FC236}">
                <a16:creationId xmlns:a16="http://schemas.microsoft.com/office/drawing/2014/main" id="{1B5C17F6-F2F3-7D45-91E4-C415070AF096}"/>
              </a:ext>
            </a:extLst>
          </p:cNvPr>
          <p:cNvSpPr>
            <a:spLocks noChangeAspect="1" noChangeArrowheads="1"/>
          </p:cNvSpPr>
          <p:nvPr/>
        </p:nvSpPr>
        <p:spPr bwMode="auto">
          <a:xfrm>
            <a:off x="4518025" y="279876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sp>
        <p:nvSpPr>
          <p:cNvPr id="124938" name="AutoShape 16" descr="BNF.org">
            <a:extLst>
              <a:ext uri="{FF2B5EF4-FFF2-40B4-BE49-F238E27FC236}">
                <a16:creationId xmlns:a16="http://schemas.microsoft.com/office/drawing/2014/main" id="{3CEEEF09-4B2D-5444-880E-A4A958A701BF}"/>
              </a:ext>
            </a:extLst>
          </p:cNvPr>
          <p:cNvSpPr>
            <a:spLocks noChangeAspect="1" noChangeArrowheads="1"/>
          </p:cNvSpPr>
          <p:nvPr/>
        </p:nvSpPr>
        <p:spPr bwMode="auto">
          <a:xfrm>
            <a:off x="4268788" y="2573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rgbClr val="4A4A4A"/>
                </a:solidFill>
                <a:latin typeface="Arial" panose="020B0604020202020204" pitchFamily="34" charset="0"/>
                <a:cs typeface="Arial" panose="020B0604020202020204" pitchFamily="34" charset="0"/>
              </a:defRPr>
            </a:lvl1pPr>
            <a:lvl2pPr marL="37931725" indent="-37474525">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A4A"/>
                </a:solidFill>
                <a:latin typeface="Arial" panose="020B0604020202020204" pitchFamily="34" charset="0"/>
                <a:cs typeface="Arial" panose="020B0604020202020204" pitchFamily="34" charset="0"/>
              </a:defRPr>
            </a:lvl9pPr>
          </a:lstStyle>
          <a:p>
            <a:pPr eaLnBrk="1" hangingPunct="1">
              <a:spcBef>
                <a:spcPct val="0"/>
              </a:spcBef>
              <a:buNone/>
            </a:pPr>
            <a:endParaRPr lang="en-US" altLang="en-US">
              <a:solidFill>
                <a:srgbClr val="000000"/>
              </a:solidFill>
              <a:latin typeface="Times" pitchFamily="2" charset="0"/>
            </a:endParaRPr>
          </a:p>
        </p:txBody>
      </p:sp>
      <p:pic>
        <p:nvPicPr>
          <p:cNvPr id="37901" name="Picture 2">
            <a:extLst>
              <a:ext uri="{FF2B5EF4-FFF2-40B4-BE49-F238E27FC236}">
                <a16:creationId xmlns:a16="http://schemas.microsoft.com/office/drawing/2014/main" id="{455ACC4D-A446-6744-ACB1-F008439B3C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62160" t="20937" r="16551" b="70056"/>
          <a:stretch>
            <a:fillRect/>
          </a:stretch>
        </p:blipFill>
        <p:spPr bwMode="auto">
          <a:xfrm>
            <a:off x="6663276" y="6092627"/>
            <a:ext cx="2306637" cy="596900"/>
          </a:xfrm>
          <a:prstGeom prst="rect">
            <a:avLst/>
          </a:prstGeom>
          <a:noFill/>
          <a:ln>
            <a:noFill/>
          </a:ln>
          <a:effectLst>
            <a:outerShdw blurRad="63500" dist="17961" dir="2700000" algn="ctr" rotWithShape="0">
              <a:srgbClr val="2F4D71">
                <a:alpha val="74997"/>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42" name="Picture 8">
            <a:extLst>
              <a:ext uri="{FF2B5EF4-FFF2-40B4-BE49-F238E27FC236}">
                <a16:creationId xmlns:a16="http://schemas.microsoft.com/office/drawing/2014/main" id="{F82A77E0-81BF-D741-B5CD-57E88C01254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54401" y="6109842"/>
            <a:ext cx="31067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4B275569-8CD7-5B4F-BA04-89E55A925A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10338" y="4926338"/>
            <a:ext cx="2160173" cy="953316"/>
          </a:xfrm>
          <a:prstGeom prst="rect">
            <a:avLst/>
          </a:prstGeom>
        </p:spPr>
      </p:pic>
      <p:pic>
        <p:nvPicPr>
          <p:cNvPr id="6" name="Picture 5">
            <a:extLst>
              <a:ext uri="{FF2B5EF4-FFF2-40B4-BE49-F238E27FC236}">
                <a16:creationId xmlns:a16="http://schemas.microsoft.com/office/drawing/2014/main" id="{4E913196-1A1C-DC46-9C1B-9EFE206F1080}"/>
              </a:ext>
            </a:extLst>
          </p:cNvPr>
          <p:cNvPicPr>
            <a:picLocks noChangeAspect="1"/>
          </p:cNvPicPr>
          <p:nvPr/>
        </p:nvPicPr>
        <p:blipFill>
          <a:blip r:embed="rId9"/>
          <a:stretch>
            <a:fillRect/>
          </a:stretch>
        </p:blipFill>
        <p:spPr>
          <a:xfrm>
            <a:off x="287338" y="4687689"/>
            <a:ext cx="3746500" cy="863899"/>
          </a:xfrm>
          <a:prstGeom prst="rect">
            <a:avLst/>
          </a:prstGeom>
        </p:spPr>
      </p:pic>
      <p:pic>
        <p:nvPicPr>
          <p:cNvPr id="2" name="Picture 1">
            <a:extLst>
              <a:ext uri="{FF2B5EF4-FFF2-40B4-BE49-F238E27FC236}">
                <a16:creationId xmlns:a16="http://schemas.microsoft.com/office/drawing/2014/main" id="{79F5556B-ADB3-3E57-3207-D04418753C5F}"/>
              </a:ext>
            </a:extLst>
          </p:cNvPr>
          <p:cNvPicPr>
            <a:picLocks noChangeAspect="1"/>
          </p:cNvPicPr>
          <p:nvPr/>
        </p:nvPicPr>
        <p:blipFill>
          <a:blip r:embed="rId10"/>
          <a:stretch>
            <a:fillRect/>
          </a:stretch>
        </p:blipFill>
        <p:spPr>
          <a:xfrm>
            <a:off x="8401050" y="4245230"/>
            <a:ext cx="3162300" cy="723900"/>
          </a:xfrm>
          <a:prstGeom prst="rect">
            <a:avLst/>
          </a:prstGeom>
        </p:spPr>
      </p:pic>
      <p:pic>
        <p:nvPicPr>
          <p:cNvPr id="4" name="Picture 3">
            <a:extLst>
              <a:ext uri="{FF2B5EF4-FFF2-40B4-BE49-F238E27FC236}">
                <a16:creationId xmlns:a16="http://schemas.microsoft.com/office/drawing/2014/main" id="{7E9A34F1-CFE8-2D3C-D64A-141C1A547986}"/>
              </a:ext>
            </a:extLst>
          </p:cNvPr>
          <p:cNvPicPr>
            <a:picLocks noChangeAspect="1"/>
          </p:cNvPicPr>
          <p:nvPr/>
        </p:nvPicPr>
        <p:blipFill>
          <a:blip r:embed="rId11"/>
          <a:stretch>
            <a:fillRect/>
          </a:stretch>
        </p:blipFill>
        <p:spPr>
          <a:xfrm>
            <a:off x="4387852" y="3938094"/>
            <a:ext cx="3895724" cy="758056"/>
          </a:xfrm>
          <a:prstGeom prst="rect">
            <a:avLst/>
          </a:prstGeom>
        </p:spPr>
      </p:pic>
      <p:pic>
        <p:nvPicPr>
          <p:cNvPr id="7" name="Picture 17">
            <a:extLst>
              <a:ext uri="{FF2B5EF4-FFF2-40B4-BE49-F238E27FC236}">
                <a16:creationId xmlns:a16="http://schemas.microsoft.com/office/drawing/2014/main" id="{42EFC388-9B25-9B8E-259D-42F2184CE602}"/>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rot="1055819">
            <a:off x="9670588" y="988077"/>
            <a:ext cx="2152650" cy="28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9518354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Rectangle 2">
            <a:extLst>
              <a:ext uri="{FF2B5EF4-FFF2-40B4-BE49-F238E27FC236}">
                <a16:creationId xmlns:a16="http://schemas.microsoft.com/office/drawing/2014/main" id="{82E92800-028F-B15D-3200-E2766ADA716E}"/>
              </a:ext>
            </a:extLst>
          </p:cNvPr>
          <p:cNvSpPr>
            <a:spLocks noGrp="1"/>
          </p:cNvSpPr>
          <p:nvPr>
            <p:ph type="title"/>
          </p:nvPr>
        </p:nvSpPr>
        <p:spPr>
          <a:xfrm>
            <a:off x="1847850" y="39688"/>
            <a:ext cx="8458200" cy="762000"/>
          </a:xfrm>
        </p:spPr>
        <p:txBody>
          <a:bodyPr/>
          <a:lstStyle/>
          <a:p>
            <a:r>
              <a:rPr lang="en-US" altLang="en-US" sz="3200"/>
              <a:t>Slawson and Shaughnessy’s Information Pyramid</a:t>
            </a:r>
            <a:endParaRPr lang="en-US" altLang="en-US" sz="1400">
              <a:solidFill>
                <a:srgbClr val="0000FF"/>
              </a:solidFill>
            </a:endParaRPr>
          </a:p>
        </p:txBody>
      </p:sp>
      <p:grpSp>
        <p:nvGrpSpPr>
          <p:cNvPr id="256002" name="Group 4">
            <a:extLst>
              <a:ext uri="{FF2B5EF4-FFF2-40B4-BE49-F238E27FC236}">
                <a16:creationId xmlns:a16="http://schemas.microsoft.com/office/drawing/2014/main" id="{84882C36-2D97-E659-6FDB-FD0BE9DA717A}"/>
              </a:ext>
            </a:extLst>
          </p:cNvPr>
          <p:cNvGrpSpPr>
            <a:grpSpLocks/>
          </p:cNvGrpSpPr>
          <p:nvPr/>
        </p:nvGrpSpPr>
        <p:grpSpPr bwMode="auto">
          <a:xfrm>
            <a:off x="4724400" y="2279650"/>
            <a:ext cx="5734050" cy="523875"/>
            <a:chOff x="2016" y="1467"/>
            <a:chExt cx="3612" cy="330"/>
          </a:xfrm>
        </p:grpSpPr>
        <p:sp>
          <p:nvSpPr>
            <p:cNvPr id="256048" name="Line 5">
              <a:extLst>
                <a:ext uri="{FF2B5EF4-FFF2-40B4-BE49-F238E27FC236}">
                  <a16:creationId xmlns:a16="http://schemas.microsoft.com/office/drawing/2014/main" id="{DECF137B-2F94-0CBD-1D2B-6786B6D65279}"/>
                </a:ext>
              </a:extLst>
            </p:cNvPr>
            <p:cNvSpPr>
              <a:spLocks noChangeShapeType="1"/>
            </p:cNvSpPr>
            <p:nvPr/>
          </p:nvSpPr>
          <p:spPr bwMode="auto">
            <a:xfrm flipH="1">
              <a:off x="2016" y="1580"/>
              <a:ext cx="2064" cy="0"/>
            </a:xfrm>
            <a:prstGeom prst="line">
              <a:avLst/>
            </a:prstGeom>
            <a:noFill/>
            <a:ln w="76200" cap="sq">
              <a:solidFill>
                <a:srgbClr val="FF99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049" name="Text Box 6">
              <a:extLst>
                <a:ext uri="{FF2B5EF4-FFF2-40B4-BE49-F238E27FC236}">
                  <a16:creationId xmlns:a16="http://schemas.microsoft.com/office/drawing/2014/main" id="{DC5BC011-C092-0101-192A-0C7CEE1A15DE}"/>
                </a:ext>
              </a:extLst>
            </p:cNvPr>
            <p:cNvSpPr txBox="1">
              <a:spLocks noChangeArrowheads="1"/>
            </p:cNvSpPr>
            <p:nvPr/>
          </p:nvSpPr>
          <p:spPr bwMode="auto">
            <a:xfrm>
              <a:off x="4198" y="1467"/>
              <a:ext cx="143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400" b="1">
                  <a:latin typeface="Arial" panose="020B0604020202020204" pitchFamily="34" charset="0"/>
                </a:rPr>
                <a:t>Cochrane Library, NICE, SIGN etc</a:t>
              </a:r>
            </a:p>
          </p:txBody>
        </p:sp>
      </p:grpSp>
      <p:grpSp>
        <p:nvGrpSpPr>
          <p:cNvPr id="256003" name="Group 7">
            <a:extLst>
              <a:ext uri="{FF2B5EF4-FFF2-40B4-BE49-F238E27FC236}">
                <a16:creationId xmlns:a16="http://schemas.microsoft.com/office/drawing/2014/main" id="{4AF4949D-295E-D87F-FA01-146F53DED574}"/>
              </a:ext>
            </a:extLst>
          </p:cNvPr>
          <p:cNvGrpSpPr>
            <a:grpSpLocks/>
          </p:cNvGrpSpPr>
          <p:nvPr/>
        </p:nvGrpSpPr>
        <p:grpSpPr bwMode="auto">
          <a:xfrm>
            <a:off x="5713413" y="3590925"/>
            <a:ext cx="4511675" cy="523875"/>
            <a:chOff x="2639" y="2220"/>
            <a:chExt cx="2846" cy="330"/>
          </a:xfrm>
        </p:grpSpPr>
        <p:sp>
          <p:nvSpPr>
            <p:cNvPr id="256046" name="Line 8">
              <a:extLst>
                <a:ext uri="{FF2B5EF4-FFF2-40B4-BE49-F238E27FC236}">
                  <a16:creationId xmlns:a16="http://schemas.microsoft.com/office/drawing/2014/main" id="{4D99E739-915D-2F50-7F90-84E59004C718}"/>
                </a:ext>
              </a:extLst>
            </p:cNvPr>
            <p:cNvSpPr>
              <a:spLocks noChangeShapeType="1"/>
            </p:cNvSpPr>
            <p:nvPr/>
          </p:nvSpPr>
          <p:spPr bwMode="auto">
            <a:xfrm rot="10790759">
              <a:off x="2639" y="2332"/>
              <a:ext cx="1392" cy="0"/>
            </a:xfrm>
            <a:prstGeom prst="line">
              <a:avLst/>
            </a:prstGeom>
            <a:noFill/>
            <a:ln w="76200" cap="sq">
              <a:solidFill>
                <a:srgbClr val="CC99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047" name="Text Box 9">
              <a:extLst>
                <a:ext uri="{FF2B5EF4-FFF2-40B4-BE49-F238E27FC236}">
                  <a16:creationId xmlns:a16="http://schemas.microsoft.com/office/drawing/2014/main" id="{5827FCD1-B908-37C1-5D73-C65CEB659E0E}"/>
                </a:ext>
              </a:extLst>
            </p:cNvPr>
            <p:cNvSpPr txBox="1">
              <a:spLocks noChangeArrowheads="1"/>
            </p:cNvSpPr>
            <p:nvPr/>
          </p:nvSpPr>
          <p:spPr bwMode="auto">
            <a:xfrm>
              <a:off x="4130" y="2220"/>
              <a:ext cx="135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400" b="1">
                  <a:latin typeface="Arial" panose="020B0604020202020204" pitchFamily="34" charset="0"/>
                </a:rPr>
                <a:t>EBM, DTB, MECs, EoE </a:t>
              </a:r>
            </a:p>
            <a:p>
              <a:pPr>
                <a:spcBef>
                  <a:spcPct val="0"/>
                </a:spcBef>
                <a:buFontTx/>
                <a:buNone/>
              </a:pPr>
              <a:r>
                <a:rPr lang="en-US" altLang="en-US" sz="1400" b="1">
                  <a:latin typeface="Arial" panose="020B0604020202020204" pitchFamily="34" charset="0"/>
                </a:rPr>
                <a:t>KINES, etc </a:t>
              </a:r>
            </a:p>
          </p:txBody>
        </p:sp>
      </p:grpSp>
      <p:grpSp>
        <p:nvGrpSpPr>
          <p:cNvPr id="256004" name="Group 10">
            <a:extLst>
              <a:ext uri="{FF2B5EF4-FFF2-40B4-BE49-F238E27FC236}">
                <a16:creationId xmlns:a16="http://schemas.microsoft.com/office/drawing/2014/main" id="{8613B696-C1CA-DC11-B62E-1B9143DDDBAA}"/>
              </a:ext>
            </a:extLst>
          </p:cNvPr>
          <p:cNvGrpSpPr>
            <a:grpSpLocks/>
          </p:cNvGrpSpPr>
          <p:nvPr/>
        </p:nvGrpSpPr>
        <p:grpSpPr bwMode="auto">
          <a:xfrm>
            <a:off x="6172200" y="4106863"/>
            <a:ext cx="4210050" cy="338137"/>
            <a:chOff x="2928" y="2587"/>
            <a:chExt cx="2648" cy="213"/>
          </a:xfrm>
        </p:grpSpPr>
        <p:sp>
          <p:nvSpPr>
            <p:cNvPr id="256044" name="Line 11">
              <a:extLst>
                <a:ext uri="{FF2B5EF4-FFF2-40B4-BE49-F238E27FC236}">
                  <a16:creationId xmlns:a16="http://schemas.microsoft.com/office/drawing/2014/main" id="{752A2A2B-1B82-482E-33D3-6CB1F458E238}"/>
                </a:ext>
              </a:extLst>
            </p:cNvPr>
            <p:cNvSpPr>
              <a:spLocks noChangeShapeType="1"/>
            </p:cNvSpPr>
            <p:nvPr/>
          </p:nvSpPr>
          <p:spPr bwMode="auto">
            <a:xfrm rot="10791573">
              <a:off x="2928" y="2686"/>
              <a:ext cx="1152" cy="0"/>
            </a:xfrm>
            <a:prstGeom prst="line">
              <a:avLst/>
            </a:prstGeom>
            <a:noFill/>
            <a:ln w="76200" cap="sq">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045" name="Text Box 12">
              <a:extLst>
                <a:ext uri="{FF2B5EF4-FFF2-40B4-BE49-F238E27FC236}">
                  <a16:creationId xmlns:a16="http://schemas.microsoft.com/office/drawing/2014/main" id="{DDACF2F1-8E67-E86C-EF71-99650E19AC48}"/>
                </a:ext>
              </a:extLst>
            </p:cNvPr>
            <p:cNvSpPr txBox="1">
              <a:spLocks noChangeArrowheads="1"/>
            </p:cNvSpPr>
            <p:nvPr/>
          </p:nvSpPr>
          <p:spPr bwMode="auto">
            <a:xfrm>
              <a:off x="4126" y="2587"/>
              <a:ext cx="145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600" b="1">
                  <a:latin typeface="Arial" panose="020B0604020202020204" pitchFamily="34" charset="0"/>
                </a:rPr>
                <a:t>“Ivy League” journals</a:t>
              </a:r>
            </a:p>
          </p:txBody>
        </p:sp>
      </p:grpSp>
      <p:grpSp>
        <p:nvGrpSpPr>
          <p:cNvPr id="256005" name="Group 13">
            <a:extLst>
              <a:ext uri="{FF2B5EF4-FFF2-40B4-BE49-F238E27FC236}">
                <a16:creationId xmlns:a16="http://schemas.microsoft.com/office/drawing/2014/main" id="{9B79C573-75D0-9086-4F77-DF6C517106AC}"/>
              </a:ext>
            </a:extLst>
          </p:cNvPr>
          <p:cNvGrpSpPr>
            <a:grpSpLocks/>
          </p:cNvGrpSpPr>
          <p:nvPr/>
        </p:nvGrpSpPr>
        <p:grpSpPr bwMode="auto">
          <a:xfrm>
            <a:off x="5410200" y="2736850"/>
            <a:ext cx="5014913" cy="738188"/>
            <a:chOff x="2352" y="1803"/>
            <a:chExt cx="3159" cy="465"/>
          </a:xfrm>
        </p:grpSpPr>
        <p:sp>
          <p:nvSpPr>
            <p:cNvPr id="256042" name="Text Box 14">
              <a:extLst>
                <a:ext uri="{FF2B5EF4-FFF2-40B4-BE49-F238E27FC236}">
                  <a16:creationId xmlns:a16="http://schemas.microsoft.com/office/drawing/2014/main" id="{1E9836C3-94F4-8177-B588-C43308D46F96}"/>
                </a:ext>
              </a:extLst>
            </p:cNvPr>
            <p:cNvSpPr txBox="1">
              <a:spLocks noChangeArrowheads="1"/>
            </p:cNvSpPr>
            <p:nvPr/>
          </p:nvSpPr>
          <p:spPr bwMode="auto">
            <a:xfrm>
              <a:off x="4080" y="1803"/>
              <a:ext cx="1431"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400" b="1">
                  <a:latin typeface="Arial" panose="020B0604020202020204" pitchFamily="34" charset="0"/>
                </a:rPr>
                <a:t>Evidence summaries, Clinical Evidence</a:t>
              </a:r>
            </a:p>
            <a:p>
              <a:pPr>
                <a:spcBef>
                  <a:spcPct val="0"/>
                </a:spcBef>
                <a:buFontTx/>
                <a:buNone/>
              </a:pPr>
              <a:r>
                <a:rPr lang="en-US" altLang="en-US" sz="1400" b="1">
                  <a:latin typeface="Arial" panose="020B0604020202020204" pitchFamily="34" charset="0"/>
                </a:rPr>
                <a:t>CKS</a:t>
              </a:r>
            </a:p>
          </p:txBody>
        </p:sp>
        <p:sp>
          <p:nvSpPr>
            <p:cNvPr id="256043" name="Line 15">
              <a:extLst>
                <a:ext uri="{FF2B5EF4-FFF2-40B4-BE49-F238E27FC236}">
                  <a16:creationId xmlns:a16="http://schemas.microsoft.com/office/drawing/2014/main" id="{EA4802D8-0EEE-7CFD-2E2B-7EB941ED72EB}"/>
                </a:ext>
              </a:extLst>
            </p:cNvPr>
            <p:cNvSpPr>
              <a:spLocks noChangeShapeType="1"/>
            </p:cNvSpPr>
            <p:nvPr/>
          </p:nvSpPr>
          <p:spPr bwMode="auto">
            <a:xfrm flipH="1">
              <a:off x="2352" y="1968"/>
              <a:ext cx="1680" cy="0"/>
            </a:xfrm>
            <a:prstGeom prst="line">
              <a:avLst/>
            </a:prstGeom>
            <a:noFill/>
            <a:ln w="76200" cap="sq">
              <a:solidFill>
                <a:srgbClr val="FF66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56006" name="Text Box 16">
            <a:extLst>
              <a:ext uri="{FF2B5EF4-FFF2-40B4-BE49-F238E27FC236}">
                <a16:creationId xmlns:a16="http://schemas.microsoft.com/office/drawing/2014/main" id="{9294C529-16F6-A9CE-93A5-BD3243E09B7A}"/>
              </a:ext>
            </a:extLst>
          </p:cNvPr>
          <p:cNvSpPr txBox="1">
            <a:spLocks noChangeArrowheads="1"/>
          </p:cNvSpPr>
          <p:nvPr/>
        </p:nvSpPr>
        <p:spPr bwMode="auto">
          <a:xfrm>
            <a:off x="8077200" y="4797425"/>
            <a:ext cx="1219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600" b="1">
                <a:latin typeface="Arial" panose="020B0604020202020204" pitchFamily="34" charset="0"/>
              </a:rPr>
              <a:t>Textbooks </a:t>
            </a:r>
          </a:p>
        </p:txBody>
      </p:sp>
      <p:sp>
        <p:nvSpPr>
          <p:cNvPr id="256007" name="Line 17">
            <a:extLst>
              <a:ext uri="{FF2B5EF4-FFF2-40B4-BE49-F238E27FC236}">
                <a16:creationId xmlns:a16="http://schemas.microsoft.com/office/drawing/2014/main" id="{4E1DDB15-5C4B-E45B-5657-2A78747B7AAD}"/>
              </a:ext>
            </a:extLst>
          </p:cNvPr>
          <p:cNvSpPr>
            <a:spLocks noChangeShapeType="1"/>
          </p:cNvSpPr>
          <p:nvPr/>
        </p:nvSpPr>
        <p:spPr bwMode="auto">
          <a:xfrm rot="10791573">
            <a:off x="6475413" y="4949825"/>
            <a:ext cx="1525587" cy="1588"/>
          </a:xfrm>
          <a:prstGeom prst="line">
            <a:avLst/>
          </a:prstGeom>
          <a:noFill/>
          <a:ln w="76200" cap="sq">
            <a:solidFill>
              <a:srgbClr val="FF00FF"/>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nvGrpSpPr>
          <p:cNvPr id="256008" name="Group 18">
            <a:extLst>
              <a:ext uri="{FF2B5EF4-FFF2-40B4-BE49-F238E27FC236}">
                <a16:creationId xmlns:a16="http://schemas.microsoft.com/office/drawing/2014/main" id="{AB8E4917-B9E8-5047-BE9F-BE9C36D0650A}"/>
              </a:ext>
            </a:extLst>
          </p:cNvPr>
          <p:cNvGrpSpPr>
            <a:grpSpLocks/>
          </p:cNvGrpSpPr>
          <p:nvPr/>
        </p:nvGrpSpPr>
        <p:grpSpPr bwMode="auto">
          <a:xfrm>
            <a:off x="1676400" y="2362200"/>
            <a:ext cx="5149850" cy="3827463"/>
            <a:chOff x="96" y="1488"/>
            <a:chExt cx="3244" cy="2411"/>
          </a:xfrm>
        </p:grpSpPr>
        <p:grpSp>
          <p:nvGrpSpPr>
            <p:cNvPr id="256019" name="Group 19">
              <a:extLst>
                <a:ext uri="{FF2B5EF4-FFF2-40B4-BE49-F238E27FC236}">
                  <a16:creationId xmlns:a16="http://schemas.microsoft.com/office/drawing/2014/main" id="{73990CF4-6A80-9CF7-9AB7-DEF1570F1A7E}"/>
                </a:ext>
              </a:extLst>
            </p:cNvPr>
            <p:cNvGrpSpPr>
              <a:grpSpLocks/>
            </p:cNvGrpSpPr>
            <p:nvPr/>
          </p:nvGrpSpPr>
          <p:grpSpPr bwMode="auto">
            <a:xfrm>
              <a:off x="96" y="3216"/>
              <a:ext cx="3244" cy="683"/>
              <a:chOff x="96" y="3216"/>
              <a:chExt cx="3244" cy="683"/>
            </a:xfrm>
          </p:grpSpPr>
          <p:sp>
            <p:nvSpPr>
              <p:cNvPr id="256039" name="Freeform 20">
                <a:extLst>
                  <a:ext uri="{FF2B5EF4-FFF2-40B4-BE49-F238E27FC236}">
                    <a16:creationId xmlns:a16="http://schemas.microsoft.com/office/drawing/2014/main" id="{70FC6B24-1307-E3B1-D006-477A26E6791B}"/>
                  </a:ext>
                </a:extLst>
              </p:cNvPr>
              <p:cNvSpPr>
                <a:spLocks/>
              </p:cNvSpPr>
              <p:nvPr/>
            </p:nvSpPr>
            <p:spPr bwMode="auto">
              <a:xfrm>
                <a:off x="336" y="3216"/>
                <a:ext cx="2688" cy="273"/>
              </a:xfrm>
              <a:custGeom>
                <a:avLst/>
                <a:gdLst>
                  <a:gd name="T0" fmla="*/ 0 w 4487"/>
                  <a:gd name="T1" fmla="*/ 0 h 570"/>
                  <a:gd name="T2" fmla="*/ 1 w 4487"/>
                  <a:gd name="T3" fmla="*/ 0 h 570"/>
                  <a:gd name="T4" fmla="*/ 1 w 4487"/>
                  <a:gd name="T5" fmla="*/ 0 h 570"/>
                  <a:gd name="T6" fmla="*/ 1 w 4487"/>
                  <a:gd name="T7" fmla="*/ 0 h 570"/>
                  <a:gd name="T8" fmla="*/ 0 w 4487"/>
                  <a:gd name="T9" fmla="*/ 0 h 570"/>
                  <a:gd name="T10" fmla="*/ 0 60000 65536"/>
                  <a:gd name="T11" fmla="*/ 0 60000 65536"/>
                  <a:gd name="T12" fmla="*/ 0 60000 65536"/>
                  <a:gd name="T13" fmla="*/ 0 60000 65536"/>
                  <a:gd name="T14" fmla="*/ 0 60000 65536"/>
                  <a:gd name="T15" fmla="*/ 0 w 4487"/>
                  <a:gd name="T16" fmla="*/ 0 h 570"/>
                  <a:gd name="T17" fmla="*/ 4487 w 4487"/>
                  <a:gd name="T18" fmla="*/ 570 h 570"/>
                </a:gdLst>
                <a:ahLst/>
                <a:cxnLst>
                  <a:cxn ang="T10">
                    <a:pos x="T0" y="T1"/>
                  </a:cxn>
                  <a:cxn ang="T11">
                    <a:pos x="T2" y="T3"/>
                  </a:cxn>
                  <a:cxn ang="T12">
                    <a:pos x="T4" y="T5"/>
                  </a:cxn>
                  <a:cxn ang="T13">
                    <a:pos x="T6" y="T7"/>
                  </a:cxn>
                  <a:cxn ang="T14">
                    <a:pos x="T8" y="T9"/>
                  </a:cxn>
                </a:cxnLst>
                <a:rect l="T15" t="T16" r="T17" b="T18"/>
                <a:pathLst>
                  <a:path w="4487" h="570">
                    <a:moveTo>
                      <a:pt x="0" y="570"/>
                    </a:moveTo>
                    <a:lnTo>
                      <a:pt x="4061" y="570"/>
                    </a:lnTo>
                    <a:lnTo>
                      <a:pt x="4487" y="0"/>
                    </a:lnTo>
                    <a:lnTo>
                      <a:pt x="573" y="0"/>
                    </a:lnTo>
                    <a:lnTo>
                      <a:pt x="0" y="570"/>
                    </a:lnTo>
                    <a:close/>
                  </a:path>
                </a:pathLst>
              </a:custGeom>
              <a:solidFill>
                <a:srgbClr val="4D4D4D"/>
              </a:solidFill>
              <a:ln w="12700">
                <a:solidFill>
                  <a:schemeClr val="tx1"/>
                </a:solidFill>
                <a:round/>
                <a:headEnd/>
                <a:tailEnd/>
              </a:ln>
            </p:spPr>
            <p:txBody>
              <a:bodyPr/>
              <a:lstStyle/>
              <a:p>
                <a:endParaRPr lang="en-US"/>
              </a:p>
            </p:txBody>
          </p:sp>
          <p:sp>
            <p:nvSpPr>
              <p:cNvPr id="256040" name="Freeform 21">
                <a:extLst>
                  <a:ext uri="{FF2B5EF4-FFF2-40B4-BE49-F238E27FC236}">
                    <a16:creationId xmlns:a16="http://schemas.microsoft.com/office/drawing/2014/main" id="{8E2ADDE8-138E-DAEA-166D-09DFA4D76069}"/>
                  </a:ext>
                </a:extLst>
              </p:cNvPr>
              <p:cNvSpPr>
                <a:spLocks/>
              </p:cNvSpPr>
              <p:nvPr/>
            </p:nvSpPr>
            <p:spPr bwMode="auto">
              <a:xfrm>
                <a:off x="2765" y="3216"/>
                <a:ext cx="575" cy="683"/>
              </a:xfrm>
              <a:custGeom>
                <a:avLst/>
                <a:gdLst>
                  <a:gd name="T0" fmla="*/ 1 w 963"/>
                  <a:gd name="T1" fmla="*/ 1 h 1333"/>
                  <a:gd name="T2" fmla="*/ 0 w 963"/>
                  <a:gd name="T3" fmla="*/ 1 h 1333"/>
                  <a:gd name="T4" fmla="*/ 1 w 963"/>
                  <a:gd name="T5" fmla="*/ 0 h 1333"/>
                  <a:gd name="T6" fmla="*/ 1 w 963"/>
                  <a:gd name="T7" fmla="*/ 1 h 1333"/>
                  <a:gd name="T8" fmla="*/ 1 w 963"/>
                  <a:gd name="T9" fmla="*/ 1 h 1333"/>
                  <a:gd name="T10" fmla="*/ 0 60000 65536"/>
                  <a:gd name="T11" fmla="*/ 0 60000 65536"/>
                  <a:gd name="T12" fmla="*/ 0 60000 65536"/>
                  <a:gd name="T13" fmla="*/ 0 60000 65536"/>
                  <a:gd name="T14" fmla="*/ 0 60000 65536"/>
                  <a:gd name="T15" fmla="*/ 0 w 963"/>
                  <a:gd name="T16" fmla="*/ 0 h 1333"/>
                  <a:gd name="T17" fmla="*/ 963 w 963"/>
                  <a:gd name="T18" fmla="*/ 1333 h 1333"/>
                </a:gdLst>
                <a:ahLst/>
                <a:cxnLst>
                  <a:cxn ang="T10">
                    <a:pos x="T0" y="T1"/>
                  </a:cxn>
                  <a:cxn ang="T11">
                    <a:pos x="T2" y="T3"/>
                  </a:cxn>
                  <a:cxn ang="T12">
                    <a:pos x="T4" y="T5"/>
                  </a:cxn>
                  <a:cxn ang="T13">
                    <a:pos x="T6" y="T7"/>
                  </a:cxn>
                  <a:cxn ang="T14">
                    <a:pos x="T8" y="T9"/>
                  </a:cxn>
                </a:cxnLst>
                <a:rect l="T15" t="T16" r="T17" b="T18"/>
                <a:pathLst>
                  <a:path w="963" h="1333">
                    <a:moveTo>
                      <a:pt x="455" y="1333"/>
                    </a:moveTo>
                    <a:lnTo>
                      <a:pt x="0" y="568"/>
                    </a:lnTo>
                    <a:lnTo>
                      <a:pt x="426" y="0"/>
                    </a:lnTo>
                    <a:lnTo>
                      <a:pt x="963" y="664"/>
                    </a:lnTo>
                    <a:lnTo>
                      <a:pt x="455" y="1333"/>
                    </a:lnTo>
                    <a:close/>
                  </a:path>
                </a:pathLst>
              </a:custGeom>
              <a:solidFill>
                <a:srgbClr val="993366"/>
              </a:solidFill>
              <a:ln w="12700">
                <a:solidFill>
                  <a:srgbClr val="000000"/>
                </a:solidFill>
                <a:round/>
                <a:headEnd/>
                <a:tailEnd/>
              </a:ln>
            </p:spPr>
            <p:txBody>
              <a:bodyPr/>
              <a:lstStyle/>
              <a:p>
                <a:endParaRPr lang="en-US"/>
              </a:p>
            </p:txBody>
          </p:sp>
          <p:sp>
            <p:nvSpPr>
              <p:cNvPr id="256041" name="Freeform 22">
                <a:extLst>
                  <a:ext uri="{FF2B5EF4-FFF2-40B4-BE49-F238E27FC236}">
                    <a16:creationId xmlns:a16="http://schemas.microsoft.com/office/drawing/2014/main" id="{A7114E1B-9281-387A-D7B1-2C507D5BFE54}"/>
                  </a:ext>
                </a:extLst>
              </p:cNvPr>
              <p:cNvSpPr>
                <a:spLocks/>
              </p:cNvSpPr>
              <p:nvPr/>
            </p:nvSpPr>
            <p:spPr bwMode="auto">
              <a:xfrm>
                <a:off x="96" y="3504"/>
                <a:ext cx="2962" cy="393"/>
              </a:xfrm>
              <a:custGeom>
                <a:avLst/>
                <a:gdLst>
                  <a:gd name="T0" fmla="*/ 1 w 4955"/>
                  <a:gd name="T1" fmla="*/ 0 h 767"/>
                  <a:gd name="T2" fmla="*/ 1 w 4955"/>
                  <a:gd name="T3" fmla="*/ 0 h 767"/>
                  <a:gd name="T4" fmla="*/ 1 w 4955"/>
                  <a:gd name="T5" fmla="*/ 1 h 767"/>
                  <a:gd name="T6" fmla="*/ 0 w 4955"/>
                  <a:gd name="T7" fmla="*/ 1 h 767"/>
                  <a:gd name="T8" fmla="*/ 1 w 4955"/>
                  <a:gd name="T9" fmla="*/ 0 h 767"/>
                  <a:gd name="T10" fmla="*/ 0 60000 65536"/>
                  <a:gd name="T11" fmla="*/ 0 60000 65536"/>
                  <a:gd name="T12" fmla="*/ 0 60000 65536"/>
                  <a:gd name="T13" fmla="*/ 0 60000 65536"/>
                  <a:gd name="T14" fmla="*/ 0 60000 65536"/>
                  <a:gd name="T15" fmla="*/ 0 w 4955"/>
                  <a:gd name="T16" fmla="*/ 0 h 767"/>
                  <a:gd name="T17" fmla="*/ 4955 w 4955"/>
                  <a:gd name="T18" fmla="*/ 767 h 767"/>
                </a:gdLst>
                <a:ahLst/>
                <a:cxnLst>
                  <a:cxn ang="T10">
                    <a:pos x="T0" y="T1"/>
                  </a:cxn>
                  <a:cxn ang="T11">
                    <a:pos x="T2" y="T3"/>
                  </a:cxn>
                  <a:cxn ang="T12">
                    <a:pos x="T4" y="T5"/>
                  </a:cxn>
                  <a:cxn ang="T13">
                    <a:pos x="T6" y="T7"/>
                  </a:cxn>
                  <a:cxn ang="T14">
                    <a:pos x="T8" y="T9"/>
                  </a:cxn>
                </a:cxnLst>
                <a:rect l="T15" t="T16" r="T17" b="T18"/>
                <a:pathLst>
                  <a:path w="4955" h="767">
                    <a:moveTo>
                      <a:pt x="435" y="0"/>
                    </a:moveTo>
                    <a:lnTo>
                      <a:pt x="4496" y="0"/>
                    </a:lnTo>
                    <a:lnTo>
                      <a:pt x="4955" y="767"/>
                    </a:lnTo>
                    <a:lnTo>
                      <a:pt x="0" y="767"/>
                    </a:lnTo>
                    <a:lnTo>
                      <a:pt x="435" y="0"/>
                    </a:lnTo>
                    <a:close/>
                  </a:path>
                </a:pathLst>
              </a:custGeom>
              <a:solidFill>
                <a:srgbClr val="990099"/>
              </a:solidFill>
              <a:ln w="12700">
                <a:solidFill>
                  <a:srgbClr val="000000"/>
                </a:solidFill>
                <a:round/>
                <a:headEnd/>
                <a:tailEnd/>
              </a:ln>
            </p:spPr>
            <p:txBody>
              <a:bodyPr/>
              <a:lstStyle/>
              <a:p>
                <a:endParaRPr lang="en-US"/>
              </a:p>
            </p:txBody>
          </p:sp>
        </p:grpSp>
        <p:grpSp>
          <p:nvGrpSpPr>
            <p:cNvPr id="256020" name="Group 23">
              <a:extLst>
                <a:ext uri="{FF2B5EF4-FFF2-40B4-BE49-F238E27FC236}">
                  <a16:creationId xmlns:a16="http://schemas.microsoft.com/office/drawing/2014/main" id="{4699DDD4-6C83-6FC4-EED4-0CF95963D321}"/>
                </a:ext>
              </a:extLst>
            </p:cNvPr>
            <p:cNvGrpSpPr>
              <a:grpSpLocks/>
            </p:cNvGrpSpPr>
            <p:nvPr/>
          </p:nvGrpSpPr>
          <p:grpSpPr bwMode="auto">
            <a:xfrm>
              <a:off x="372" y="2861"/>
              <a:ext cx="2618" cy="608"/>
              <a:chOff x="395" y="2912"/>
              <a:chExt cx="2730" cy="668"/>
            </a:xfrm>
          </p:grpSpPr>
          <p:sp>
            <p:nvSpPr>
              <p:cNvPr id="256036" name="Freeform 24">
                <a:extLst>
                  <a:ext uri="{FF2B5EF4-FFF2-40B4-BE49-F238E27FC236}">
                    <a16:creationId xmlns:a16="http://schemas.microsoft.com/office/drawing/2014/main" id="{446CAB63-50EB-ADFE-C01B-1510F0BEC66B}"/>
                  </a:ext>
                </a:extLst>
              </p:cNvPr>
              <p:cNvSpPr>
                <a:spLocks/>
              </p:cNvSpPr>
              <p:nvPr/>
            </p:nvSpPr>
            <p:spPr bwMode="auto">
              <a:xfrm>
                <a:off x="2644" y="2912"/>
                <a:ext cx="481" cy="667"/>
              </a:xfrm>
              <a:custGeom>
                <a:avLst/>
                <a:gdLst>
                  <a:gd name="T0" fmla="*/ 0 w 963"/>
                  <a:gd name="T1" fmla="*/ 1 h 1333"/>
                  <a:gd name="T2" fmla="*/ 0 w 963"/>
                  <a:gd name="T3" fmla="*/ 1 h 1333"/>
                  <a:gd name="T4" fmla="*/ 0 w 963"/>
                  <a:gd name="T5" fmla="*/ 0 h 1333"/>
                  <a:gd name="T6" fmla="*/ 0 w 963"/>
                  <a:gd name="T7" fmla="*/ 1 h 1333"/>
                  <a:gd name="T8" fmla="*/ 0 w 963"/>
                  <a:gd name="T9" fmla="*/ 1 h 1333"/>
                  <a:gd name="T10" fmla="*/ 0 60000 65536"/>
                  <a:gd name="T11" fmla="*/ 0 60000 65536"/>
                  <a:gd name="T12" fmla="*/ 0 60000 65536"/>
                  <a:gd name="T13" fmla="*/ 0 60000 65536"/>
                  <a:gd name="T14" fmla="*/ 0 60000 65536"/>
                  <a:gd name="T15" fmla="*/ 0 w 963"/>
                  <a:gd name="T16" fmla="*/ 0 h 1333"/>
                  <a:gd name="T17" fmla="*/ 963 w 963"/>
                  <a:gd name="T18" fmla="*/ 1333 h 1333"/>
                </a:gdLst>
                <a:ahLst/>
                <a:cxnLst>
                  <a:cxn ang="T10">
                    <a:pos x="T0" y="T1"/>
                  </a:cxn>
                  <a:cxn ang="T11">
                    <a:pos x="T2" y="T3"/>
                  </a:cxn>
                  <a:cxn ang="T12">
                    <a:pos x="T4" y="T5"/>
                  </a:cxn>
                  <a:cxn ang="T13">
                    <a:pos x="T6" y="T7"/>
                  </a:cxn>
                  <a:cxn ang="T14">
                    <a:pos x="T8" y="T9"/>
                  </a:cxn>
                </a:cxnLst>
                <a:rect l="T15" t="T16" r="T17" b="T18"/>
                <a:pathLst>
                  <a:path w="963" h="1333">
                    <a:moveTo>
                      <a:pt x="455" y="1333"/>
                    </a:moveTo>
                    <a:lnTo>
                      <a:pt x="0" y="568"/>
                    </a:lnTo>
                    <a:lnTo>
                      <a:pt x="426" y="0"/>
                    </a:lnTo>
                    <a:lnTo>
                      <a:pt x="963" y="664"/>
                    </a:lnTo>
                    <a:lnTo>
                      <a:pt x="455" y="1333"/>
                    </a:lnTo>
                    <a:close/>
                  </a:path>
                </a:pathLst>
              </a:custGeom>
              <a:solidFill>
                <a:srgbClr val="FF5FBF"/>
              </a:solidFill>
              <a:ln w="12700">
                <a:solidFill>
                  <a:srgbClr val="000000"/>
                </a:solidFill>
                <a:round/>
                <a:headEnd/>
                <a:tailEnd/>
              </a:ln>
            </p:spPr>
            <p:txBody>
              <a:bodyPr/>
              <a:lstStyle/>
              <a:p>
                <a:endParaRPr lang="en-US"/>
              </a:p>
            </p:txBody>
          </p:sp>
          <p:sp>
            <p:nvSpPr>
              <p:cNvPr id="256037" name="Freeform 25">
                <a:extLst>
                  <a:ext uri="{FF2B5EF4-FFF2-40B4-BE49-F238E27FC236}">
                    <a16:creationId xmlns:a16="http://schemas.microsoft.com/office/drawing/2014/main" id="{B2D5E91D-59F5-99ED-F8A1-B2390E95941F}"/>
                  </a:ext>
                </a:extLst>
              </p:cNvPr>
              <p:cNvSpPr>
                <a:spLocks/>
              </p:cNvSpPr>
              <p:nvPr/>
            </p:nvSpPr>
            <p:spPr bwMode="auto">
              <a:xfrm>
                <a:off x="613" y="2912"/>
                <a:ext cx="2244" cy="285"/>
              </a:xfrm>
              <a:custGeom>
                <a:avLst/>
                <a:gdLst>
                  <a:gd name="T0" fmla="*/ 0 w 4487"/>
                  <a:gd name="T1" fmla="*/ 1 h 570"/>
                  <a:gd name="T2" fmla="*/ 1 w 4487"/>
                  <a:gd name="T3" fmla="*/ 1 h 570"/>
                  <a:gd name="T4" fmla="*/ 1 w 4487"/>
                  <a:gd name="T5" fmla="*/ 0 h 570"/>
                  <a:gd name="T6" fmla="*/ 1 w 4487"/>
                  <a:gd name="T7" fmla="*/ 0 h 570"/>
                  <a:gd name="T8" fmla="*/ 0 w 4487"/>
                  <a:gd name="T9" fmla="*/ 1 h 570"/>
                  <a:gd name="T10" fmla="*/ 0 60000 65536"/>
                  <a:gd name="T11" fmla="*/ 0 60000 65536"/>
                  <a:gd name="T12" fmla="*/ 0 60000 65536"/>
                  <a:gd name="T13" fmla="*/ 0 60000 65536"/>
                  <a:gd name="T14" fmla="*/ 0 60000 65536"/>
                  <a:gd name="T15" fmla="*/ 0 w 4487"/>
                  <a:gd name="T16" fmla="*/ 0 h 570"/>
                  <a:gd name="T17" fmla="*/ 4487 w 4487"/>
                  <a:gd name="T18" fmla="*/ 570 h 570"/>
                </a:gdLst>
                <a:ahLst/>
                <a:cxnLst>
                  <a:cxn ang="T10">
                    <a:pos x="T0" y="T1"/>
                  </a:cxn>
                  <a:cxn ang="T11">
                    <a:pos x="T2" y="T3"/>
                  </a:cxn>
                  <a:cxn ang="T12">
                    <a:pos x="T4" y="T5"/>
                  </a:cxn>
                  <a:cxn ang="T13">
                    <a:pos x="T6" y="T7"/>
                  </a:cxn>
                  <a:cxn ang="T14">
                    <a:pos x="T8" y="T9"/>
                  </a:cxn>
                </a:cxnLst>
                <a:rect l="T15" t="T16" r="T17" b="T18"/>
                <a:pathLst>
                  <a:path w="4487" h="570">
                    <a:moveTo>
                      <a:pt x="0" y="570"/>
                    </a:moveTo>
                    <a:lnTo>
                      <a:pt x="4061" y="570"/>
                    </a:lnTo>
                    <a:lnTo>
                      <a:pt x="4487" y="0"/>
                    </a:lnTo>
                    <a:lnTo>
                      <a:pt x="573" y="0"/>
                    </a:lnTo>
                    <a:lnTo>
                      <a:pt x="0" y="570"/>
                    </a:lnTo>
                    <a:close/>
                  </a:path>
                </a:pathLst>
              </a:custGeom>
              <a:solidFill>
                <a:srgbClr val="800080"/>
              </a:solidFill>
              <a:ln w="12700">
                <a:solidFill>
                  <a:srgbClr val="000000"/>
                </a:solidFill>
                <a:round/>
                <a:headEnd/>
                <a:tailEnd/>
              </a:ln>
            </p:spPr>
            <p:txBody>
              <a:bodyPr/>
              <a:lstStyle/>
              <a:p>
                <a:endParaRPr lang="en-US"/>
              </a:p>
            </p:txBody>
          </p:sp>
          <p:sp>
            <p:nvSpPr>
              <p:cNvPr id="256038" name="Freeform 26">
                <a:extLst>
                  <a:ext uri="{FF2B5EF4-FFF2-40B4-BE49-F238E27FC236}">
                    <a16:creationId xmlns:a16="http://schemas.microsoft.com/office/drawing/2014/main" id="{3255B290-64E1-C5DD-A206-275E516BC873}"/>
                  </a:ext>
                </a:extLst>
              </p:cNvPr>
              <p:cNvSpPr>
                <a:spLocks/>
              </p:cNvSpPr>
              <p:nvPr/>
            </p:nvSpPr>
            <p:spPr bwMode="auto">
              <a:xfrm>
                <a:off x="395" y="3196"/>
                <a:ext cx="2477" cy="384"/>
              </a:xfrm>
              <a:custGeom>
                <a:avLst/>
                <a:gdLst>
                  <a:gd name="T0" fmla="*/ 0 w 4955"/>
                  <a:gd name="T1" fmla="*/ 0 h 767"/>
                  <a:gd name="T2" fmla="*/ 0 w 4955"/>
                  <a:gd name="T3" fmla="*/ 0 h 767"/>
                  <a:gd name="T4" fmla="*/ 0 w 4955"/>
                  <a:gd name="T5" fmla="*/ 1 h 767"/>
                  <a:gd name="T6" fmla="*/ 0 w 4955"/>
                  <a:gd name="T7" fmla="*/ 1 h 767"/>
                  <a:gd name="T8" fmla="*/ 0 w 4955"/>
                  <a:gd name="T9" fmla="*/ 0 h 767"/>
                  <a:gd name="T10" fmla="*/ 0 60000 65536"/>
                  <a:gd name="T11" fmla="*/ 0 60000 65536"/>
                  <a:gd name="T12" fmla="*/ 0 60000 65536"/>
                  <a:gd name="T13" fmla="*/ 0 60000 65536"/>
                  <a:gd name="T14" fmla="*/ 0 60000 65536"/>
                  <a:gd name="T15" fmla="*/ 0 w 4955"/>
                  <a:gd name="T16" fmla="*/ 0 h 767"/>
                  <a:gd name="T17" fmla="*/ 4955 w 4955"/>
                  <a:gd name="T18" fmla="*/ 767 h 767"/>
                </a:gdLst>
                <a:ahLst/>
                <a:cxnLst>
                  <a:cxn ang="T10">
                    <a:pos x="T0" y="T1"/>
                  </a:cxn>
                  <a:cxn ang="T11">
                    <a:pos x="T2" y="T3"/>
                  </a:cxn>
                  <a:cxn ang="T12">
                    <a:pos x="T4" y="T5"/>
                  </a:cxn>
                  <a:cxn ang="T13">
                    <a:pos x="T6" y="T7"/>
                  </a:cxn>
                  <a:cxn ang="T14">
                    <a:pos x="T8" y="T9"/>
                  </a:cxn>
                </a:cxnLst>
                <a:rect l="T15" t="T16" r="T17" b="T18"/>
                <a:pathLst>
                  <a:path w="4955" h="767">
                    <a:moveTo>
                      <a:pt x="435" y="0"/>
                    </a:moveTo>
                    <a:lnTo>
                      <a:pt x="4496" y="0"/>
                    </a:lnTo>
                    <a:lnTo>
                      <a:pt x="4955" y="767"/>
                    </a:lnTo>
                    <a:lnTo>
                      <a:pt x="0" y="767"/>
                    </a:lnTo>
                    <a:lnTo>
                      <a:pt x="435" y="0"/>
                    </a:lnTo>
                    <a:close/>
                  </a:path>
                </a:pathLst>
              </a:custGeom>
              <a:solidFill>
                <a:srgbClr val="FF00FF"/>
              </a:solidFill>
              <a:ln w="12700">
                <a:solidFill>
                  <a:srgbClr val="000000"/>
                </a:solidFill>
                <a:round/>
                <a:headEnd/>
                <a:tailEnd/>
              </a:ln>
            </p:spPr>
            <p:txBody>
              <a:bodyPr/>
              <a:lstStyle/>
              <a:p>
                <a:endParaRPr lang="en-US"/>
              </a:p>
            </p:txBody>
          </p:sp>
        </p:grpSp>
        <p:grpSp>
          <p:nvGrpSpPr>
            <p:cNvPr id="256021" name="Group 27">
              <a:extLst>
                <a:ext uri="{FF2B5EF4-FFF2-40B4-BE49-F238E27FC236}">
                  <a16:creationId xmlns:a16="http://schemas.microsoft.com/office/drawing/2014/main" id="{AB969406-A7BE-E7D9-B005-ACD6AB372DBC}"/>
                </a:ext>
              </a:extLst>
            </p:cNvPr>
            <p:cNvGrpSpPr>
              <a:grpSpLocks/>
            </p:cNvGrpSpPr>
            <p:nvPr/>
          </p:nvGrpSpPr>
          <p:grpSpPr bwMode="auto">
            <a:xfrm>
              <a:off x="626" y="2518"/>
              <a:ext cx="2076" cy="549"/>
              <a:chOff x="653" y="2534"/>
              <a:chExt cx="2165" cy="603"/>
            </a:xfrm>
          </p:grpSpPr>
          <p:sp>
            <p:nvSpPr>
              <p:cNvPr id="256033" name="Freeform 28">
                <a:extLst>
                  <a:ext uri="{FF2B5EF4-FFF2-40B4-BE49-F238E27FC236}">
                    <a16:creationId xmlns:a16="http://schemas.microsoft.com/office/drawing/2014/main" id="{92514722-BDC4-856F-2923-031B7974D34E}"/>
                  </a:ext>
                </a:extLst>
              </p:cNvPr>
              <p:cNvSpPr>
                <a:spLocks/>
              </p:cNvSpPr>
              <p:nvPr/>
            </p:nvSpPr>
            <p:spPr bwMode="auto">
              <a:xfrm>
                <a:off x="2393" y="2534"/>
                <a:ext cx="425" cy="603"/>
              </a:xfrm>
              <a:custGeom>
                <a:avLst/>
                <a:gdLst>
                  <a:gd name="T0" fmla="*/ 1 w 850"/>
                  <a:gd name="T1" fmla="*/ 1 h 1206"/>
                  <a:gd name="T2" fmla="*/ 0 w 850"/>
                  <a:gd name="T3" fmla="*/ 1 h 1206"/>
                  <a:gd name="T4" fmla="*/ 1 w 850"/>
                  <a:gd name="T5" fmla="*/ 0 h 1206"/>
                  <a:gd name="T6" fmla="*/ 1 w 850"/>
                  <a:gd name="T7" fmla="*/ 1 h 1206"/>
                  <a:gd name="T8" fmla="*/ 1 w 850"/>
                  <a:gd name="T9" fmla="*/ 1 h 1206"/>
                  <a:gd name="T10" fmla="*/ 0 60000 65536"/>
                  <a:gd name="T11" fmla="*/ 0 60000 65536"/>
                  <a:gd name="T12" fmla="*/ 0 60000 65536"/>
                  <a:gd name="T13" fmla="*/ 0 60000 65536"/>
                  <a:gd name="T14" fmla="*/ 0 60000 65536"/>
                  <a:gd name="T15" fmla="*/ 0 w 850"/>
                  <a:gd name="T16" fmla="*/ 0 h 1206"/>
                  <a:gd name="T17" fmla="*/ 850 w 850"/>
                  <a:gd name="T18" fmla="*/ 1206 h 1206"/>
                </a:gdLst>
                <a:ahLst/>
                <a:cxnLst>
                  <a:cxn ang="T10">
                    <a:pos x="T0" y="T1"/>
                  </a:cxn>
                  <a:cxn ang="T11">
                    <a:pos x="T2" y="T3"/>
                  </a:cxn>
                  <a:cxn ang="T12">
                    <a:pos x="T4" y="T5"/>
                  </a:cxn>
                  <a:cxn ang="T13">
                    <a:pos x="T6" y="T7"/>
                  </a:cxn>
                  <a:cxn ang="T14">
                    <a:pos x="T8" y="T9"/>
                  </a:cxn>
                </a:cxnLst>
                <a:rect l="T15" t="T16" r="T17" b="T18"/>
                <a:pathLst>
                  <a:path w="850" h="1206">
                    <a:moveTo>
                      <a:pt x="433" y="1206"/>
                    </a:moveTo>
                    <a:lnTo>
                      <a:pt x="0" y="422"/>
                    </a:lnTo>
                    <a:lnTo>
                      <a:pt x="317" y="0"/>
                    </a:lnTo>
                    <a:lnTo>
                      <a:pt x="850" y="665"/>
                    </a:lnTo>
                    <a:lnTo>
                      <a:pt x="433" y="1206"/>
                    </a:lnTo>
                    <a:close/>
                  </a:path>
                </a:pathLst>
              </a:custGeom>
              <a:solidFill>
                <a:srgbClr val="FF5F7F"/>
              </a:solidFill>
              <a:ln w="12700">
                <a:solidFill>
                  <a:srgbClr val="000000"/>
                </a:solidFill>
                <a:round/>
                <a:headEnd/>
                <a:tailEnd/>
              </a:ln>
            </p:spPr>
            <p:txBody>
              <a:bodyPr/>
              <a:lstStyle/>
              <a:p>
                <a:endParaRPr lang="en-US"/>
              </a:p>
            </p:txBody>
          </p:sp>
          <p:sp>
            <p:nvSpPr>
              <p:cNvPr id="256034" name="Freeform 29">
                <a:extLst>
                  <a:ext uri="{FF2B5EF4-FFF2-40B4-BE49-F238E27FC236}">
                    <a16:creationId xmlns:a16="http://schemas.microsoft.com/office/drawing/2014/main" id="{02D1F6DB-15C6-29CF-5287-E65F718D181F}"/>
                  </a:ext>
                </a:extLst>
              </p:cNvPr>
              <p:cNvSpPr>
                <a:spLocks/>
              </p:cNvSpPr>
              <p:nvPr/>
            </p:nvSpPr>
            <p:spPr bwMode="auto">
              <a:xfrm>
                <a:off x="867" y="2534"/>
                <a:ext cx="1686" cy="212"/>
              </a:xfrm>
              <a:custGeom>
                <a:avLst/>
                <a:gdLst>
                  <a:gd name="T0" fmla="*/ 0 w 3372"/>
                  <a:gd name="T1" fmla="*/ 1 h 424"/>
                  <a:gd name="T2" fmla="*/ 1 w 3372"/>
                  <a:gd name="T3" fmla="*/ 1 h 424"/>
                  <a:gd name="T4" fmla="*/ 1 w 3372"/>
                  <a:gd name="T5" fmla="*/ 0 h 424"/>
                  <a:gd name="T6" fmla="*/ 1 w 3372"/>
                  <a:gd name="T7" fmla="*/ 1 h 424"/>
                  <a:gd name="T8" fmla="*/ 0 w 3372"/>
                  <a:gd name="T9" fmla="*/ 1 h 424"/>
                  <a:gd name="T10" fmla="*/ 0 60000 65536"/>
                  <a:gd name="T11" fmla="*/ 0 60000 65536"/>
                  <a:gd name="T12" fmla="*/ 0 60000 65536"/>
                  <a:gd name="T13" fmla="*/ 0 60000 65536"/>
                  <a:gd name="T14" fmla="*/ 0 60000 65536"/>
                  <a:gd name="T15" fmla="*/ 0 w 3372"/>
                  <a:gd name="T16" fmla="*/ 0 h 424"/>
                  <a:gd name="T17" fmla="*/ 3372 w 3372"/>
                  <a:gd name="T18" fmla="*/ 424 h 424"/>
                </a:gdLst>
                <a:ahLst/>
                <a:cxnLst>
                  <a:cxn ang="T10">
                    <a:pos x="T0" y="T1"/>
                  </a:cxn>
                  <a:cxn ang="T11">
                    <a:pos x="T2" y="T3"/>
                  </a:cxn>
                  <a:cxn ang="T12">
                    <a:pos x="T4" y="T5"/>
                  </a:cxn>
                  <a:cxn ang="T13">
                    <a:pos x="T6" y="T7"/>
                  </a:cxn>
                  <a:cxn ang="T14">
                    <a:pos x="T8" y="T9"/>
                  </a:cxn>
                </a:cxnLst>
                <a:rect l="T15" t="T16" r="T17" b="T18"/>
                <a:pathLst>
                  <a:path w="3372" h="424">
                    <a:moveTo>
                      <a:pt x="0" y="424"/>
                    </a:moveTo>
                    <a:lnTo>
                      <a:pt x="3055" y="424"/>
                    </a:lnTo>
                    <a:lnTo>
                      <a:pt x="3372" y="0"/>
                    </a:lnTo>
                    <a:lnTo>
                      <a:pt x="604" y="1"/>
                    </a:lnTo>
                    <a:lnTo>
                      <a:pt x="0" y="424"/>
                    </a:lnTo>
                    <a:close/>
                  </a:path>
                </a:pathLst>
              </a:custGeom>
              <a:solidFill>
                <a:srgbClr val="800000"/>
              </a:solidFill>
              <a:ln w="12700">
                <a:solidFill>
                  <a:srgbClr val="000000"/>
                </a:solidFill>
                <a:round/>
                <a:headEnd/>
                <a:tailEnd/>
              </a:ln>
            </p:spPr>
            <p:txBody>
              <a:bodyPr/>
              <a:lstStyle/>
              <a:p>
                <a:endParaRPr lang="en-US"/>
              </a:p>
            </p:txBody>
          </p:sp>
          <p:sp>
            <p:nvSpPr>
              <p:cNvPr id="256035" name="Freeform 30">
                <a:extLst>
                  <a:ext uri="{FF2B5EF4-FFF2-40B4-BE49-F238E27FC236}">
                    <a16:creationId xmlns:a16="http://schemas.microsoft.com/office/drawing/2014/main" id="{64290165-F15B-0117-4369-B3B70C4642F6}"/>
                  </a:ext>
                </a:extLst>
              </p:cNvPr>
              <p:cNvSpPr>
                <a:spLocks/>
              </p:cNvSpPr>
              <p:nvPr/>
            </p:nvSpPr>
            <p:spPr bwMode="auto">
              <a:xfrm>
                <a:off x="653" y="2745"/>
                <a:ext cx="1957" cy="392"/>
              </a:xfrm>
              <a:custGeom>
                <a:avLst/>
                <a:gdLst>
                  <a:gd name="T0" fmla="*/ 0 w 3913"/>
                  <a:gd name="T1" fmla="*/ 1 h 784"/>
                  <a:gd name="T2" fmla="*/ 1 w 3913"/>
                  <a:gd name="T3" fmla="*/ 1 h 784"/>
                  <a:gd name="T4" fmla="*/ 1 w 3913"/>
                  <a:gd name="T5" fmla="*/ 0 h 784"/>
                  <a:gd name="T6" fmla="*/ 1 w 3913"/>
                  <a:gd name="T7" fmla="*/ 0 h 784"/>
                  <a:gd name="T8" fmla="*/ 0 w 3913"/>
                  <a:gd name="T9" fmla="*/ 1 h 784"/>
                  <a:gd name="T10" fmla="*/ 0 60000 65536"/>
                  <a:gd name="T11" fmla="*/ 0 60000 65536"/>
                  <a:gd name="T12" fmla="*/ 0 60000 65536"/>
                  <a:gd name="T13" fmla="*/ 0 60000 65536"/>
                  <a:gd name="T14" fmla="*/ 0 60000 65536"/>
                  <a:gd name="T15" fmla="*/ 0 w 3913"/>
                  <a:gd name="T16" fmla="*/ 0 h 784"/>
                  <a:gd name="T17" fmla="*/ 3913 w 3913"/>
                  <a:gd name="T18" fmla="*/ 784 h 784"/>
                </a:gdLst>
                <a:ahLst/>
                <a:cxnLst>
                  <a:cxn ang="T10">
                    <a:pos x="T0" y="T1"/>
                  </a:cxn>
                  <a:cxn ang="T11">
                    <a:pos x="T2" y="T3"/>
                  </a:cxn>
                  <a:cxn ang="T12">
                    <a:pos x="T4" y="T5"/>
                  </a:cxn>
                  <a:cxn ang="T13">
                    <a:pos x="T6" y="T7"/>
                  </a:cxn>
                  <a:cxn ang="T14">
                    <a:pos x="T8" y="T9"/>
                  </a:cxn>
                </a:cxnLst>
                <a:rect l="T15" t="T16" r="T17" b="T18"/>
                <a:pathLst>
                  <a:path w="3913" h="784">
                    <a:moveTo>
                      <a:pt x="0" y="784"/>
                    </a:moveTo>
                    <a:lnTo>
                      <a:pt x="3913" y="784"/>
                    </a:lnTo>
                    <a:lnTo>
                      <a:pt x="3480" y="0"/>
                    </a:lnTo>
                    <a:lnTo>
                      <a:pt x="429" y="0"/>
                    </a:lnTo>
                    <a:lnTo>
                      <a:pt x="0" y="784"/>
                    </a:lnTo>
                    <a:close/>
                  </a:path>
                </a:pathLst>
              </a:custGeom>
              <a:solidFill>
                <a:srgbClr val="FF001F"/>
              </a:solidFill>
              <a:ln w="12700">
                <a:solidFill>
                  <a:srgbClr val="000000"/>
                </a:solidFill>
                <a:round/>
                <a:headEnd/>
                <a:tailEnd/>
              </a:ln>
            </p:spPr>
            <p:txBody>
              <a:bodyPr/>
              <a:lstStyle/>
              <a:p>
                <a:endParaRPr lang="en-US"/>
              </a:p>
            </p:txBody>
          </p:sp>
        </p:grpSp>
        <p:grpSp>
          <p:nvGrpSpPr>
            <p:cNvPr id="256022" name="Group 31">
              <a:extLst>
                <a:ext uri="{FF2B5EF4-FFF2-40B4-BE49-F238E27FC236}">
                  <a16:creationId xmlns:a16="http://schemas.microsoft.com/office/drawing/2014/main" id="{D6450625-33D3-7D5F-F59B-17C2FF203605}"/>
                </a:ext>
              </a:extLst>
            </p:cNvPr>
            <p:cNvGrpSpPr>
              <a:grpSpLocks/>
            </p:cNvGrpSpPr>
            <p:nvPr/>
          </p:nvGrpSpPr>
          <p:grpSpPr bwMode="auto">
            <a:xfrm>
              <a:off x="867" y="2178"/>
              <a:ext cx="1542" cy="476"/>
              <a:chOff x="904" y="2160"/>
              <a:chExt cx="1608" cy="524"/>
            </a:xfrm>
          </p:grpSpPr>
          <p:sp>
            <p:nvSpPr>
              <p:cNvPr id="256030" name="Freeform 32">
                <a:extLst>
                  <a:ext uri="{FF2B5EF4-FFF2-40B4-BE49-F238E27FC236}">
                    <a16:creationId xmlns:a16="http://schemas.microsoft.com/office/drawing/2014/main" id="{C75DCFB0-3C44-001D-15AE-90CA02E22BBF}"/>
                  </a:ext>
                </a:extLst>
              </p:cNvPr>
              <p:cNvSpPr>
                <a:spLocks/>
              </p:cNvSpPr>
              <p:nvPr/>
            </p:nvSpPr>
            <p:spPr bwMode="auto">
              <a:xfrm>
                <a:off x="2140" y="2160"/>
                <a:ext cx="372" cy="523"/>
              </a:xfrm>
              <a:custGeom>
                <a:avLst/>
                <a:gdLst>
                  <a:gd name="T0" fmla="*/ 0 w 743"/>
                  <a:gd name="T1" fmla="*/ 1 h 1046"/>
                  <a:gd name="T2" fmla="*/ 1 w 743"/>
                  <a:gd name="T3" fmla="*/ 1 h 1046"/>
                  <a:gd name="T4" fmla="*/ 1 w 743"/>
                  <a:gd name="T5" fmla="*/ 1 h 1046"/>
                  <a:gd name="T6" fmla="*/ 1 w 743"/>
                  <a:gd name="T7" fmla="*/ 0 h 1046"/>
                  <a:gd name="T8" fmla="*/ 0 w 743"/>
                  <a:gd name="T9" fmla="*/ 1 h 1046"/>
                  <a:gd name="T10" fmla="*/ 0 60000 65536"/>
                  <a:gd name="T11" fmla="*/ 0 60000 65536"/>
                  <a:gd name="T12" fmla="*/ 0 60000 65536"/>
                  <a:gd name="T13" fmla="*/ 0 60000 65536"/>
                  <a:gd name="T14" fmla="*/ 0 60000 65536"/>
                  <a:gd name="T15" fmla="*/ 0 w 743"/>
                  <a:gd name="T16" fmla="*/ 0 h 1046"/>
                  <a:gd name="T17" fmla="*/ 743 w 743"/>
                  <a:gd name="T18" fmla="*/ 1046 h 1046"/>
                </a:gdLst>
                <a:ahLst/>
                <a:cxnLst>
                  <a:cxn ang="T10">
                    <a:pos x="T0" y="T1"/>
                  </a:cxn>
                  <a:cxn ang="T11">
                    <a:pos x="T2" y="T3"/>
                  </a:cxn>
                  <a:cxn ang="T12">
                    <a:pos x="T4" y="T5"/>
                  </a:cxn>
                  <a:cxn ang="T13">
                    <a:pos x="T6" y="T7"/>
                  </a:cxn>
                  <a:cxn ang="T14">
                    <a:pos x="T8" y="T9"/>
                  </a:cxn>
                </a:cxnLst>
                <a:rect l="T15" t="T16" r="T17" b="T18"/>
                <a:pathLst>
                  <a:path w="743" h="1046">
                    <a:moveTo>
                      <a:pt x="0" y="285"/>
                    </a:moveTo>
                    <a:lnTo>
                      <a:pt x="441" y="1046"/>
                    </a:lnTo>
                    <a:lnTo>
                      <a:pt x="743" y="656"/>
                    </a:lnTo>
                    <a:lnTo>
                      <a:pt x="213" y="0"/>
                    </a:lnTo>
                    <a:lnTo>
                      <a:pt x="0" y="285"/>
                    </a:lnTo>
                    <a:close/>
                  </a:path>
                </a:pathLst>
              </a:custGeom>
              <a:solidFill>
                <a:srgbClr val="BF5FFF"/>
              </a:solidFill>
              <a:ln w="12700">
                <a:solidFill>
                  <a:srgbClr val="000000"/>
                </a:solidFill>
                <a:round/>
                <a:headEnd/>
                <a:tailEnd/>
              </a:ln>
            </p:spPr>
            <p:txBody>
              <a:bodyPr/>
              <a:lstStyle/>
              <a:p>
                <a:endParaRPr lang="en-US"/>
              </a:p>
            </p:txBody>
          </p:sp>
          <p:sp>
            <p:nvSpPr>
              <p:cNvPr id="256031" name="Freeform 33">
                <a:extLst>
                  <a:ext uri="{FF2B5EF4-FFF2-40B4-BE49-F238E27FC236}">
                    <a16:creationId xmlns:a16="http://schemas.microsoft.com/office/drawing/2014/main" id="{B8AF03B3-3665-62FA-1172-B8E9B7BCDD4E}"/>
                  </a:ext>
                </a:extLst>
              </p:cNvPr>
              <p:cNvSpPr>
                <a:spLocks/>
              </p:cNvSpPr>
              <p:nvPr/>
            </p:nvSpPr>
            <p:spPr bwMode="auto">
              <a:xfrm>
                <a:off x="1120" y="2160"/>
                <a:ext cx="1126" cy="141"/>
              </a:xfrm>
              <a:custGeom>
                <a:avLst/>
                <a:gdLst>
                  <a:gd name="T0" fmla="*/ 0 w 2252"/>
                  <a:gd name="T1" fmla="*/ 0 h 283"/>
                  <a:gd name="T2" fmla="*/ 1 w 2252"/>
                  <a:gd name="T3" fmla="*/ 0 h 283"/>
                  <a:gd name="T4" fmla="*/ 1 w 2252"/>
                  <a:gd name="T5" fmla="*/ 0 h 283"/>
                  <a:gd name="T6" fmla="*/ 1 w 2252"/>
                  <a:gd name="T7" fmla="*/ 0 h 283"/>
                  <a:gd name="T8" fmla="*/ 0 w 2252"/>
                  <a:gd name="T9" fmla="*/ 0 h 283"/>
                  <a:gd name="T10" fmla="*/ 0 60000 65536"/>
                  <a:gd name="T11" fmla="*/ 0 60000 65536"/>
                  <a:gd name="T12" fmla="*/ 0 60000 65536"/>
                  <a:gd name="T13" fmla="*/ 0 60000 65536"/>
                  <a:gd name="T14" fmla="*/ 0 60000 65536"/>
                  <a:gd name="T15" fmla="*/ 0 w 2252"/>
                  <a:gd name="T16" fmla="*/ 0 h 283"/>
                  <a:gd name="T17" fmla="*/ 2252 w 2252"/>
                  <a:gd name="T18" fmla="*/ 283 h 283"/>
                </a:gdLst>
                <a:ahLst/>
                <a:cxnLst>
                  <a:cxn ang="T10">
                    <a:pos x="T0" y="T1"/>
                  </a:cxn>
                  <a:cxn ang="T11">
                    <a:pos x="T2" y="T3"/>
                  </a:cxn>
                  <a:cxn ang="T12">
                    <a:pos x="T4" y="T5"/>
                  </a:cxn>
                  <a:cxn ang="T13">
                    <a:pos x="T6" y="T7"/>
                  </a:cxn>
                  <a:cxn ang="T14">
                    <a:pos x="T8" y="T9"/>
                  </a:cxn>
                </a:cxnLst>
                <a:rect l="T15" t="T16" r="T17" b="T18"/>
                <a:pathLst>
                  <a:path w="2252" h="283">
                    <a:moveTo>
                      <a:pt x="0" y="283"/>
                    </a:moveTo>
                    <a:lnTo>
                      <a:pt x="2038" y="283"/>
                    </a:lnTo>
                    <a:lnTo>
                      <a:pt x="2252" y="0"/>
                    </a:lnTo>
                    <a:lnTo>
                      <a:pt x="569" y="0"/>
                    </a:lnTo>
                    <a:lnTo>
                      <a:pt x="0" y="283"/>
                    </a:lnTo>
                    <a:close/>
                  </a:path>
                </a:pathLst>
              </a:custGeom>
              <a:solidFill>
                <a:srgbClr val="5F009F"/>
              </a:solidFill>
              <a:ln w="12700">
                <a:solidFill>
                  <a:srgbClr val="000000"/>
                </a:solidFill>
                <a:round/>
                <a:headEnd/>
                <a:tailEnd/>
              </a:ln>
            </p:spPr>
            <p:txBody>
              <a:bodyPr/>
              <a:lstStyle/>
              <a:p>
                <a:endParaRPr lang="en-US"/>
              </a:p>
            </p:txBody>
          </p:sp>
          <p:sp>
            <p:nvSpPr>
              <p:cNvPr id="256032" name="Freeform 34">
                <a:extLst>
                  <a:ext uri="{FF2B5EF4-FFF2-40B4-BE49-F238E27FC236}">
                    <a16:creationId xmlns:a16="http://schemas.microsoft.com/office/drawing/2014/main" id="{98F2BD57-8589-B26F-FABF-74CC00B08EBF}"/>
                  </a:ext>
                </a:extLst>
              </p:cNvPr>
              <p:cNvSpPr>
                <a:spLocks/>
              </p:cNvSpPr>
              <p:nvPr/>
            </p:nvSpPr>
            <p:spPr bwMode="auto">
              <a:xfrm>
                <a:off x="904" y="2301"/>
                <a:ext cx="1456" cy="383"/>
              </a:xfrm>
              <a:custGeom>
                <a:avLst/>
                <a:gdLst>
                  <a:gd name="T0" fmla="*/ 0 w 2913"/>
                  <a:gd name="T1" fmla="*/ 1 h 765"/>
                  <a:gd name="T2" fmla="*/ 0 w 2913"/>
                  <a:gd name="T3" fmla="*/ 1 h 765"/>
                  <a:gd name="T4" fmla="*/ 0 w 2913"/>
                  <a:gd name="T5" fmla="*/ 0 h 765"/>
                  <a:gd name="T6" fmla="*/ 0 w 2913"/>
                  <a:gd name="T7" fmla="*/ 0 h 765"/>
                  <a:gd name="T8" fmla="*/ 0 w 2913"/>
                  <a:gd name="T9" fmla="*/ 1 h 765"/>
                  <a:gd name="T10" fmla="*/ 0 60000 65536"/>
                  <a:gd name="T11" fmla="*/ 0 60000 65536"/>
                  <a:gd name="T12" fmla="*/ 0 60000 65536"/>
                  <a:gd name="T13" fmla="*/ 0 60000 65536"/>
                  <a:gd name="T14" fmla="*/ 0 60000 65536"/>
                  <a:gd name="T15" fmla="*/ 0 w 2913"/>
                  <a:gd name="T16" fmla="*/ 0 h 765"/>
                  <a:gd name="T17" fmla="*/ 2913 w 2913"/>
                  <a:gd name="T18" fmla="*/ 765 h 765"/>
                </a:gdLst>
                <a:ahLst/>
                <a:cxnLst>
                  <a:cxn ang="T10">
                    <a:pos x="T0" y="T1"/>
                  </a:cxn>
                  <a:cxn ang="T11">
                    <a:pos x="T2" y="T3"/>
                  </a:cxn>
                  <a:cxn ang="T12">
                    <a:pos x="T4" y="T5"/>
                  </a:cxn>
                  <a:cxn ang="T13">
                    <a:pos x="T6" y="T7"/>
                  </a:cxn>
                  <a:cxn ang="T14">
                    <a:pos x="T8" y="T9"/>
                  </a:cxn>
                </a:cxnLst>
                <a:rect l="T15" t="T16" r="T17" b="T18"/>
                <a:pathLst>
                  <a:path w="2913" h="765">
                    <a:moveTo>
                      <a:pt x="0" y="765"/>
                    </a:moveTo>
                    <a:lnTo>
                      <a:pt x="2913" y="765"/>
                    </a:lnTo>
                    <a:lnTo>
                      <a:pt x="2472" y="0"/>
                    </a:lnTo>
                    <a:lnTo>
                      <a:pt x="434" y="0"/>
                    </a:lnTo>
                    <a:lnTo>
                      <a:pt x="0" y="765"/>
                    </a:lnTo>
                    <a:close/>
                  </a:path>
                </a:pathLst>
              </a:custGeom>
              <a:solidFill>
                <a:srgbClr val="9F3FDF"/>
              </a:solidFill>
              <a:ln w="12700">
                <a:solidFill>
                  <a:srgbClr val="000000"/>
                </a:solidFill>
                <a:round/>
                <a:headEnd/>
                <a:tailEnd/>
              </a:ln>
            </p:spPr>
            <p:txBody>
              <a:bodyPr/>
              <a:lstStyle/>
              <a:p>
                <a:endParaRPr lang="en-US"/>
              </a:p>
            </p:txBody>
          </p:sp>
        </p:grpSp>
        <p:grpSp>
          <p:nvGrpSpPr>
            <p:cNvPr id="256023" name="Group 35">
              <a:extLst>
                <a:ext uri="{FF2B5EF4-FFF2-40B4-BE49-F238E27FC236}">
                  <a16:creationId xmlns:a16="http://schemas.microsoft.com/office/drawing/2014/main" id="{2B2AB1C3-E4EF-0698-6CFE-7C0CB76E8D8F}"/>
                </a:ext>
              </a:extLst>
            </p:cNvPr>
            <p:cNvGrpSpPr>
              <a:grpSpLocks/>
            </p:cNvGrpSpPr>
            <p:nvPr/>
          </p:nvGrpSpPr>
          <p:grpSpPr bwMode="auto">
            <a:xfrm>
              <a:off x="1110" y="1831"/>
              <a:ext cx="1005" cy="417"/>
              <a:chOff x="1158" y="1779"/>
              <a:chExt cx="1048" cy="458"/>
            </a:xfrm>
          </p:grpSpPr>
          <p:sp>
            <p:nvSpPr>
              <p:cNvPr id="256027" name="Freeform 36">
                <a:extLst>
                  <a:ext uri="{FF2B5EF4-FFF2-40B4-BE49-F238E27FC236}">
                    <a16:creationId xmlns:a16="http://schemas.microsoft.com/office/drawing/2014/main" id="{07759551-A141-8524-7AE1-7C14FBDAF04B}"/>
                  </a:ext>
                </a:extLst>
              </p:cNvPr>
              <p:cNvSpPr>
                <a:spLocks/>
              </p:cNvSpPr>
              <p:nvPr/>
            </p:nvSpPr>
            <p:spPr bwMode="auto">
              <a:xfrm>
                <a:off x="1886" y="1780"/>
                <a:ext cx="320" cy="457"/>
              </a:xfrm>
              <a:custGeom>
                <a:avLst/>
                <a:gdLst>
                  <a:gd name="T0" fmla="*/ 1 w 640"/>
                  <a:gd name="T1" fmla="*/ 0 h 915"/>
                  <a:gd name="T2" fmla="*/ 1 w 640"/>
                  <a:gd name="T3" fmla="*/ 0 h 915"/>
                  <a:gd name="T4" fmla="*/ 1 w 640"/>
                  <a:gd name="T5" fmla="*/ 0 h 915"/>
                  <a:gd name="T6" fmla="*/ 0 w 640"/>
                  <a:gd name="T7" fmla="*/ 0 h 915"/>
                  <a:gd name="T8" fmla="*/ 1 w 640"/>
                  <a:gd name="T9" fmla="*/ 0 h 915"/>
                  <a:gd name="T10" fmla="*/ 0 60000 65536"/>
                  <a:gd name="T11" fmla="*/ 0 60000 65536"/>
                  <a:gd name="T12" fmla="*/ 0 60000 65536"/>
                  <a:gd name="T13" fmla="*/ 0 60000 65536"/>
                  <a:gd name="T14" fmla="*/ 0 60000 65536"/>
                  <a:gd name="T15" fmla="*/ 0 w 640"/>
                  <a:gd name="T16" fmla="*/ 0 h 915"/>
                  <a:gd name="T17" fmla="*/ 640 w 640"/>
                  <a:gd name="T18" fmla="*/ 915 h 915"/>
                </a:gdLst>
                <a:ahLst/>
                <a:cxnLst>
                  <a:cxn ang="T10">
                    <a:pos x="T0" y="T1"/>
                  </a:cxn>
                  <a:cxn ang="T11">
                    <a:pos x="T2" y="T3"/>
                  </a:cxn>
                  <a:cxn ang="T12">
                    <a:pos x="T4" y="T5"/>
                  </a:cxn>
                  <a:cxn ang="T13">
                    <a:pos x="T6" y="T7"/>
                  </a:cxn>
                  <a:cxn ang="T14">
                    <a:pos x="T8" y="T9"/>
                  </a:cxn>
                </a:cxnLst>
                <a:rect l="T15" t="T16" r="T17" b="T18"/>
                <a:pathLst>
                  <a:path w="640" h="915">
                    <a:moveTo>
                      <a:pt x="438" y="915"/>
                    </a:moveTo>
                    <a:lnTo>
                      <a:pt x="640" y="653"/>
                    </a:lnTo>
                    <a:lnTo>
                      <a:pt x="111" y="0"/>
                    </a:lnTo>
                    <a:lnTo>
                      <a:pt x="0" y="138"/>
                    </a:lnTo>
                    <a:lnTo>
                      <a:pt x="438" y="915"/>
                    </a:lnTo>
                    <a:close/>
                  </a:path>
                </a:pathLst>
              </a:custGeom>
              <a:solidFill>
                <a:srgbClr val="FF9F7F"/>
              </a:solidFill>
              <a:ln w="12700">
                <a:solidFill>
                  <a:srgbClr val="000000"/>
                </a:solidFill>
                <a:round/>
                <a:headEnd/>
                <a:tailEnd/>
              </a:ln>
            </p:spPr>
            <p:txBody>
              <a:bodyPr/>
              <a:lstStyle/>
              <a:p>
                <a:endParaRPr lang="en-US"/>
              </a:p>
            </p:txBody>
          </p:sp>
          <p:sp>
            <p:nvSpPr>
              <p:cNvPr id="256028" name="Freeform 37">
                <a:extLst>
                  <a:ext uri="{FF2B5EF4-FFF2-40B4-BE49-F238E27FC236}">
                    <a16:creationId xmlns:a16="http://schemas.microsoft.com/office/drawing/2014/main" id="{D5DD835A-E9B6-F9AF-0445-CC527ECA4F66}"/>
                  </a:ext>
                </a:extLst>
              </p:cNvPr>
              <p:cNvSpPr>
                <a:spLocks/>
              </p:cNvSpPr>
              <p:nvPr/>
            </p:nvSpPr>
            <p:spPr bwMode="auto">
              <a:xfrm>
                <a:off x="1379" y="1779"/>
                <a:ext cx="562" cy="69"/>
              </a:xfrm>
              <a:custGeom>
                <a:avLst/>
                <a:gdLst>
                  <a:gd name="T0" fmla="*/ 0 w 1123"/>
                  <a:gd name="T1" fmla="*/ 1 h 137"/>
                  <a:gd name="T2" fmla="*/ 1 w 1123"/>
                  <a:gd name="T3" fmla="*/ 1 h 137"/>
                  <a:gd name="T4" fmla="*/ 1 w 1123"/>
                  <a:gd name="T5" fmla="*/ 0 h 137"/>
                  <a:gd name="T6" fmla="*/ 1 w 1123"/>
                  <a:gd name="T7" fmla="*/ 0 h 137"/>
                  <a:gd name="T8" fmla="*/ 0 w 1123"/>
                  <a:gd name="T9" fmla="*/ 1 h 137"/>
                  <a:gd name="T10" fmla="*/ 0 60000 65536"/>
                  <a:gd name="T11" fmla="*/ 0 60000 65536"/>
                  <a:gd name="T12" fmla="*/ 0 60000 65536"/>
                  <a:gd name="T13" fmla="*/ 0 60000 65536"/>
                  <a:gd name="T14" fmla="*/ 0 60000 65536"/>
                  <a:gd name="T15" fmla="*/ 0 w 1123"/>
                  <a:gd name="T16" fmla="*/ 0 h 137"/>
                  <a:gd name="T17" fmla="*/ 1123 w 1123"/>
                  <a:gd name="T18" fmla="*/ 137 h 137"/>
                </a:gdLst>
                <a:ahLst/>
                <a:cxnLst>
                  <a:cxn ang="T10">
                    <a:pos x="T0" y="T1"/>
                  </a:cxn>
                  <a:cxn ang="T11">
                    <a:pos x="T2" y="T3"/>
                  </a:cxn>
                  <a:cxn ang="T12">
                    <a:pos x="T4" y="T5"/>
                  </a:cxn>
                  <a:cxn ang="T13">
                    <a:pos x="T6" y="T7"/>
                  </a:cxn>
                  <a:cxn ang="T14">
                    <a:pos x="T8" y="T9"/>
                  </a:cxn>
                </a:cxnLst>
                <a:rect l="T15" t="T16" r="T17" b="T18"/>
                <a:pathLst>
                  <a:path w="1123" h="137">
                    <a:moveTo>
                      <a:pt x="0" y="137"/>
                    </a:moveTo>
                    <a:lnTo>
                      <a:pt x="1013" y="137"/>
                    </a:lnTo>
                    <a:lnTo>
                      <a:pt x="1123" y="0"/>
                    </a:lnTo>
                    <a:lnTo>
                      <a:pt x="350" y="0"/>
                    </a:lnTo>
                    <a:lnTo>
                      <a:pt x="0" y="137"/>
                    </a:lnTo>
                    <a:close/>
                  </a:path>
                </a:pathLst>
              </a:custGeom>
              <a:solidFill>
                <a:srgbClr val="BF3F00"/>
              </a:solidFill>
              <a:ln w="12700">
                <a:solidFill>
                  <a:srgbClr val="000000"/>
                </a:solidFill>
                <a:round/>
                <a:headEnd/>
                <a:tailEnd/>
              </a:ln>
            </p:spPr>
            <p:txBody>
              <a:bodyPr/>
              <a:lstStyle/>
              <a:p>
                <a:endParaRPr lang="en-US"/>
              </a:p>
            </p:txBody>
          </p:sp>
          <p:sp>
            <p:nvSpPr>
              <p:cNvPr id="256029" name="Freeform 38">
                <a:extLst>
                  <a:ext uri="{FF2B5EF4-FFF2-40B4-BE49-F238E27FC236}">
                    <a16:creationId xmlns:a16="http://schemas.microsoft.com/office/drawing/2014/main" id="{69A0F08C-D3D0-7809-27CC-2B04F2A86930}"/>
                  </a:ext>
                </a:extLst>
              </p:cNvPr>
              <p:cNvSpPr>
                <a:spLocks/>
              </p:cNvSpPr>
              <p:nvPr/>
            </p:nvSpPr>
            <p:spPr bwMode="auto">
              <a:xfrm>
                <a:off x="1158" y="1848"/>
                <a:ext cx="947" cy="389"/>
              </a:xfrm>
              <a:custGeom>
                <a:avLst/>
                <a:gdLst>
                  <a:gd name="T0" fmla="*/ 0 w 1895"/>
                  <a:gd name="T1" fmla="*/ 0 h 779"/>
                  <a:gd name="T2" fmla="*/ 0 w 1895"/>
                  <a:gd name="T3" fmla="*/ 0 h 779"/>
                  <a:gd name="T4" fmla="*/ 0 w 1895"/>
                  <a:gd name="T5" fmla="*/ 0 h 779"/>
                  <a:gd name="T6" fmla="*/ 0 w 1895"/>
                  <a:gd name="T7" fmla="*/ 0 h 779"/>
                  <a:gd name="T8" fmla="*/ 0 w 1895"/>
                  <a:gd name="T9" fmla="*/ 0 h 779"/>
                  <a:gd name="T10" fmla="*/ 0 60000 65536"/>
                  <a:gd name="T11" fmla="*/ 0 60000 65536"/>
                  <a:gd name="T12" fmla="*/ 0 60000 65536"/>
                  <a:gd name="T13" fmla="*/ 0 60000 65536"/>
                  <a:gd name="T14" fmla="*/ 0 60000 65536"/>
                  <a:gd name="T15" fmla="*/ 0 w 1895"/>
                  <a:gd name="T16" fmla="*/ 0 h 779"/>
                  <a:gd name="T17" fmla="*/ 1895 w 1895"/>
                  <a:gd name="T18" fmla="*/ 779 h 779"/>
                </a:gdLst>
                <a:ahLst/>
                <a:cxnLst>
                  <a:cxn ang="T10">
                    <a:pos x="T0" y="T1"/>
                  </a:cxn>
                  <a:cxn ang="T11">
                    <a:pos x="T2" y="T3"/>
                  </a:cxn>
                  <a:cxn ang="T12">
                    <a:pos x="T4" y="T5"/>
                  </a:cxn>
                  <a:cxn ang="T13">
                    <a:pos x="T6" y="T7"/>
                  </a:cxn>
                  <a:cxn ang="T14">
                    <a:pos x="T8" y="T9"/>
                  </a:cxn>
                </a:cxnLst>
                <a:rect l="T15" t="T16" r="T17" b="T18"/>
                <a:pathLst>
                  <a:path w="1895" h="779">
                    <a:moveTo>
                      <a:pt x="0" y="779"/>
                    </a:moveTo>
                    <a:lnTo>
                      <a:pt x="1895" y="779"/>
                    </a:lnTo>
                    <a:lnTo>
                      <a:pt x="1456" y="0"/>
                    </a:lnTo>
                    <a:lnTo>
                      <a:pt x="441" y="0"/>
                    </a:lnTo>
                    <a:lnTo>
                      <a:pt x="0" y="779"/>
                    </a:lnTo>
                    <a:close/>
                  </a:path>
                </a:pathLst>
              </a:custGeom>
              <a:solidFill>
                <a:srgbClr val="FF5F00"/>
              </a:solidFill>
              <a:ln w="12700">
                <a:solidFill>
                  <a:srgbClr val="000000"/>
                </a:solidFill>
                <a:round/>
                <a:headEnd/>
                <a:tailEnd/>
              </a:ln>
            </p:spPr>
            <p:txBody>
              <a:bodyPr/>
              <a:lstStyle/>
              <a:p>
                <a:endParaRPr lang="en-US"/>
              </a:p>
            </p:txBody>
          </p:sp>
        </p:grpSp>
        <p:grpSp>
          <p:nvGrpSpPr>
            <p:cNvPr id="256024" name="Group 39">
              <a:extLst>
                <a:ext uri="{FF2B5EF4-FFF2-40B4-BE49-F238E27FC236}">
                  <a16:creationId xmlns:a16="http://schemas.microsoft.com/office/drawing/2014/main" id="{9C76B097-7606-6B71-EEB6-0D936B05361A}"/>
                </a:ext>
              </a:extLst>
            </p:cNvPr>
            <p:cNvGrpSpPr>
              <a:grpSpLocks/>
            </p:cNvGrpSpPr>
            <p:nvPr/>
          </p:nvGrpSpPr>
          <p:grpSpPr bwMode="auto">
            <a:xfrm>
              <a:off x="1353" y="1488"/>
              <a:ext cx="470" cy="352"/>
              <a:chOff x="1411" y="1402"/>
              <a:chExt cx="490" cy="387"/>
            </a:xfrm>
          </p:grpSpPr>
          <p:sp>
            <p:nvSpPr>
              <p:cNvPr id="256025" name="Freeform 40">
                <a:extLst>
                  <a:ext uri="{FF2B5EF4-FFF2-40B4-BE49-F238E27FC236}">
                    <a16:creationId xmlns:a16="http://schemas.microsoft.com/office/drawing/2014/main" id="{7DFDCE4F-6805-4D9F-A221-F91494513E4D}"/>
                  </a:ext>
                </a:extLst>
              </p:cNvPr>
              <p:cNvSpPr>
                <a:spLocks/>
              </p:cNvSpPr>
              <p:nvPr/>
            </p:nvSpPr>
            <p:spPr bwMode="auto">
              <a:xfrm>
                <a:off x="1630" y="1402"/>
                <a:ext cx="271" cy="387"/>
              </a:xfrm>
              <a:custGeom>
                <a:avLst/>
                <a:gdLst>
                  <a:gd name="T0" fmla="*/ 1 w 540"/>
                  <a:gd name="T1" fmla="*/ 0 h 775"/>
                  <a:gd name="T2" fmla="*/ 1 w 540"/>
                  <a:gd name="T3" fmla="*/ 0 h 775"/>
                  <a:gd name="T4" fmla="*/ 0 w 540"/>
                  <a:gd name="T5" fmla="*/ 0 h 775"/>
                  <a:gd name="T6" fmla="*/ 1 w 540"/>
                  <a:gd name="T7" fmla="*/ 0 h 775"/>
                  <a:gd name="T8" fmla="*/ 0 60000 65536"/>
                  <a:gd name="T9" fmla="*/ 0 60000 65536"/>
                  <a:gd name="T10" fmla="*/ 0 60000 65536"/>
                  <a:gd name="T11" fmla="*/ 0 60000 65536"/>
                  <a:gd name="T12" fmla="*/ 0 w 540"/>
                  <a:gd name="T13" fmla="*/ 0 h 775"/>
                  <a:gd name="T14" fmla="*/ 540 w 540"/>
                  <a:gd name="T15" fmla="*/ 775 h 775"/>
                </a:gdLst>
                <a:ahLst/>
                <a:cxnLst>
                  <a:cxn ang="T8">
                    <a:pos x="T0" y="T1"/>
                  </a:cxn>
                  <a:cxn ang="T9">
                    <a:pos x="T2" y="T3"/>
                  </a:cxn>
                  <a:cxn ang="T10">
                    <a:pos x="T4" y="T5"/>
                  </a:cxn>
                  <a:cxn ang="T11">
                    <a:pos x="T6" y="T7"/>
                  </a:cxn>
                </a:cxnLst>
                <a:rect l="T12" t="T13" r="T14" b="T15"/>
                <a:pathLst>
                  <a:path w="540" h="775">
                    <a:moveTo>
                      <a:pt x="439" y="775"/>
                    </a:moveTo>
                    <a:lnTo>
                      <a:pt x="540" y="654"/>
                    </a:lnTo>
                    <a:lnTo>
                      <a:pt x="0" y="0"/>
                    </a:lnTo>
                    <a:lnTo>
                      <a:pt x="439" y="775"/>
                    </a:lnTo>
                    <a:close/>
                  </a:path>
                </a:pathLst>
              </a:custGeom>
              <a:solidFill>
                <a:srgbClr val="FF9900"/>
              </a:solidFill>
              <a:ln w="12700">
                <a:solidFill>
                  <a:srgbClr val="000000"/>
                </a:solidFill>
                <a:round/>
                <a:headEnd/>
                <a:tailEnd/>
              </a:ln>
            </p:spPr>
            <p:txBody>
              <a:bodyPr/>
              <a:lstStyle/>
              <a:p>
                <a:endParaRPr lang="en-US"/>
              </a:p>
            </p:txBody>
          </p:sp>
          <p:sp>
            <p:nvSpPr>
              <p:cNvPr id="256026" name="Freeform 41">
                <a:extLst>
                  <a:ext uri="{FF2B5EF4-FFF2-40B4-BE49-F238E27FC236}">
                    <a16:creationId xmlns:a16="http://schemas.microsoft.com/office/drawing/2014/main" id="{2361AF3B-AB28-37DA-B8A4-0C8FB670034D}"/>
                  </a:ext>
                </a:extLst>
              </p:cNvPr>
              <p:cNvSpPr>
                <a:spLocks/>
              </p:cNvSpPr>
              <p:nvPr/>
            </p:nvSpPr>
            <p:spPr bwMode="auto">
              <a:xfrm>
                <a:off x="1411" y="1402"/>
                <a:ext cx="439" cy="387"/>
              </a:xfrm>
              <a:custGeom>
                <a:avLst/>
                <a:gdLst>
                  <a:gd name="T0" fmla="*/ 0 w 879"/>
                  <a:gd name="T1" fmla="*/ 0 h 775"/>
                  <a:gd name="T2" fmla="*/ 0 w 879"/>
                  <a:gd name="T3" fmla="*/ 0 h 775"/>
                  <a:gd name="T4" fmla="*/ 0 w 879"/>
                  <a:gd name="T5" fmla="*/ 0 h 775"/>
                  <a:gd name="T6" fmla="*/ 0 w 879"/>
                  <a:gd name="T7" fmla="*/ 0 h 775"/>
                  <a:gd name="T8" fmla="*/ 0 60000 65536"/>
                  <a:gd name="T9" fmla="*/ 0 60000 65536"/>
                  <a:gd name="T10" fmla="*/ 0 60000 65536"/>
                  <a:gd name="T11" fmla="*/ 0 60000 65536"/>
                  <a:gd name="T12" fmla="*/ 0 w 879"/>
                  <a:gd name="T13" fmla="*/ 0 h 775"/>
                  <a:gd name="T14" fmla="*/ 879 w 879"/>
                  <a:gd name="T15" fmla="*/ 775 h 775"/>
                </a:gdLst>
                <a:ahLst/>
                <a:cxnLst>
                  <a:cxn ang="T8">
                    <a:pos x="T0" y="T1"/>
                  </a:cxn>
                  <a:cxn ang="T9">
                    <a:pos x="T2" y="T3"/>
                  </a:cxn>
                  <a:cxn ang="T10">
                    <a:pos x="T4" y="T5"/>
                  </a:cxn>
                  <a:cxn ang="T11">
                    <a:pos x="T6" y="T7"/>
                  </a:cxn>
                </a:cxnLst>
                <a:rect l="T12" t="T13" r="T14" b="T15"/>
                <a:pathLst>
                  <a:path w="879" h="775">
                    <a:moveTo>
                      <a:pt x="0" y="775"/>
                    </a:moveTo>
                    <a:lnTo>
                      <a:pt x="879" y="775"/>
                    </a:lnTo>
                    <a:lnTo>
                      <a:pt x="440" y="0"/>
                    </a:lnTo>
                    <a:lnTo>
                      <a:pt x="0" y="775"/>
                    </a:lnTo>
                    <a:close/>
                  </a:path>
                </a:pathLst>
              </a:custGeom>
              <a:solidFill>
                <a:srgbClr val="FF9900"/>
              </a:solidFill>
              <a:ln w="12700">
                <a:solidFill>
                  <a:srgbClr val="000000"/>
                </a:solidFill>
                <a:round/>
                <a:headEnd/>
                <a:tailEnd/>
              </a:ln>
            </p:spPr>
            <p:txBody>
              <a:bodyPr/>
              <a:lstStyle/>
              <a:p>
                <a:endParaRPr lang="en-US"/>
              </a:p>
            </p:txBody>
          </p:sp>
        </p:grpSp>
      </p:grpSp>
      <p:grpSp>
        <p:nvGrpSpPr>
          <p:cNvPr id="256009" name="Group 42">
            <a:extLst>
              <a:ext uri="{FF2B5EF4-FFF2-40B4-BE49-F238E27FC236}">
                <a16:creationId xmlns:a16="http://schemas.microsoft.com/office/drawing/2014/main" id="{44FBB9D4-F2A4-03C7-5688-4BD1DCCCA2D4}"/>
              </a:ext>
            </a:extLst>
          </p:cNvPr>
          <p:cNvGrpSpPr>
            <a:grpSpLocks/>
          </p:cNvGrpSpPr>
          <p:nvPr/>
        </p:nvGrpSpPr>
        <p:grpSpPr bwMode="auto">
          <a:xfrm>
            <a:off x="3763963" y="2667000"/>
            <a:ext cx="368300" cy="3352800"/>
            <a:chOff x="1480" y="2016"/>
            <a:chExt cx="231" cy="1967"/>
          </a:xfrm>
        </p:grpSpPr>
        <p:sp>
          <p:nvSpPr>
            <p:cNvPr id="256016" name="Text Box 43">
              <a:extLst>
                <a:ext uri="{FF2B5EF4-FFF2-40B4-BE49-F238E27FC236}">
                  <a16:creationId xmlns:a16="http://schemas.microsoft.com/office/drawing/2014/main" id="{6229AC66-10BD-44B2-A6C5-FEA486D1C6AD}"/>
                </a:ext>
              </a:extLst>
            </p:cNvPr>
            <p:cNvSpPr txBox="1">
              <a:spLocks noChangeArrowheads="1"/>
            </p:cNvSpPr>
            <p:nvPr/>
          </p:nvSpPr>
          <p:spPr bwMode="auto">
            <a:xfrm rot="-5400000">
              <a:off x="1132" y="3159"/>
              <a:ext cx="9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800">
                  <a:latin typeface="Arial Black" panose="020B0604020202020204" pitchFamily="34" charset="0"/>
                </a:rPr>
                <a:t>Usefulness</a:t>
              </a:r>
            </a:p>
          </p:txBody>
        </p:sp>
        <p:sp>
          <p:nvSpPr>
            <p:cNvPr id="256017" name="Line 44">
              <a:extLst>
                <a:ext uri="{FF2B5EF4-FFF2-40B4-BE49-F238E27FC236}">
                  <a16:creationId xmlns:a16="http://schemas.microsoft.com/office/drawing/2014/main" id="{2228E3B5-7ADF-139D-E44B-DABDC107D3CD}"/>
                </a:ext>
              </a:extLst>
            </p:cNvPr>
            <p:cNvSpPr>
              <a:spLocks noChangeShapeType="1"/>
            </p:cNvSpPr>
            <p:nvPr/>
          </p:nvSpPr>
          <p:spPr bwMode="auto">
            <a:xfrm rot="5400000" flipH="1">
              <a:off x="1249" y="2399"/>
              <a:ext cx="765" cy="0"/>
            </a:xfrm>
            <a:prstGeom prst="line">
              <a:avLst/>
            </a:prstGeom>
            <a:noFill/>
            <a:ln w="76200" cap="sq">
              <a:solidFill>
                <a:schemeClr val="accent2"/>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018" name="Line 45">
              <a:extLst>
                <a:ext uri="{FF2B5EF4-FFF2-40B4-BE49-F238E27FC236}">
                  <a16:creationId xmlns:a16="http://schemas.microsoft.com/office/drawing/2014/main" id="{6F0C673A-AD71-6B0C-FD1E-E56885AFEE7C}"/>
                </a:ext>
              </a:extLst>
            </p:cNvPr>
            <p:cNvSpPr>
              <a:spLocks noChangeShapeType="1"/>
            </p:cNvSpPr>
            <p:nvPr/>
          </p:nvSpPr>
          <p:spPr bwMode="auto">
            <a:xfrm>
              <a:off x="1589" y="3744"/>
              <a:ext cx="0" cy="239"/>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56010" name="Group 46">
            <a:extLst>
              <a:ext uri="{FF2B5EF4-FFF2-40B4-BE49-F238E27FC236}">
                <a16:creationId xmlns:a16="http://schemas.microsoft.com/office/drawing/2014/main" id="{215586A6-E7D9-AD4E-E4D6-7C3EE929FD7D}"/>
              </a:ext>
            </a:extLst>
          </p:cNvPr>
          <p:cNvGrpSpPr>
            <a:grpSpLocks/>
          </p:cNvGrpSpPr>
          <p:nvPr/>
        </p:nvGrpSpPr>
        <p:grpSpPr bwMode="auto">
          <a:xfrm>
            <a:off x="6858000" y="5478463"/>
            <a:ext cx="3792538" cy="338137"/>
            <a:chOff x="3360" y="3451"/>
            <a:chExt cx="2391" cy="213"/>
          </a:xfrm>
        </p:grpSpPr>
        <p:sp>
          <p:nvSpPr>
            <p:cNvPr id="256014" name="Line 47">
              <a:extLst>
                <a:ext uri="{FF2B5EF4-FFF2-40B4-BE49-F238E27FC236}">
                  <a16:creationId xmlns:a16="http://schemas.microsoft.com/office/drawing/2014/main" id="{5ABA935B-9418-D4A8-B5F6-281359C7DC5B}"/>
                </a:ext>
              </a:extLst>
            </p:cNvPr>
            <p:cNvSpPr>
              <a:spLocks noChangeShapeType="1"/>
            </p:cNvSpPr>
            <p:nvPr/>
          </p:nvSpPr>
          <p:spPr bwMode="auto">
            <a:xfrm rot="10790759">
              <a:off x="3360" y="3552"/>
              <a:ext cx="672" cy="0"/>
            </a:xfrm>
            <a:prstGeom prst="line">
              <a:avLst/>
            </a:prstGeom>
            <a:noFill/>
            <a:ln w="76200" cap="sq">
              <a:solidFill>
                <a:srgbClr val="990099"/>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015" name="Text Box 48">
              <a:extLst>
                <a:ext uri="{FF2B5EF4-FFF2-40B4-BE49-F238E27FC236}">
                  <a16:creationId xmlns:a16="http://schemas.microsoft.com/office/drawing/2014/main" id="{8194BDE7-13A1-C9D8-EB26-4D6E480DD65B}"/>
                </a:ext>
              </a:extLst>
            </p:cNvPr>
            <p:cNvSpPr txBox="1">
              <a:spLocks noChangeArrowheads="1"/>
            </p:cNvSpPr>
            <p:nvPr/>
          </p:nvSpPr>
          <p:spPr bwMode="auto">
            <a:xfrm>
              <a:off x="4176" y="3451"/>
              <a:ext cx="1575"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600" b="1">
                  <a:latin typeface="Arial" panose="020B0604020202020204" pitchFamily="34" charset="0"/>
                </a:rPr>
                <a:t>Medline/Google scholar</a:t>
              </a:r>
            </a:p>
          </p:txBody>
        </p:sp>
      </p:grpSp>
      <p:pic>
        <p:nvPicPr>
          <p:cNvPr id="290865" name="Picture 49" descr="0__rc4r4[1]">
            <a:extLst>
              <a:ext uri="{FF2B5EF4-FFF2-40B4-BE49-F238E27FC236}">
                <a16:creationId xmlns:a16="http://schemas.microsoft.com/office/drawing/2014/main" id="{DD500180-6D64-67FA-4B9D-B90184195FAA}"/>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143000"/>
            <a:ext cx="676275"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12" name="Picture 50">
            <a:extLst>
              <a:ext uri="{FF2B5EF4-FFF2-40B4-BE49-F238E27FC236}">
                <a16:creationId xmlns:a16="http://schemas.microsoft.com/office/drawing/2014/main" id="{536A6773-9252-AAF9-3F47-CB06C31EFE5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13588" y="849313"/>
            <a:ext cx="284321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908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2">
            <a:extLst>
              <a:ext uri="{FF2B5EF4-FFF2-40B4-BE49-F238E27FC236}">
                <a16:creationId xmlns:a16="http://schemas.microsoft.com/office/drawing/2014/main" id="{E3534DC2-A5D6-7143-BAE1-BD98A00D592A}"/>
              </a:ext>
            </a:extLst>
          </p:cNvPr>
          <p:cNvSpPr>
            <a:spLocks noGrp="1" noChangeArrowheads="1"/>
          </p:cNvSpPr>
          <p:nvPr>
            <p:ph type="title"/>
          </p:nvPr>
        </p:nvSpPr>
        <p:spPr>
          <a:xfrm>
            <a:off x="2135188" y="1"/>
            <a:ext cx="7994650" cy="1268413"/>
          </a:xfrm>
        </p:spPr>
        <p:txBody>
          <a:bodyPr/>
          <a:lstStyle/>
          <a:p>
            <a:pPr eaLnBrk="1" hangingPunct="1">
              <a:defRPr/>
            </a:pPr>
            <a:r>
              <a:rPr lang="en-GB" altLang="en-US" dirty="0"/>
              <a:t>Words of wisdom</a:t>
            </a:r>
            <a:br>
              <a:rPr lang="en-GB" altLang="en-US" dirty="0"/>
            </a:br>
            <a:r>
              <a:rPr lang="en-GB" altLang="en-US" sz="2000" dirty="0">
                <a:solidFill>
                  <a:schemeClr val="accent6">
                    <a:lumMod val="75000"/>
                  </a:schemeClr>
                </a:solidFill>
              </a:rPr>
              <a:t>Muir </a:t>
            </a:r>
            <a:r>
              <a:rPr lang="en-GB" altLang="en-US" sz="2000" dirty="0" err="1">
                <a:solidFill>
                  <a:schemeClr val="accent6">
                    <a:lumMod val="75000"/>
                  </a:schemeClr>
                </a:solidFill>
              </a:rPr>
              <a:t>Gray</a:t>
            </a:r>
            <a:r>
              <a:rPr lang="en-GB" altLang="en-US" sz="2000" dirty="0">
                <a:solidFill>
                  <a:schemeClr val="accent6">
                    <a:lumMod val="75000"/>
                  </a:schemeClr>
                </a:solidFill>
              </a:rPr>
              <a:t> JA: Evidence-based medicine for professionals </a:t>
            </a:r>
            <a:r>
              <a:rPr lang="en-GB" altLang="en-US" sz="2000" i="1" dirty="0">
                <a:solidFill>
                  <a:schemeClr val="accent6">
                    <a:lumMod val="75000"/>
                  </a:schemeClr>
                </a:solidFill>
              </a:rPr>
              <a:t>in</a:t>
            </a:r>
            <a:r>
              <a:rPr lang="en-GB" altLang="en-US" sz="2000" dirty="0">
                <a:solidFill>
                  <a:schemeClr val="accent6">
                    <a:lumMod val="75000"/>
                  </a:schemeClr>
                </a:solidFill>
              </a:rPr>
              <a:t> Edwards A &amp; </a:t>
            </a:r>
            <a:r>
              <a:rPr lang="en-GB" altLang="en-US" sz="2000" dirty="0" err="1">
                <a:solidFill>
                  <a:schemeClr val="accent6">
                    <a:lumMod val="75000"/>
                  </a:schemeClr>
                </a:solidFill>
              </a:rPr>
              <a:t>Elwyn</a:t>
            </a:r>
            <a:r>
              <a:rPr lang="en-GB" altLang="en-US" sz="2000" dirty="0">
                <a:solidFill>
                  <a:schemeClr val="accent6">
                    <a:lumMod val="75000"/>
                  </a:schemeClr>
                </a:solidFill>
              </a:rPr>
              <a:t> G (</a:t>
            </a:r>
            <a:r>
              <a:rPr lang="en-GB" altLang="en-US" sz="2000" dirty="0" err="1">
                <a:solidFill>
                  <a:schemeClr val="accent6">
                    <a:lumMod val="75000"/>
                  </a:schemeClr>
                </a:solidFill>
              </a:rPr>
              <a:t>eds</a:t>
            </a:r>
            <a:r>
              <a:rPr lang="en-GB" altLang="en-US" sz="2000" dirty="0">
                <a:solidFill>
                  <a:schemeClr val="accent6">
                    <a:lumMod val="75000"/>
                  </a:schemeClr>
                </a:solidFill>
              </a:rPr>
              <a:t>) Evidence-based patient choice Oxford: OUP 2001</a:t>
            </a:r>
            <a:endParaRPr lang="en-US" altLang="en-US" sz="2000" dirty="0">
              <a:solidFill>
                <a:schemeClr val="accent6">
                  <a:lumMod val="75000"/>
                </a:schemeClr>
              </a:solidFill>
            </a:endParaRPr>
          </a:p>
        </p:txBody>
      </p:sp>
      <p:sp>
        <p:nvSpPr>
          <p:cNvPr id="200706" name="Rectangle 3">
            <a:extLst>
              <a:ext uri="{FF2B5EF4-FFF2-40B4-BE49-F238E27FC236}">
                <a16:creationId xmlns:a16="http://schemas.microsoft.com/office/drawing/2014/main" id="{457A0731-0521-7B4A-8AC8-F5EBF0CF9A3D}"/>
              </a:ext>
            </a:extLst>
          </p:cNvPr>
          <p:cNvSpPr>
            <a:spLocks noGrp="1" noChangeArrowheads="1"/>
          </p:cNvSpPr>
          <p:nvPr>
            <p:ph idx="1"/>
          </p:nvPr>
        </p:nvSpPr>
        <p:spPr>
          <a:xfrm>
            <a:off x="2243138" y="1484313"/>
            <a:ext cx="7772400" cy="4400550"/>
          </a:xfrm>
        </p:spPr>
        <p:txBody>
          <a:bodyPr>
            <a:normAutofit fontScale="92500" lnSpcReduction="10000"/>
          </a:bodyPr>
          <a:lstStyle/>
          <a:p>
            <a:pPr marL="87313" indent="-87313">
              <a:lnSpc>
                <a:spcPct val="125000"/>
              </a:lnSpc>
              <a:spcBef>
                <a:spcPts val="1200"/>
              </a:spcBef>
              <a:buNone/>
              <a:defRPr/>
            </a:pPr>
            <a:r>
              <a:rPr lang="en-GB" altLang="en-US" dirty="0"/>
              <a:t>‘What is clear is that individuals cannot keep up to date except in the most highly restricted and specialized areas of knowledge. The job of the human being is to become skilled at locating </a:t>
            </a:r>
            <a:r>
              <a:rPr lang="en-GB" altLang="en-US" b="1" dirty="0">
                <a:solidFill>
                  <a:srgbClr val="FF0000"/>
                </a:solidFill>
              </a:rPr>
              <a:t>relevant, valid</a:t>
            </a:r>
            <a:r>
              <a:rPr lang="en-GB" altLang="en-US" dirty="0">
                <a:solidFill>
                  <a:srgbClr val="FF0000"/>
                </a:solidFill>
              </a:rPr>
              <a:t> </a:t>
            </a:r>
            <a:r>
              <a:rPr lang="en-GB" altLang="en-US" dirty="0"/>
              <a:t>data for their needs. </a:t>
            </a:r>
          </a:p>
          <a:p>
            <a:pPr marL="87313" indent="-87313">
              <a:lnSpc>
                <a:spcPct val="125000"/>
              </a:lnSpc>
              <a:spcBef>
                <a:spcPts val="1200"/>
              </a:spcBef>
              <a:buNone/>
              <a:defRPr/>
            </a:pPr>
            <a:r>
              <a:rPr lang="en-GB" altLang="en-US" dirty="0"/>
              <a:t>‘In the sphere of medicine, the required skill is to be able to relate the knowledge generated by the study of groups of patients or populations to that lonely and anxious individual who has come to seek help.’</a:t>
            </a:r>
            <a:endParaRPr lang="en-US" altLang="en-US" dirty="0"/>
          </a:p>
        </p:txBody>
      </p:sp>
      <p:sp>
        <p:nvSpPr>
          <p:cNvPr id="2" name="Slide Number Placeholder 1">
            <a:extLst>
              <a:ext uri="{FF2B5EF4-FFF2-40B4-BE49-F238E27FC236}">
                <a16:creationId xmlns:a16="http://schemas.microsoft.com/office/drawing/2014/main" id="{427298D1-4DAC-1E4B-8791-F519C0B1A01A}"/>
              </a:ext>
            </a:extLst>
          </p:cNvPr>
          <p:cNvSpPr>
            <a:spLocks noGrp="1"/>
          </p:cNvSpPr>
          <p:nvPr>
            <p:ph type="sldNum" sz="quarter" idx="12"/>
          </p:nvPr>
        </p:nvSpPr>
        <p:spPr>
          <a:xfrm>
            <a:off x="7981950" y="6356352"/>
            <a:ext cx="2057400" cy="365125"/>
          </a:xfrm>
        </p:spPr>
        <p:txBody>
          <a:bodyPr/>
          <a:lstStyle>
            <a:lvl1pPr>
              <a:defRPr sz="2400">
                <a:solidFill>
                  <a:schemeClr val="tx1"/>
                </a:solidFill>
                <a:latin typeface="Times" pitchFamily="2" charset="0"/>
                <a:ea typeface="MS PGothic" panose="020B0600070205080204" pitchFamily="34" charset="-128"/>
              </a:defRPr>
            </a:lvl1pPr>
            <a:lvl2pPr marL="742950" indent="-285750">
              <a:defRPr sz="2400">
                <a:solidFill>
                  <a:schemeClr val="tx1"/>
                </a:solidFill>
                <a:latin typeface="Times" pitchFamily="2" charset="0"/>
                <a:ea typeface="MS PGothic" panose="020B0600070205080204" pitchFamily="34" charset="-128"/>
              </a:defRPr>
            </a:lvl2pPr>
            <a:lvl3pPr marL="1143000" indent="-228600">
              <a:defRPr sz="2400">
                <a:solidFill>
                  <a:schemeClr val="tx1"/>
                </a:solidFill>
                <a:latin typeface="Times" pitchFamily="2" charset="0"/>
                <a:ea typeface="MS PGothic" panose="020B0600070205080204" pitchFamily="34" charset="-128"/>
              </a:defRPr>
            </a:lvl3pPr>
            <a:lvl4pPr marL="1600200" indent="-228600">
              <a:defRPr sz="2400">
                <a:solidFill>
                  <a:schemeClr val="tx1"/>
                </a:solidFill>
                <a:latin typeface="Times" pitchFamily="2" charset="0"/>
                <a:ea typeface="MS PGothic" panose="020B0600070205080204" pitchFamily="34" charset="-128"/>
              </a:defRPr>
            </a:lvl4pPr>
            <a:lvl5pPr marL="2057400" indent="-228600">
              <a:defRPr sz="2400">
                <a:solidFill>
                  <a:schemeClr val="tx1"/>
                </a:solidFill>
                <a:latin typeface="Times" pitchFamily="2"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MS PGothic" panose="020B0600070205080204" pitchFamily="34" charset="-128"/>
              </a:defRPr>
            </a:lvl9pPr>
          </a:lstStyle>
          <a:p>
            <a:pPr eaLnBrk="1" hangingPunct="1"/>
            <a:r>
              <a:rPr lang="en-GB" altLang="en-US" sz="1000">
                <a:solidFill>
                  <a:srgbClr val="FFFFFF"/>
                </a:solidFill>
                <a:latin typeface="Arial" panose="020B0604020202020204" pitchFamily="34" charset="0"/>
              </a:rPr>
              <a:t> </a:t>
            </a:r>
            <a:fld id="{0856B0B5-D2C3-E048-A521-365724B3C951}" type="slidenum">
              <a:rPr lang="en-GB" altLang="en-US" sz="1000">
                <a:solidFill>
                  <a:srgbClr val="FFFFFF"/>
                </a:solidFill>
                <a:latin typeface="Arial" panose="020B0604020202020204" pitchFamily="34" charset="0"/>
              </a:rPr>
              <a:pPr eaLnBrk="1" hangingPunct="1"/>
              <a:t>66</a:t>
            </a:fld>
            <a:endParaRPr lang="en-GB" altLang="en-US" sz="1000">
              <a:solidFill>
                <a:srgbClr val="FFFFFF"/>
              </a:solidFill>
              <a:latin typeface="Arial" panose="020B0604020202020204" pitchFamily="34" charset="0"/>
            </a:endParaRPr>
          </a:p>
        </p:txBody>
      </p:sp>
    </p:spTree>
    <p:extLst>
      <p:ext uri="{BB962C8B-B14F-4D97-AF65-F5344CB8AC3E}">
        <p14:creationId xmlns:p14="http://schemas.microsoft.com/office/powerpoint/2010/main" val="34937492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2">
            <a:extLst>
              <a:ext uri="{FF2B5EF4-FFF2-40B4-BE49-F238E27FC236}">
                <a16:creationId xmlns:a16="http://schemas.microsoft.com/office/drawing/2014/main" id="{C1ABE54B-4C5B-A16C-A0CC-BCB696325152}"/>
              </a:ext>
            </a:extLst>
          </p:cNvPr>
          <p:cNvSpPr>
            <a:spLocks noGrp="1"/>
          </p:cNvSpPr>
          <p:nvPr>
            <p:ph type="body" idx="1"/>
          </p:nvPr>
        </p:nvSpPr>
        <p:spPr>
          <a:xfrm>
            <a:off x="631825" y="881063"/>
            <a:ext cx="10993438" cy="5900737"/>
          </a:xfrm>
        </p:spPr>
        <p:txBody>
          <a:bodyPr/>
          <a:lstStyle/>
          <a:p>
            <a:pPr>
              <a:lnSpc>
                <a:spcPct val="90000"/>
              </a:lnSpc>
            </a:pPr>
            <a:r>
              <a:rPr lang="en-GB" altLang="en-US" sz="2400" dirty="0"/>
              <a:t>Give up on reading primary research:</a:t>
            </a:r>
          </a:p>
          <a:p>
            <a:pPr lvl="1">
              <a:lnSpc>
                <a:spcPct val="90000"/>
              </a:lnSpc>
            </a:pPr>
            <a:r>
              <a:rPr lang="en-GB" altLang="en-US" sz="2400" dirty="0"/>
              <a:t>You don’t have time and you wont be able to do it</a:t>
            </a:r>
          </a:p>
          <a:p>
            <a:pPr>
              <a:lnSpc>
                <a:spcPct val="90000"/>
              </a:lnSpc>
            </a:pPr>
            <a:r>
              <a:rPr lang="en-GB" altLang="en-US" sz="2400" dirty="0"/>
              <a:t>Design your CPD based on these principles:</a:t>
            </a:r>
          </a:p>
          <a:p>
            <a:pPr lvl="1">
              <a:lnSpc>
                <a:spcPct val="90000"/>
              </a:lnSpc>
            </a:pPr>
            <a:r>
              <a:rPr lang="en-GB" altLang="en-US" sz="2400" dirty="0">
                <a:solidFill>
                  <a:srgbClr val="FF0000"/>
                </a:solidFill>
              </a:rPr>
              <a:t>Foraging</a:t>
            </a:r>
            <a:r>
              <a:rPr lang="en-GB" altLang="en-US" sz="2400" dirty="0"/>
              <a:t>:</a:t>
            </a:r>
          </a:p>
          <a:p>
            <a:pPr lvl="2">
              <a:lnSpc>
                <a:spcPct val="90000"/>
              </a:lnSpc>
            </a:pPr>
            <a:r>
              <a:rPr lang="en-GB" altLang="en-US" dirty="0"/>
              <a:t>Evidence awareness service</a:t>
            </a:r>
          </a:p>
          <a:p>
            <a:pPr lvl="2">
              <a:lnSpc>
                <a:spcPct val="90000"/>
              </a:lnSpc>
            </a:pPr>
            <a:r>
              <a:rPr lang="en-GB" altLang="en-US" dirty="0"/>
              <a:t>2-3 bits of key new research, summarised for you and set in the context of the rest of the evidence</a:t>
            </a:r>
          </a:p>
          <a:p>
            <a:pPr lvl="1">
              <a:lnSpc>
                <a:spcPct val="90000"/>
              </a:lnSpc>
            </a:pPr>
            <a:r>
              <a:rPr lang="en-GB" altLang="en-US" sz="2400" dirty="0">
                <a:solidFill>
                  <a:srgbClr val="FF0000"/>
                </a:solidFill>
              </a:rPr>
              <a:t>Hot synching</a:t>
            </a:r>
            <a:r>
              <a:rPr lang="en-GB" altLang="en-US" sz="2400" dirty="0"/>
              <a:t>:</a:t>
            </a:r>
          </a:p>
          <a:p>
            <a:pPr lvl="2">
              <a:lnSpc>
                <a:spcPct val="90000"/>
              </a:lnSpc>
            </a:pPr>
            <a:r>
              <a:rPr lang="en-GB" altLang="en-US" dirty="0"/>
              <a:t>Be alerted to when new NICE/SIGN guidance comes out</a:t>
            </a:r>
          </a:p>
          <a:p>
            <a:pPr lvl="2">
              <a:lnSpc>
                <a:spcPct val="90000"/>
              </a:lnSpc>
            </a:pPr>
            <a:r>
              <a:rPr lang="en-GB" altLang="en-US" dirty="0"/>
              <a:t>Take time to digest it, talk to others about it</a:t>
            </a:r>
          </a:p>
          <a:p>
            <a:pPr lvl="2">
              <a:lnSpc>
                <a:spcPct val="90000"/>
              </a:lnSpc>
            </a:pPr>
            <a:r>
              <a:rPr lang="en-GB" altLang="en-US" dirty="0"/>
              <a:t>Ask yourself, “what are the important changes since I last updated my brain?”</a:t>
            </a:r>
          </a:p>
          <a:p>
            <a:pPr lvl="2" eaLnBrk="1" hangingPunct="1">
              <a:lnSpc>
                <a:spcPct val="90000"/>
              </a:lnSpc>
              <a:spcBef>
                <a:spcPts val="600"/>
              </a:spcBef>
            </a:pPr>
            <a:r>
              <a:rPr lang="en-GB" altLang="en-US" dirty="0"/>
              <a:t>ONLY about conditions YOU see commonly</a:t>
            </a:r>
          </a:p>
          <a:p>
            <a:pPr lvl="2" eaLnBrk="1" hangingPunct="1">
              <a:lnSpc>
                <a:spcPct val="90000"/>
              </a:lnSpc>
              <a:spcBef>
                <a:spcPts val="600"/>
              </a:spcBef>
            </a:pPr>
            <a:r>
              <a:rPr lang="en-GB" altLang="en-US" dirty="0"/>
              <a:t>See </a:t>
            </a:r>
            <a:r>
              <a:rPr lang="en-GB" dirty="0">
                <a:hlinkClick r:id="rId3"/>
              </a:rPr>
              <a:t>https://gpevidence.org</a:t>
            </a:r>
            <a:endParaRPr lang="en-GB" altLang="en-US" dirty="0"/>
          </a:p>
          <a:p>
            <a:pPr lvl="1">
              <a:lnSpc>
                <a:spcPct val="90000"/>
              </a:lnSpc>
            </a:pPr>
            <a:r>
              <a:rPr lang="en-GB" altLang="en-US" sz="2400" dirty="0">
                <a:solidFill>
                  <a:srgbClr val="FF0000"/>
                </a:solidFill>
              </a:rPr>
              <a:t>Hunting</a:t>
            </a:r>
            <a:r>
              <a:rPr lang="en-GB" altLang="en-US" sz="2400" dirty="0"/>
              <a:t>:</a:t>
            </a:r>
          </a:p>
          <a:p>
            <a:pPr lvl="2">
              <a:lnSpc>
                <a:spcPct val="90000"/>
              </a:lnSpc>
            </a:pPr>
            <a:r>
              <a:rPr lang="en-GB" altLang="en-US" dirty="0"/>
              <a:t>Much more difficult</a:t>
            </a:r>
          </a:p>
          <a:p>
            <a:pPr lvl="2">
              <a:lnSpc>
                <a:spcPct val="90000"/>
              </a:lnSpc>
            </a:pPr>
            <a:r>
              <a:rPr lang="en-GB" altLang="en-US" dirty="0"/>
              <a:t>Use the information pyramid ( </a:t>
            </a:r>
            <a:r>
              <a:rPr lang="en-GB" altLang="en-US" dirty="0" err="1"/>
              <a:t>eg</a:t>
            </a:r>
            <a:r>
              <a:rPr lang="en-GB" altLang="en-US" dirty="0"/>
              <a:t> TRIP)</a:t>
            </a:r>
          </a:p>
        </p:txBody>
      </p:sp>
      <p:sp>
        <p:nvSpPr>
          <p:cNvPr id="283650" name="Rectangle 4">
            <a:extLst>
              <a:ext uri="{FF2B5EF4-FFF2-40B4-BE49-F238E27FC236}">
                <a16:creationId xmlns:a16="http://schemas.microsoft.com/office/drawing/2014/main" id="{72EC6462-90A2-8CD7-319B-0D395C9E3432}"/>
              </a:ext>
            </a:extLst>
          </p:cNvPr>
          <p:cNvSpPr>
            <a:spLocks noGrp="1"/>
          </p:cNvSpPr>
          <p:nvPr>
            <p:ph type="title"/>
          </p:nvPr>
        </p:nvSpPr>
        <p:spPr>
          <a:xfrm>
            <a:off x="2133600" y="0"/>
            <a:ext cx="7772400" cy="819150"/>
          </a:xfrm>
          <a:noFill/>
        </p:spPr>
        <p:txBody>
          <a:bodyPr anchorCtr="1"/>
          <a:lstStyle/>
          <a:p>
            <a:r>
              <a:rPr lang="en-GB" altLang="en-US" sz="3200"/>
              <a:t>Best use of a clinician’s ‘Golden Hour’?</a:t>
            </a:r>
            <a:endParaRPr lang="en-US" altLang="en-US" sz="3200"/>
          </a:p>
        </p:txBody>
      </p:sp>
      <p:pic>
        <p:nvPicPr>
          <p:cNvPr id="3" name="Picture 2">
            <a:extLst>
              <a:ext uri="{FF2B5EF4-FFF2-40B4-BE49-F238E27FC236}">
                <a16:creationId xmlns:a16="http://schemas.microsoft.com/office/drawing/2014/main" id="{3D34B493-DCAE-B09C-49DD-F09AFCFEBF39}"/>
              </a:ext>
            </a:extLst>
          </p:cNvPr>
          <p:cNvPicPr>
            <a:picLocks noChangeAspect="1"/>
          </p:cNvPicPr>
          <p:nvPr/>
        </p:nvPicPr>
        <p:blipFill>
          <a:blip r:embed="rId4"/>
          <a:stretch>
            <a:fillRect/>
          </a:stretch>
        </p:blipFill>
        <p:spPr>
          <a:xfrm>
            <a:off x="6997567" y="4896973"/>
            <a:ext cx="3356008" cy="1762640"/>
          </a:xfrm>
          <a:prstGeom prst="rect">
            <a:avLst/>
          </a:prstGeom>
        </p:spPr>
      </p:pic>
    </p:spTree>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6A3A4DF3-194E-8D22-83CA-F81AB6DD65A8}"/>
              </a:ext>
            </a:extLst>
          </p:cNvPr>
          <p:cNvSpPr>
            <a:spLocks noGrp="1"/>
          </p:cNvSpPr>
          <p:nvPr>
            <p:ph type="title"/>
          </p:nvPr>
        </p:nvSpPr>
        <p:spPr>
          <a:xfrm>
            <a:off x="2106613" y="188913"/>
            <a:ext cx="7772400" cy="914400"/>
          </a:xfrm>
        </p:spPr>
        <p:txBody>
          <a:bodyPr/>
          <a:lstStyle/>
          <a:p>
            <a:pPr eaLnBrk="1" hangingPunct="1"/>
            <a:r>
              <a:rPr lang="en-GB" altLang="en-US"/>
              <a:t>What I want to talk about</a:t>
            </a:r>
            <a:endParaRPr lang="en-US" altLang="en-US"/>
          </a:p>
        </p:txBody>
      </p:sp>
      <p:sp>
        <p:nvSpPr>
          <p:cNvPr id="57346" name="Rectangle 3">
            <a:extLst>
              <a:ext uri="{FF2B5EF4-FFF2-40B4-BE49-F238E27FC236}">
                <a16:creationId xmlns:a16="http://schemas.microsoft.com/office/drawing/2014/main" id="{77F54170-0722-9464-1169-CF1EAF89E481}"/>
              </a:ext>
            </a:extLst>
          </p:cNvPr>
          <p:cNvSpPr>
            <a:spLocks noGrp="1"/>
          </p:cNvSpPr>
          <p:nvPr>
            <p:ph idx="1"/>
          </p:nvPr>
        </p:nvSpPr>
        <p:spPr>
          <a:xfrm>
            <a:off x="2190751" y="1898651"/>
            <a:ext cx="6646863" cy="2862921"/>
          </a:xfrm>
        </p:spPr>
        <p:txBody>
          <a:bodyPr>
            <a:normAutofit/>
          </a:bodyPr>
          <a:lstStyle/>
          <a:p>
            <a:pPr marL="0" indent="0">
              <a:buNone/>
              <a:defRPr/>
            </a:pPr>
            <a:r>
              <a:rPr lang="en-GB" altLang="en-US" sz="2800" dirty="0"/>
              <a:t>Understanding how humans make decisions</a:t>
            </a:r>
          </a:p>
          <a:p>
            <a:pPr marL="0" indent="0">
              <a:buNone/>
              <a:defRPr/>
            </a:pPr>
            <a:r>
              <a:rPr lang="en-GB" altLang="en-US" sz="2800" dirty="0"/>
              <a:t>What this means for:</a:t>
            </a:r>
          </a:p>
          <a:p>
            <a:pPr lvl="1">
              <a:defRPr/>
            </a:pPr>
            <a:r>
              <a:rPr lang="en-GB" altLang="en-US" sz="2500" dirty="0">
                <a:solidFill>
                  <a:schemeClr val="bg1">
                    <a:lumMod val="75000"/>
                  </a:schemeClr>
                </a:solidFill>
              </a:rPr>
              <a:t>Staying up to date in an efficient way</a:t>
            </a:r>
          </a:p>
          <a:p>
            <a:pPr lvl="1">
              <a:defRPr/>
            </a:pPr>
            <a:r>
              <a:rPr lang="en-GB" altLang="en-US" sz="2500" dirty="0">
                <a:solidFill>
                  <a:schemeClr val="bg1">
                    <a:lumMod val="75000"/>
                  </a:schemeClr>
                </a:solidFill>
              </a:rPr>
              <a:t>Having meaningful conversations with people about their medicines choices</a:t>
            </a:r>
          </a:p>
          <a:p>
            <a:pPr lvl="1">
              <a:defRPr/>
            </a:pPr>
            <a:r>
              <a:rPr lang="en-GB" altLang="en-US" sz="2500" dirty="0"/>
              <a:t>Decision hygiene and safer prescribing</a:t>
            </a:r>
          </a:p>
        </p:txBody>
      </p:sp>
    </p:spTree>
    <p:extLst>
      <p:ext uri="{BB962C8B-B14F-4D97-AF65-F5344CB8AC3E}">
        <p14:creationId xmlns:p14="http://schemas.microsoft.com/office/powerpoint/2010/main" val="541317341"/>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5" name="Rectangle 4">
            <a:extLst>
              <a:ext uri="{FF2B5EF4-FFF2-40B4-BE49-F238E27FC236}">
                <a16:creationId xmlns:a16="http://schemas.microsoft.com/office/drawing/2014/main" id="{BA9B371C-24CC-62D8-78F2-4CE01A64D14D}"/>
              </a:ext>
            </a:extLst>
          </p:cNvPr>
          <p:cNvSpPr>
            <a:spLocks noGrp="1"/>
          </p:cNvSpPr>
          <p:nvPr>
            <p:ph type="title" idx="4294967295"/>
          </p:nvPr>
        </p:nvSpPr>
        <p:spPr>
          <a:xfrm>
            <a:off x="2166938" y="3124200"/>
            <a:ext cx="7772400" cy="1143000"/>
          </a:xfrm>
        </p:spPr>
        <p:txBody>
          <a:bodyPr/>
          <a:lstStyle/>
          <a:p>
            <a:pPr eaLnBrk="1" hangingPunct="1"/>
            <a:r>
              <a:rPr lang="en-US" altLang="en-US" sz="4000"/>
              <a:t>Last Six Quick Questions</a:t>
            </a:r>
            <a:br>
              <a:rPr lang="en-US" altLang="en-US" sz="2800"/>
            </a:br>
            <a:br>
              <a:rPr lang="en-US" altLang="en-US" sz="2800"/>
            </a:br>
            <a:r>
              <a:rPr lang="en-US" altLang="en-US" sz="2800"/>
              <a:t>Please find a piece of paper and write down your answers to each of these six questions</a:t>
            </a:r>
            <a:br>
              <a:rPr lang="en-US" altLang="en-US" sz="2800"/>
            </a:br>
            <a:br>
              <a:rPr lang="en-US" altLang="en-US" sz="2800"/>
            </a:br>
            <a:r>
              <a:rPr lang="en-US" altLang="en-US" sz="2800"/>
              <a:t>You have 10 seconds for each response</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a:extLst>
              <a:ext uri="{FF2B5EF4-FFF2-40B4-BE49-F238E27FC236}">
                <a16:creationId xmlns:a16="http://schemas.microsoft.com/office/drawing/2014/main" id="{21586515-1EFA-9748-97E5-6AC69396D3A5}"/>
              </a:ext>
            </a:extLst>
          </p:cNvPr>
          <p:cNvSpPr>
            <a:spLocks noGrp="1" noChangeArrowheads="1"/>
          </p:cNvSpPr>
          <p:nvPr>
            <p:ph type="title"/>
          </p:nvPr>
        </p:nvSpPr>
        <p:spPr/>
        <p:txBody>
          <a:bodyPr/>
          <a:lstStyle/>
          <a:p>
            <a:r>
              <a:rPr lang="en-US" altLang="en-US" dirty="0">
                <a:solidFill>
                  <a:srgbClr val="0070C0"/>
                </a:solidFill>
                <a:ea typeface="ＭＳ Ｐゴシック" panose="020B0600070205080204" pitchFamily="34" charset="-128"/>
              </a:rPr>
              <a:t>Situation 3</a:t>
            </a:r>
          </a:p>
        </p:txBody>
      </p:sp>
      <p:sp>
        <p:nvSpPr>
          <p:cNvPr id="79874" name="Content Placeholder 2">
            <a:extLst>
              <a:ext uri="{FF2B5EF4-FFF2-40B4-BE49-F238E27FC236}">
                <a16:creationId xmlns:a16="http://schemas.microsoft.com/office/drawing/2014/main" id="{47F1CAE9-F348-754D-A349-28B0B178B6C1}"/>
              </a:ext>
            </a:extLst>
          </p:cNvPr>
          <p:cNvSpPr>
            <a:spLocks noGrp="1" noChangeArrowheads="1"/>
          </p:cNvSpPr>
          <p:nvPr>
            <p:ph idx="1"/>
          </p:nvPr>
        </p:nvSpPr>
        <p:spPr>
          <a:xfrm>
            <a:off x="2232026" y="1600200"/>
            <a:ext cx="7902575" cy="3767138"/>
          </a:xfrm>
        </p:spPr>
        <p:txBody>
          <a:bodyPr>
            <a:normAutofit lnSpcReduction="10000"/>
          </a:bodyPr>
          <a:lstStyle/>
          <a:p>
            <a:pPr marL="0" indent="0">
              <a:buNone/>
            </a:pPr>
            <a:r>
              <a:rPr lang="en-US" altLang="en-US" sz="2400" dirty="0">
                <a:ea typeface="ＭＳ Ｐゴシック" panose="020B0600070205080204" pitchFamily="34" charset="-128"/>
              </a:rPr>
              <a:t>You must choose between having</a:t>
            </a:r>
          </a:p>
          <a:p>
            <a:pPr marL="0" indent="0">
              <a:buNone/>
            </a:pPr>
            <a:endParaRPr lang="en-US" altLang="en-US" sz="2400" dirty="0">
              <a:ea typeface="ＭＳ Ｐゴシック" panose="020B0600070205080204" pitchFamily="34" charset="-128"/>
            </a:endParaRPr>
          </a:p>
          <a:p>
            <a:pPr marL="0" indent="0">
              <a:buNone/>
            </a:pPr>
            <a:r>
              <a:rPr lang="en-US" altLang="en-US" sz="2400" b="1" dirty="0">
                <a:ea typeface="ＭＳ Ｐゴシック" panose="020B0600070205080204" pitchFamily="34" charset="-128"/>
              </a:rPr>
              <a:t>1. An 11% chance of winning £5million, with an 89% chance of winning zero</a:t>
            </a:r>
          </a:p>
          <a:p>
            <a:pPr marL="0" indent="0">
              <a:buNone/>
            </a:pPr>
            <a:endParaRPr lang="en-US" altLang="en-US" sz="2400" dirty="0">
              <a:ea typeface="ＭＳ Ｐゴシック" panose="020B0600070205080204" pitchFamily="34" charset="-128"/>
            </a:endParaRPr>
          </a:p>
          <a:p>
            <a:pPr marL="0" indent="0">
              <a:buNone/>
            </a:pPr>
            <a:r>
              <a:rPr lang="en-US" altLang="en-US" sz="2400" i="1" dirty="0">
                <a:ea typeface="ＭＳ Ｐゴシック" panose="020B0600070205080204" pitchFamily="34" charset="-128"/>
              </a:rPr>
              <a:t>or</a:t>
            </a:r>
          </a:p>
          <a:p>
            <a:pPr marL="0" indent="0">
              <a:buNone/>
            </a:pPr>
            <a:endParaRPr lang="en-US" altLang="en-US" sz="2400" dirty="0">
              <a:ea typeface="ＭＳ Ｐゴシック" panose="020B0600070205080204" pitchFamily="34" charset="-128"/>
            </a:endParaRPr>
          </a:p>
          <a:p>
            <a:pPr marL="0" indent="0">
              <a:buNone/>
            </a:pPr>
            <a:r>
              <a:rPr lang="en-US" altLang="en-US" sz="2400" b="1" dirty="0">
                <a:ea typeface="ＭＳ Ｐゴシック" panose="020B0600070205080204" pitchFamily="34" charset="-128"/>
              </a:rPr>
              <a:t>2. A 10% chance of winning £25million, with a 90% chance of winning zero. </a:t>
            </a:r>
          </a:p>
        </p:txBody>
      </p:sp>
      <p:sp>
        <p:nvSpPr>
          <p:cNvPr id="4" name="TextBox 3">
            <a:extLst>
              <a:ext uri="{FF2B5EF4-FFF2-40B4-BE49-F238E27FC236}">
                <a16:creationId xmlns:a16="http://schemas.microsoft.com/office/drawing/2014/main" id="{ED68C98B-7262-B44D-874A-005B4BE0422F}"/>
              </a:ext>
            </a:extLst>
          </p:cNvPr>
          <p:cNvSpPr txBox="1"/>
          <p:nvPr/>
        </p:nvSpPr>
        <p:spPr>
          <a:xfrm>
            <a:off x="7046914" y="6059488"/>
            <a:ext cx="2167581" cy="369332"/>
          </a:xfrm>
          <a:prstGeom prst="rect">
            <a:avLst/>
          </a:prstGeom>
          <a:noFill/>
        </p:spPr>
        <p:txBody>
          <a:bodyPr wrap="none">
            <a:spAutoFit/>
          </a:bodyPr>
          <a:lstStyle/>
          <a:p>
            <a:pPr>
              <a:defRPr/>
            </a:pPr>
            <a:r>
              <a:rPr lang="en-US" dirty="0">
                <a:solidFill>
                  <a:srgbClr val="002060"/>
                </a:solidFill>
              </a:rPr>
              <a:t>Maurice Allais (1953)</a:t>
            </a:r>
          </a:p>
        </p:txBody>
      </p:sp>
    </p:spTree>
    <p:extLst>
      <p:ext uri="{BB962C8B-B14F-4D97-AF65-F5344CB8AC3E}">
        <p14:creationId xmlns:p14="http://schemas.microsoft.com/office/powerpoint/2010/main" val="20653922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61D29339-7017-70E8-0BC7-FDD9922CD7FE}"/>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69871766-40FA-A04F-2EBB-F51FD2F97C2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AE4E5CCB-C220-9CB8-6332-0ED713AC04D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6F41FB40-DAD6-6843-36C4-6ADF23E2E3C2}"/>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6CBCB1A7-7FE1-C41F-A7AE-308B82511509}"/>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FC167351-20A5-2007-B3FB-25340998B649}"/>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EB123EAD-0BC3-4274-4FA5-675ADAE61625}"/>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18EC67A7-1ACB-69AC-98B8-E51FFEDAED62}"/>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00D69A35-58C8-C971-F9A9-929115AD5E6C}"/>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07D05322-A6A9-8675-91EA-CA3372A967B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51553C83-4584-FAEE-21AB-8FE7189B1F81}"/>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416780" name="Rectangle 2">
            <a:extLst>
              <a:ext uri="{FF2B5EF4-FFF2-40B4-BE49-F238E27FC236}">
                <a16:creationId xmlns:a16="http://schemas.microsoft.com/office/drawing/2014/main" id="{FB3E3176-5244-FA5C-CC97-3842B5CC8A83}"/>
              </a:ext>
            </a:extLst>
          </p:cNvPr>
          <p:cNvSpPr>
            <a:spLocks noGrp="1"/>
          </p:cNvSpPr>
          <p:nvPr>
            <p:ph type="title" idx="4294967295"/>
          </p:nvPr>
        </p:nvSpPr>
        <p:spPr>
          <a:xfrm>
            <a:off x="2032000" y="2133600"/>
            <a:ext cx="7772400" cy="1143000"/>
          </a:xfrm>
        </p:spPr>
        <p:txBody>
          <a:bodyPr/>
          <a:lstStyle/>
          <a:p>
            <a:pPr eaLnBrk="1" hangingPunct="1"/>
            <a:r>
              <a:rPr lang="en-US" altLang="en-US" sz="2800"/>
              <a:t>On a fire engine, there are 2 drivers up front, one at the rear and four additional fire-fighters. What is the total personnel required for 5 standard trucks?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A610AFF2-9695-BDEF-85B0-FB942C28AD78}"/>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9B651772-B27A-2E53-D44A-963C84B9D959}"/>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88404374-FA60-9D4C-690C-E75F6A083A3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4BA98B4F-C6A6-16CA-E764-5F4005B45B8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0828EFC1-4AF2-3EBB-8E7B-FFE4F9F2E258}"/>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22D840E0-4C46-B99C-D89D-3C471BA5FADF}"/>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0CFCC25B-ED94-B0D9-D4B4-7AB7A769E6B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87123826-A55D-A4E8-2141-64E87899D4A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6D95AA4B-C77B-23C2-356A-90F2E63C8A3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61BAEBE8-3537-36EC-C802-79C6C8E1ECDE}"/>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034FEABF-71D1-A2A2-9BE0-534002E61FA6}"/>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417804" name="Rectangle 4">
            <a:extLst>
              <a:ext uri="{FF2B5EF4-FFF2-40B4-BE49-F238E27FC236}">
                <a16:creationId xmlns:a16="http://schemas.microsoft.com/office/drawing/2014/main" id="{DA91FB18-1DA2-A532-A8F9-62543ECC9BA5}"/>
              </a:ext>
            </a:extLst>
          </p:cNvPr>
          <p:cNvSpPr>
            <a:spLocks noGrp="1"/>
          </p:cNvSpPr>
          <p:nvPr>
            <p:ph type="title" idx="4294967295"/>
          </p:nvPr>
        </p:nvSpPr>
        <p:spPr>
          <a:xfrm>
            <a:off x="2166938" y="2133600"/>
            <a:ext cx="7772400" cy="1143000"/>
          </a:xfrm>
        </p:spPr>
        <p:txBody>
          <a:bodyPr/>
          <a:lstStyle/>
          <a:p>
            <a:pPr eaLnBrk="1" hangingPunct="1"/>
            <a:r>
              <a:rPr lang="en-US" altLang="en-US" sz="2800">
                <a:solidFill>
                  <a:srgbClr val="000000"/>
                </a:solidFill>
              </a:rPr>
              <a:t>How many turtle doves did my true love send me on the 2</a:t>
            </a:r>
            <a:r>
              <a:rPr lang="en-US" altLang="en-US" sz="2800" baseline="30000">
                <a:solidFill>
                  <a:srgbClr val="000000"/>
                </a:solidFill>
              </a:rPr>
              <a:t>nd</a:t>
            </a:r>
            <a:r>
              <a:rPr lang="en-US" altLang="en-US" sz="2800">
                <a:solidFill>
                  <a:srgbClr val="000000"/>
                </a:solidFill>
              </a:rPr>
              <a:t> day of Christmas?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7DA27FEE-1F2F-FED6-B966-92D46ECC4A7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18FA919E-563C-2E3A-5A2F-20E8733BB05B}"/>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36B177F6-B7D3-C44A-AE80-D0A9F77CEF33}"/>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FF3409AC-5F4B-C01F-C226-2F83DEFCFD5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35312D26-7B27-EEB8-8A36-9EBA2DECFC6E}"/>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C53335CF-420C-319F-D792-C43EDFA4A228}"/>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1FC1792A-EE33-A1E2-1D04-AC35D008913C}"/>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EFD74C42-E281-7ECD-0825-C104F6B5ACF5}"/>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A0912A11-450B-3750-1BF1-A873A1B0EEF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3801C994-25A6-D6AA-3F33-1427BA359A78}"/>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13BD4B66-06AE-733C-D24A-DFE1B5A358A6}"/>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418828" name="Rectangle 4">
            <a:extLst>
              <a:ext uri="{FF2B5EF4-FFF2-40B4-BE49-F238E27FC236}">
                <a16:creationId xmlns:a16="http://schemas.microsoft.com/office/drawing/2014/main" id="{A081BE3A-EF44-2CB0-2845-B7421D4895C2}"/>
              </a:ext>
            </a:extLst>
          </p:cNvPr>
          <p:cNvSpPr>
            <a:spLocks noGrp="1"/>
          </p:cNvSpPr>
          <p:nvPr>
            <p:ph type="title" idx="4294967295"/>
          </p:nvPr>
        </p:nvSpPr>
        <p:spPr>
          <a:xfrm>
            <a:off x="2235200" y="2209800"/>
            <a:ext cx="7772400" cy="1143000"/>
          </a:xfrm>
        </p:spPr>
        <p:txBody>
          <a:bodyPr/>
          <a:lstStyle/>
          <a:p>
            <a:pPr eaLnBrk="1" hangingPunct="1"/>
            <a:r>
              <a:rPr lang="en-US" altLang="en-US" sz="2800"/>
              <a:t>In 2008, the average time required to complete a root cause analysis was 15½ hours, how much time should be allowed for the three that are expected next month?</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EF315DF7-ED6A-13BA-2C93-89BE5D7D8801}"/>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9CC19527-6369-A7F2-3C55-561B479C3677}"/>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D93A8658-F0B7-00FD-B16D-578E857849C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B8BD0869-6AB3-FFD7-34E5-74A1613E28C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D3601298-6859-4074-3FF3-6DA50DEE24C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286908E3-39F0-B3F1-0564-2410B8B75F2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A05033A0-2923-F1F5-DE09-FA5EFB523F7E}"/>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6EB73442-F79E-551F-B0BA-8E5B78B0122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FFA856AE-48B2-30D7-377A-A9305C50E4D8}"/>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D20ACC51-36B6-B6F8-AE0C-9247AEB3CE2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77073A09-E6A5-90E7-F2EB-819873CF922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14" name="Rectangle 2">
            <a:extLst>
              <a:ext uri="{FF2B5EF4-FFF2-40B4-BE49-F238E27FC236}">
                <a16:creationId xmlns:a16="http://schemas.microsoft.com/office/drawing/2014/main" id="{8CF7BF36-B28E-0A35-D51B-58EA3DA20607}"/>
              </a:ext>
            </a:extLst>
          </p:cNvPr>
          <p:cNvSpPr txBox="1">
            <a:spLocks noChangeArrowheads="1"/>
          </p:cNvSpPr>
          <p:nvPr/>
        </p:nvSpPr>
        <p:spPr bwMode="auto">
          <a:xfrm>
            <a:off x="2209800" y="1295400"/>
            <a:ext cx="7772400" cy="2305050"/>
          </a:xfrm>
          <a:prstGeom prst="rect">
            <a:avLst/>
          </a:prstGeom>
          <a:noFill/>
          <a:ln w="9525">
            <a:noFill/>
            <a:miter lim="800000"/>
            <a:headEnd/>
            <a:tailEnd/>
          </a:ln>
        </p:spPr>
        <p:txBody>
          <a:bodyPr anchor="ctr"/>
          <a:lstStyle>
            <a:lvl1pPr>
              <a:defRPr sz="2400">
                <a:solidFill>
                  <a:schemeClr val="tx1"/>
                </a:solidFill>
                <a:latin typeface="Times" pitchFamily="4" charset="0"/>
                <a:ea typeface="ＭＳ Ｐゴシック" pitchFamily="34" charset="-128"/>
              </a:defRPr>
            </a:lvl1pPr>
            <a:lvl2pPr marL="37931725" indent="-37474525">
              <a:defRPr sz="2400">
                <a:solidFill>
                  <a:schemeClr val="tx1"/>
                </a:solidFill>
                <a:latin typeface="Times" pitchFamily="4" charset="0"/>
                <a:ea typeface="ＭＳ Ｐゴシック" pitchFamily="34" charset="-128"/>
              </a:defRPr>
            </a:lvl2pPr>
            <a:lvl3pPr marL="1143000" indent="-228600">
              <a:defRPr sz="2400">
                <a:solidFill>
                  <a:schemeClr val="tx1"/>
                </a:solidFill>
                <a:latin typeface="Times" pitchFamily="4" charset="0"/>
                <a:ea typeface="ＭＳ Ｐゴシック" pitchFamily="34" charset="-128"/>
              </a:defRPr>
            </a:lvl3pPr>
            <a:lvl4pPr marL="1600200" indent="-228600">
              <a:defRPr sz="2400">
                <a:solidFill>
                  <a:schemeClr val="tx1"/>
                </a:solidFill>
                <a:latin typeface="Times" pitchFamily="4" charset="0"/>
                <a:ea typeface="ＭＳ Ｐゴシック" pitchFamily="34" charset="-128"/>
              </a:defRPr>
            </a:lvl4pPr>
            <a:lvl5pPr marL="2057400" indent="-228600">
              <a:defRPr sz="2400">
                <a:solidFill>
                  <a:schemeClr val="tx1"/>
                </a:solidFill>
                <a:latin typeface="Times" pitchFamily="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t>A bat and a ball cost £1.10 in total. The bat costs £1.00 more than the ball. </a:t>
            </a:r>
            <a:br>
              <a:rPr kumimoji="0" lang="en-US" altLang="en-US" sz="24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br>
            <a:br>
              <a:rPr kumimoji="0" lang="en-US" altLang="en-US" sz="24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br>
            <a:r>
              <a:rPr kumimoji="0" lang="en-US" altLang="en-US" sz="24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t>How much does the ball cost?</a:t>
            </a:r>
            <a:br>
              <a:rPr kumimoji="0" lang="en-US" altLang="en-US" sz="24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br>
            <a:br>
              <a:rPr kumimoji="0" lang="en-US" altLang="en-US" sz="2400" b="0" i="0" u="none" strike="noStrike" kern="1200" cap="none" spc="0" normalizeH="0" baseline="0" noProof="0">
                <a:ln>
                  <a:noFill/>
                </a:ln>
                <a:solidFill>
                  <a:prstClr val="black"/>
                </a:solidFill>
                <a:effectLst>
                  <a:outerShdw blurRad="38100" dist="38100" dir="2700000" algn="tl">
                    <a:srgbClr val="C0C0C0"/>
                  </a:outerShdw>
                </a:effectLst>
                <a:uLnTx/>
                <a:uFillTx/>
                <a:latin typeface="Calibri" pitchFamily="34" charset="0"/>
                <a:ea typeface="ＭＳ Ｐゴシック" pitchFamily="34" charset="-128"/>
                <a:cs typeface="+mn-cs"/>
              </a:rPr>
            </a:br>
            <a:endParaRPr kumimoji="0" lang="en-US" altLang="en-US" sz="2400" b="0" i="0" u="none" strike="noStrike" kern="1200" cap="none" spc="0" normalizeH="0" baseline="0" noProof="0">
              <a:ln>
                <a:noFill/>
              </a:ln>
              <a:solidFill>
                <a:prstClr val="black"/>
              </a:solidFill>
              <a:effectLst>
                <a:outerShdw blurRad="38100" dist="38100" dir="2700000" algn="tl">
                  <a:srgbClr val="C0C0C0"/>
                </a:outerShdw>
              </a:effectLst>
              <a:uLnTx/>
              <a:uFillTx/>
              <a:latin typeface="Calibri" pitchFamily="34" charset="0"/>
              <a:ea typeface="ＭＳ Ｐゴシック" pitchFamily="34" charset="-128"/>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0F260B83-FD20-1188-0B6F-49A241863C95}"/>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FF155843-0756-F32E-E814-045E3356F97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9ACEDCE5-35BD-7421-DEA7-01E95CA5D126}"/>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7A79F8A3-2E86-E02B-218C-33F979155FB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EC817859-B7AC-4D07-96D0-E4DA1E0A75ED}"/>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6DC86EFA-9CF0-657C-C728-392CB038CA1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010E2FF6-DD66-E4A3-D453-219F89B71119}"/>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B1F640EC-7956-E9BC-EEE5-AAC94AF11AB5}"/>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B833CECD-A26E-B168-9FC8-A961CD853393}"/>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BD86A133-4C88-B669-5CE0-39E386CB61E9}"/>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EFCA140E-6EAB-06BB-0F33-0879F8467F23}"/>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14" name="Rectangle 2">
            <a:extLst>
              <a:ext uri="{FF2B5EF4-FFF2-40B4-BE49-F238E27FC236}">
                <a16:creationId xmlns:a16="http://schemas.microsoft.com/office/drawing/2014/main" id="{AB535B12-F883-DA2D-635D-E295D03A5CE9}"/>
              </a:ext>
            </a:extLst>
          </p:cNvPr>
          <p:cNvSpPr txBox="1">
            <a:spLocks noChangeArrowheads="1"/>
          </p:cNvSpPr>
          <p:nvPr/>
        </p:nvSpPr>
        <p:spPr bwMode="auto">
          <a:xfrm>
            <a:off x="2209800" y="2130425"/>
            <a:ext cx="7772400" cy="1470025"/>
          </a:xfrm>
          <a:prstGeom prst="rect">
            <a:avLst/>
          </a:prstGeom>
          <a:noFill/>
          <a:ln w="9525">
            <a:noFill/>
            <a:miter lim="800000"/>
            <a:headEnd/>
            <a:tailEnd/>
          </a:ln>
        </p:spPr>
        <p:txBody>
          <a:bodyPr anchor="ctr"/>
          <a:lstStyle>
            <a:lvl1pPr>
              <a:defRPr sz="2400">
                <a:solidFill>
                  <a:schemeClr val="tx1"/>
                </a:solidFill>
                <a:latin typeface="Times" pitchFamily="4" charset="0"/>
                <a:ea typeface="ＭＳ Ｐゴシック" pitchFamily="34" charset="-128"/>
              </a:defRPr>
            </a:lvl1pPr>
            <a:lvl2pPr marL="742950" indent="-285750">
              <a:defRPr sz="2400">
                <a:solidFill>
                  <a:schemeClr val="tx1"/>
                </a:solidFill>
                <a:latin typeface="Times" pitchFamily="4" charset="0"/>
                <a:ea typeface="ＭＳ Ｐゴシック" pitchFamily="34" charset="-128"/>
              </a:defRPr>
            </a:lvl2pPr>
            <a:lvl3pPr marL="1143000" indent="-228600">
              <a:defRPr sz="2400">
                <a:solidFill>
                  <a:schemeClr val="tx1"/>
                </a:solidFill>
                <a:latin typeface="Times" pitchFamily="4" charset="0"/>
                <a:ea typeface="ＭＳ Ｐゴシック" pitchFamily="34" charset="-128"/>
              </a:defRPr>
            </a:lvl3pPr>
            <a:lvl4pPr marL="1600200" indent="-228600">
              <a:defRPr sz="2400">
                <a:solidFill>
                  <a:schemeClr val="tx1"/>
                </a:solidFill>
                <a:latin typeface="Times" pitchFamily="4" charset="0"/>
                <a:ea typeface="ＭＳ Ｐゴシック" pitchFamily="34" charset="-128"/>
              </a:defRPr>
            </a:lvl4pPr>
            <a:lvl5pPr marL="2057400" indent="-228600">
              <a:defRPr sz="2400">
                <a:solidFill>
                  <a:schemeClr val="tx1"/>
                </a:solidFill>
                <a:latin typeface="Times" pitchFamily="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pitchFamily="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prstClr val="black"/>
                </a:solidFill>
                <a:effectLst/>
                <a:uLnTx/>
                <a:uFillTx/>
                <a:latin typeface="Calibri" pitchFamily="34" charset="0"/>
                <a:ea typeface="ＭＳ Ｐゴシック" pitchFamily="34" charset="-128"/>
                <a:cs typeface="+mn-cs"/>
              </a:rPr>
              <a:t>If it takes 5 machines 5 minutes to make 5 widgets, how long would it take 100 machines to make 100 widgets?</a:t>
            </a:r>
            <a:br>
              <a:rPr kumimoji="0" lang="en-US" altLang="en-US" sz="2800" b="0" i="0" u="none" strike="noStrike" kern="1200" cap="none" spc="0" normalizeH="0" baseline="0" noProof="0">
                <a:ln>
                  <a:noFill/>
                </a:ln>
                <a:solidFill>
                  <a:prstClr val="black"/>
                </a:solidFill>
                <a:effectLst>
                  <a:outerShdw blurRad="38100" dist="38100" dir="2700000" algn="tl">
                    <a:srgbClr val="C0C0C0"/>
                  </a:outerShdw>
                </a:effectLst>
                <a:uLnTx/>
                <a:uFillTx/>
                <a:latin typeface="Calibri" pitchFamily="34" charset="0"/>
                <a:ea typeface="ＭＳ Ｐゴシック" pitchFamily="34" charset="-128"/>
                <a:cs typeface="+mn-cs"/>
              </a:rPr>
            </a:br>
            <a:endParaRPr kumimoji="0" lang="en-US" altLang="en-US" sz="2800" b="0" i="0" u="none" strike="noStrike" kern="1200" cap="none" spc="0" normalizeH="0" baseline="0" noProof="0">
              <a:ln>
                <a:noFill/>
              </a:ln>
              <a:solidFill>
                <a:prstClr val="black"/>
              </a:solidFill>
              <a:effectLst>
                <a:outerShdw blurRad="38100" dist="38100" dir="2700000" algn="tl">
                  <a:srgbClr val="C0C0C0"/>
                </a:outerShdw>
              </a:effectLst>
              <a:uLnTx/>
              <a:uFillTx/>
              <a:latin typeface="Calibri" pitchFamily="34" charset="0"/>
              <a:ea typeface="ＭＳ Ｐゴシック" pitchFamily="34" charset="-128"/>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a:extLst>
              <a:ext uri="{FF2B5EF4-FFF2-40B4-BE49-F238E27FC236}">
                <a16:creationId xmlns:a16="http://schemas.microsoft.com/office/drawing/2014/main" id="{DA78B187-3D1A-64AF-AA4A-96DC4C494396}"/>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10</a:t>
            </a:r>
          </a:p>
        </p:txBody>
      </p:sp>
      <p:sp>
        <p:nvSpPr>
          <p:cNvPr id="24580" name="Oval 4">
            <a:extLst>
              <a:ext uri="{FF2B5EF4-FFF2-40B4-BE49-F238E27FC236}">
                <a16:creationId xmlns:a16="http://schemas.microsoft.com/office/drawing/2014/main" id="{304DAFF5-6AEB-1DDA-9BBF-08B682FEEA3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9</a:t>
            </a:r>
          </a:p>
        </p:txBody>
      </p:sp>
      <p:sp>
        <p:nvSpPr>
          <p:cNvPr id="24581" name="Oval 5">
            <a:extLst>
              <a:ext uri="{FF2B5EF4-FFF2-40B4-BE49-F238E27FC236}">
                <a16:creationId xmlns:a16="http://schemas.microsoft.com/office/drawing/2014/main" id="{704B0A9A-564C-58DD-3161-7550E9D68ECF}"/>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8</a:t>
            </a:r>
          </a:p>
        </p:txBody>
      </p:sp>
      <p:sp>
        <p:nvSpPr>
          <p:cNvPr id="24582" name="Oval 6">
            <a:extLst>
              <a:ext uri="{FF2B5EF4-FFF2-40B4-BE49-F238E27FC236}">
                <a16:creationId xmlns:a16="http://schemas.microsoft.com/office/drawing/2014/main" id="{5D6018B2-E5AE-5F68-90EC-D769EC079E5E}"/>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7</a:t>
            </a:r>
          </a:p>
        </p:txBody>
      </p:sp>
      <p:sp>
        <p:nvSpPr>
          <p:cNvPr id="24583" name="Oval 7">
            <a:extLst>
              <a:ext uri="{FF2B5EF4-FFF2-40B4-BE49-F238E27FC236}">
                <a16:creationId xmlns:a16="http://schemas.microsoft.com/office/drawing/2014/main" id="{98134F45-5C3C-13AD-24C5-48CFD00710A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6</a:t>
            </a:r>
          </a:p>
        </p:txBody>
      </p:sp>
      <p:sp>
        <p:nvSpPr>
          <p:cNvPr id="24584" name="Oval 8">
            <a:extLst>
              <a:ext uri="{FF2B5EF4-FFF2-40B4-BE49-F238E27FC236}">
                <a16:creationId xmlns:a16="http://schemas.microsoft.com/office/drawing/2014/main" id="{2C5247C8-35E5-7D5B-D1A2-47203BB4F2F4}"/>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5</a:t>
            </a:r>
          </a:p>
        </p:txBody>
      </p:sp>
      <p:sp>
        <p:nvSpPr>
          <p:cNvPr id="24585" name="Oval 9">
            <a:extLst>
              <a:ext uri="{FF2B5EF4-FFF2-40B4-BE49-F238E27FC236}">
                <a16:creationId xmlns:a16="http://schemas.microsoft.com/office/drawing/2014/main" id="{B6A6D62F-60E9-7689-5E4A-FFC6FB01F17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4</a:t>
            </a:r>
          </a:p>
        </p:txBody>
      </p:sp>
      <p:sp>
        <p:nvSpPr>
          <p:cNvPr id="24586" name="Oval 10">
            <a:extLst>
              <a:ext uri="{FF2B5EF4-FFF2-40B4-BE49-F238E27FC236}">
                <a16:creationId xmlns:a16="http://schemas.microsoft.com/office/drawing/2014/main" id="{307F3AA0-346D-F478-E286-8284657F1A7A}"/>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3</a:t>
            </a:r>
          </a:p>
        </p:txBody>
      </p:sp>
      <p:sp>
        <p:nvSpPr>
          <p:cNvPr id="24587" name="Oval 11">
            <a:extLst>
              <a:ext uri="{FF2B5EF4-FFF2-40B4-BE49-F238E27FC236}">
                <a16:creationId xmlns:a16="http://schemas.microsoft.com/office/drawing/2014/main" id="{8818C0F8-A3CF-F7E5-45FD-9A1D952FF170}"/>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2</a:t>
            </a:r>
          </a:p>
        </p:txBody>
      </p:sp>
      <p:sp>
        <p:nvSpPr>
          <p:cNvPr id="24588" name="Oval 12">
            <a:extLst>
              <a:ext uri="{FF2B5EF4-FFF2-40B4-BE49-F238E27FC236}">
                <a16:creationId xmlns:a16="http://schemas.microsoft.com/office/drawing/2014/main" id="{ADAC9795-7619-AFDE-36D3-FDC54FF51747}"/>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1</a:t>
            </a:r>
          </a:p>
        </p:txBody>
      </p:sp>
      <p:sp>
        <p:nvSpPr>
          <p:cNvPr id="24589" name="Oval 13">
            <a:extLst>
              <a:ext uri="{FF2B5EF4-FFF2-40B4-BE49-F238E27FC236}">
                <a16:creationId xmlns:a16="http://schemas.microsoft.com/office/drawing/2014/main" id="{C2B5819C-0C05-7BE3-A416-3DFCCD8401E3}"/>
              </a:ext>
            </a:extLst>
          </p:cNvPr>
          <p:cNvSpPr>
            <a:spLocks noChangeArrowheads="1"/>
          </p:cNvSpPr>
          <p:nvPr/>
        </p:nvSpPr>
        <p:spPr bwMode="auto">
          <a:xfrm>
            <a:off x="5249863" y="5300663"/>
            <a:ext cx="1235075" cy="1235075"/>
          </a:xfrm>
          <a:prstGeom prst="ellipse">
            <a:avLst/>
          </a:prstGeom>
          <a:solidFill>
            <a:srgbClr val="FFFF99"/>
          </a:solidFill>
          <a:ln w="28575">
            <a:solidFill>
              <a:schemeClr val="tx1"/>
            </a:solidFill>
            <a:round/>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End</a:t>
            </a:r>
          </a:p>
        </p:txBody>
      </p:sp>
      <p:sp>
        <p:nvSpPr>
          <p:cNvPr id="421900" name="Rectangle 2">
            <a:extLst>
              <a:ext uri="{FF2B5EF4-FFF2-40B4-BE49-F238E27FC236}">
                <a16:creationId xmlns:a16="http://schemas.microsoft.com/office/drawing/2014/main" id="{C85598AD-00AF-4B03-0570-5FAE49FC5CA3}"/>
              </a:ext>
            </a:extLst>
          </p:cNvPr>
          <p:cNvSpPr txBox="1">
            <a:spLocks noChangeArrowheads="1"/>
          </p:cNvSpPr>
          <p:nvPr/>
        </p:nvSpPr>
        <p:spPr bwMode="auto">
          <a:xfrm>
            <a:off x="2235200" y="1676400"/>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cs typeface="+mn-cs"/>
              </a:rPr>
              <a:t>In a lake, there is a patch of lily pads. Every day, the patch doubles in size. If it takes 48 days for the patch to cover the entire lake, how long would it take for the patch to cover half the lake?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1000"/>
                                  </p:stCondLst>
                                  <p:childTnLst>
                                    <p:set>
                                      <p:cBhvr>
                                        <p:cTn id="9" dur="1" fill="hold">
                                          <p:stCondLst>
                                            <p:cond delay="0"/>
                                          </p:stCondLst>
                                        </p:cTn>
                                        <p:tgtEl>
                                          <p:spTgt spid="2458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24581"/>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24582"/>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4583"/>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4584"/>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4585"/>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4586"/>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4587"/>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588"/>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4589"/>
                                        </p:tgtEl>
                                        <p:attrNameLst>
                                          <p:attrName>style.visibility</p:attrName>
                                        </p:attrNameLst>
                                      </p:cBhvr>
                                      <p:to>
                                        <p:strVal val="visible"/>
                                      </p:to>
                                    </p:set>
                                  </p:childTnLst>
                                  <p:subTnLst>
                                    <p:audio>
                                      <p:cMediaNode vol="100000">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8CAB441-17F5-DBEA-0034-99C69DC28102}"/>
              </a:ext>
            </a:extLst>
          </p:cNvPr>
          <p:cNvSpPr txBox="1">
            <a:spLocks noChangeArrowheads="1"/>
          </p:cNvSpPr>
          <p:nvPr/>
        </p:nvSpPr>
        <p:spPr bwMode="auto">
          <a:xfrm>
            <a:off x="1876425" y="4267200"/>
            <a:ext cx="7772400" cy="735013"/>
          </a:xfrm>
          <a:prstGeom prst="rect">
            <a:avLst/>
          </a:prstGeom>
          <a:noFill/>
          <a:ln w="9525">
            <a:noFill/>
            <a:miter lim="800000"/>
            <a:headEnd/>
            <a:tailEnd/>
          </a:ln>
        </p:spPr>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900" b="0" i="0" u="none" strike="noStrike" kern="0" cap="none" spc="0" normalizeH="0" baseline="0" noProof="0" dirty="0">
                <a:ln>
                  <a:noFill/>
                </a:ln>
                <a:solidFill>
                  <a:prstClr val="black"/>
                </a:solidFill>
                <a:effectLst/>
                <a:uLnTx/>
                <a:uFillTx/>
                <a:latin typeface="Calibri"/>
                <a:ea typeface="ＭＳ Ｐゴシック" panose="020B0600070205080204" pitchFamily="34" charset="-128"/>
                <a:cs typeface="+mn-cs"/>
              </a:rPr>
              <a:t>If it takes 5 machines 5 minutes to make 5 widgets, how long would it take 100 machines to make 100 widgets?</a:t>
            </a:r>
          </a:p>
          <a:p>
            <a:pPr marL="609600" marR="0" lvl="0" indent="-609600" algn="l" defTabSz="914400" rtl="0" eaLnBrk="0" fontAlgn="base" latinLnBrk="0" hangingPunct="0">
              <a:lnSpc>
                <a:spcPct val="90000"/>
              </a:lnSpc>
              <a:spcBef>
                <a:spcPct val="0"/>
              </a:spcBef>
              <a:spcAft>
                <a:spcPct val="0"/>
              </a:spcAft>
              <a:buClrTx/>
              <a:buSzTx/>
              <a:buFontTx/>
              <a:buNone/>
              <a:tabLst/>
              <a:defRPr/>
            </a:pPr>
            <a:r>
              <a:rPr kumimoji="0" lang="en-US" sz="1900" b="1" i="0" u="none" strike="noStrike" kern="1200" cap="none" spc="0" normalizeH="0" baseline="0" noProof="0" dirty="0">
                <a:ln>
                  <a:noFill/>
                </a:ln>
                <a:solidFill>
                  <a:srgbClr val="FF0000"/>
                </a:solidFill>
                <a:effectLst/>
                <a:uLnTx/>
                <a:uFillTx/>
                <a:latin typeface="Calibri"/>
                <a:ea typeface="ＭＳ Ｐゴシック" charset="-128"/>
                <a:cs typeface="ＭＳ Ｐゴシック" charset="-128"/>
              </a:rPr>
              <a:t>5 minutes </a:t>
            </a:r>
          </a:p>
        </p:txBody>
      </p:sp>
      <p:sp>
        <p:nvSpPr>
          <p:cNvPr id="4" name="Rectangle 2">
            <a:extLst>
              <a:ext uri="{FF2B5EF4-FFF2-40B4-BE49-F238E27FC236}">
                <a16:creationId xmlns:a16="http://schemas.microsoft.com/office/drawing/2014/main" id="{7FA8E7C0-F1F2-17E2-26F8-48BE7D878669}"/>
              </a:ext>
            </a:extLst>
          </p:cNvPr>
          <p:cNvSpPr txBox="1">
            <a:spLocks noChangeArrowheads="1"/>
          </p:cNvSpPr>
          <p:nvPr/>
        </p:nvSpPr>
        <p:spPr bwMode="auto">
          <a:xfrm>
            <a:off x="1804988" y="5295900"/>
            <a:ext cx="7772400" cy="952500"/>
          </a:xfrm>
          <a:prstGeom prst="rect">
            <a:avLst/>
          </a:prstGeom>
          <a:noFill/>
          <a:ln>
            <a:noFill/>
          </a:ln>
        </p:spPr>
        <p:txBody>
          <a:bodyPr anchor="ctr"/>
          <a:lstStyle>
            <a:lvl1pPr>
              <a:defRPr sz="2400">
                <a:solidFill>
                  <a:schemeClr val="tx1"/>
                </a:solidFill>
                <a:latin typeface="Times" pitchFamily="-65" charset="0"/>
                <a:ea typeface="ＭＳ Ｐゴシック" pitchFamily="34" charset="-128"/>
              </a:defRPr>
            </a:lvl1pPr>
            <a:lvl2pPr marL="37931725" indent="-37474525">
              <a:defRPr sz="2400">
                <a:solidFill>
                  <a:schemeClr val="tx1"/>
                </a:solidFill>
                <a:latin typeface="Times" pitchFamily="-65" charset="0"/>
                <a:ea typeface="ＭＳ Ｐゴシック" pitchFamily="34" charset="-128"/>
              </a:defRPr>
            </a:lvl2pPr>
            <a:lvl3pPr marL="1143000" indent="-228600">
              <a:defRPr sz="2400">
                <a:solidFill>
                  <a:schemeClr val="tx1"/>
                </a:solidFill>
                <a:latin typeface="Times" pitchFamily="-65" charset="0"/>
                <a:ea typeface="ＭＳ Ｐゴシック" pitchFamily="34" charset="-128"/>
              </a:defRPr>
            </a:lvl3pPr>
            <a:lvl4pPr marL="1600200" indent="-228600">
              <a:defRPr sz="2400">
                <a:solidFill>
                  <a:schemeClr val="tx1"/>
                </a:solidFill>
                <a:latin typeface="Times" pitchFamily="-65" charset="0"/>
                <a:ea typeface="ＭＳ Ｐゴシック" pitchFamily="34" charset="-128"/>
              </a:defRPr>
            </a:lvl4pPr>
            <a:lvl5pPr marL="2057400" indent="-228600">
              <a:defRPr sz="2400">
                <a:solidFill>
                  <a:schemeClr val="tx1"/>
                </a:solidFill>
                <a:latin typeface="Times" pitchFamily="-65"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Times" pitchFamily="-65"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Times" pitchFamily="-65"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Times" pitchFamily="-65"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Times" pitchFamily="-65" charset="0"/>
                <a:ea typeface="ＭＳ Ｐゴシック"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900" b="0" i="0" u="none" strike="noStrike" kern="1200" cap="none" spc="0" normalizeH="0" baseline="0" noProof="0" dirty="0">
                <a:ln>
                  <a:noFill/>
                </a:ln>
                <a:solidFill>
                  <a:prstClr val="black"/>
                </a:solidFill>
                <a:effectLst/>
                <a:uLnTx/>
                <a:uFillTx/>
                <a:latin typeface="Calibri"/>
                <a:ea typeface="ＭＳ Ｐゴシック" pitchFamily="34" charset="-128"/>
                <a:cs typeface="+mn-cs"/>
              </a:rPr>
              <a:t>In a lake, there is a patch of lily pads. Every day, the patch doubles in size. If it takes 48 days for the patch to cover the entire lake, how long would it take for the patch to cover half the lake?</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altLang="en-US" sz="1900" b="1" i="0" u="none" strike="noStrike" kern="1200" cap="none" spc="0" normalizeH="0" baseline="0" noProof="0" dirty="0">
                <a:ln>
                  <a:noFill/>
                </a:ln>
                <a:solidFill>
                  <a:srgbClr val="FF0000"/>
                </a:solidFill>
                <a:effectLst/>
                <a:uLnTx/>
                <a:uFillTx/>
                <a:latin typeface="Calibri"/>
                <a:ea typeface="ＭＳ Ｐゴシック" pitchFamily="34" charset="-128"/>
                <a:cs typeface="+mn-cs"/>
              </a:rPr>
              <a:t>47 days</a:t>
            </a:r>
          </a:p>
        </p:txBody>
      </p:sp>
      <p:sp>
        <p:nvSpPr>
          <p:cNvPr id="5" name="Rectangle 2">
            <a:extLst>
              <a:ext uri="{FF2B5EF4-FFF2-40B4-BE49-F238E27FC236}">
                <a16:creationId xmlns:a16="http://schemas.microsoft.com/office/drawing/2014/main" id="{626E8E4D-CA70-5506-8234-59AF1FB27781}"/>
              </a:ext>
            </a:extLst>
          </p:cNvPr>
          <p:cNvSpPr txBox="1">
            <a:spLocks noChangeArrowheads="1"/>
          </p:cNvSpPr>
          <p:nvPr/>
        </p:nvSpPr>
        <p:spPr bwMode="auto">
          <a:xfrm>
            <a:off x="1946275" y="2971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9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cs typeface="+mn-cs"/>
              </a:rPr>
              <a:t>A bat and a ball cost £1.10 in total. The bat costs £1.00 more than the ball. </a:t>
            </a:r>
            <a:br>
              <a:rPr kumimoji="0" lang="en-US" altLang="en-US" sz="19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cs typeface="+mn-cs"/>
              </a:rPr>
            </a:br>
            <a:r>
              <a:rPr kumimoji="0" lang="en-US" altLang="en-US" sz="19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34" charset="-128"/>
                <a:cs typeface="+mn-cs"/>
              </a:rPr>
              <a:t>How much does the ball cost? </a:t>
            </a:r>
            <a:endParaRPr kumimoji="0" lang="en-US" altLang="en-US" sz="1900" b="0" i="0" u="none" strike="noStrike" kern="1200" cap="none" spc="0" normalizeH="0" baseline="0" noProof="0">
              <a:ln>
                <a:noFill/>
              </a:ln>
              <a:solidFill>
                <a:srgbClr val="C0504D"/>
              </a:solidFill>
              <a:effectLst/>
              <a:uLnTx/>
              <a:uFillTx/>
              <a:latin typeface="Calibri" panose="020F0502020204030204" pitchFamily="34" charset="0"/>
              <a:ea typeface="ＭＳ Ｐゴシック" panose="020B0600070205080204" pitchFamily="34" charset="-128"/>
              <a:cs typeface="+mn-cs"/>
            </a:endParaRP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altLang="en-US" sz="19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The ball costs 5p (and the bat £1.05) </a:t>
            </a:r>
          </a:p>
        </p:txBody>
      </p:sp>
      <p:sp>
        <p:nvSpPr>
          <p:cNvPr id="6" name="Rectangle 3">
            <a:extLst>
              <a:ext uri="{FF2B5EF4-FFF2-40B4-BE49-F238E27FC236}">
                <a16:creationId xmlns:a16="http://schemas.microsoft.com/office/drawing/2014/main" id="{D2E1102C-032C-76E9-B207-4534E578F873}"/>
              </a:ext>
            </a:extLst>
          </p:cNvPr>
          <p:cNvSpPr txBox="1">
            <a:spLocks noChangeArrowheads="1"/>
          </p:cNvSpPr>
          <p:nvPr/>
        </p:nvSpPr>
        <p:spPr bwMode="auto">
          <a:xfrm>
            <a:off x="2016125" y="1219200"/>
            <a:ext cx="79486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609600" marR="0" lvl="0" indent="-609600" algn="l" defTabSz="914400" rtl="0" eaLnBrk="0" fontAlgn="base" latinLnBrk="0" hangingPunct="0">
              <a:lnSpc>
                <a:spcPct val="90000"/>
              </a:lnSpc>
              <a:spcBef>
                <a:spcPct val="40000"/>
              </a:spcBef>
              <a:spcAft>
                <a:spcPct val="0"/>
              </a:spcAft>
              <a:buClrTx/>
              <a:buSzTx/>
              <a:buFontTx/>
              <a:buAutoNum type="alphaUcPeriod"/>
              <a:tabLst/>
              <a:defRPr/>
            </a:pPr>
            <a:r>
              <a:rPr kumimoji="0" lang="en-US" altLang="en-US" sz="2000" b="0"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35 personnel on the fire engine</a:t>
            </a:r>
          </a:p>
          <a:p>
            <a:pPr marL="609600" marR="0" lvl="0" indent="-609600" algn="l" defTabSz="914400" rtl="0" eaLnBrk="0" fontAlgn="base" latinLnBrk="0" hangingPunct="0">
              <a:lnSpc>
                <a:spcPct val="90000"/>
              </a:lnSpc>
              <a:spcBef>
                <a:spcPct val="40000"/>
              </a:spcBef>
              <a:spcAft>
                <a:spcPct val="0"/>
              </a:spcAft>
              <a:buClrTx/>
              <a:buSzTx/>
              <a:buFontTx/>
              <a:buAutoNum type="alphaUcPeriod"/>
              <a:tabLst/>
              <a:defRPr/>
            </a:pPr>
            <a:r>
              <a:rPr kumimoji="0" lang="en-US" altLang="en-US" sz="2000" b="0"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2 turtle doves</a:t>
            </a:r>
          </a:p>
          <a:p>
            <a:pPr marL="609600" marR="0" lvl="0" indent="-609600" algn="l" defTabSz="914400" rtl="0" eaLnBrk="0" fontAlgn="base" latinLnBrk="0" hangingPunct="0">
              <a:lnSpc>
                <a:spcPct val="90000"/>
              </a:lnSpc>
              <a:spcBef>
                <a:spcPct val="40000"/>
              </a:spcBef>
              <a:spcAft>
                <a:spcPct val="0"/>
              </a:spcAft>
              <a:buClrTx/>
              <a:buSzTx/>
              <a:buFontTx/>
              <a:buAutoNum type="alphaUcPeriod"/>
              <a:tabLst/>
              <a:defRPr/>
            </a:pPr>
            <a:r>
              <a:rPr kumimoji="0" lang="en-US" altLang="en-US" sz="2000" b="0"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46½ hours (15.5 x 3)</a:t>
            </a:r>
          </a:p>
        </p:txBody>
      </p:sp>
      <p:sp>
        <p:nvSpPr>
          <p:cNvPr id="7" name="Rectangle 2">
            <a:extLst>
              <a:ext uri="{FF2B5EF4-FFF2-40B4-BE49-F238E27FC236}">
                <a16:creationId xmlns:a16="http://schemas.microsoft.com/office/drawing/2014/main" id="{7E797B13-D990-A25F-E8CA-3E426EDE5A1B}"/>
              </a:ext>
            </a:extLst>
          </p:cNvPr>
          <p:cNvSpPr txBox="1">
            <a:spLocks noChangeArrowheads="1"/>
          </p:cNvSpPr>
          <p:nvPr/>
        </p:nvSpPr>
        <p:spPr bwMode="auto">
          <a:xfrm>
            <a:off x="2133600" y="0"/>
            <a:ext cx="7772400" cy="914400"/>
          </a:xfrm>
          <a:prstGeom prst="rect">
            <a:avLst/>
          </a:prstGeom>
          <a:noFill/>
          <a:ln w="9525">
            <a:noFill/>
            <a:miter lim="800000"/>
            <a:headEnd/>
            <a:tailEnd/>
          </a:ln>
        </p:spPr>
        <p:txBody>
          <a:bodyPr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rgbClr val="FF0000"/>
                </a:solidFill>
                <a:effectLst/>
                <a:uLnTx/>
                <a:uFillTx/>
                <a:latin typeface="Calibri"/>
                <a:ea typeface="ＭＳ Ｐゴシック" charset="-128"/>
                <a:cs typeface="ＭＳ Ｐゴシック" charset="-128"/>
              </a:rPr>
              <a:t>Answers</a:t>
            </a:r>
          </a:p>
        </p:txBody>
      </p:sp>
      <p:cxnSp>
        <p:nvCxnSpPr>
          <p:cNvPr id="10" name="Straight Connector 9">
            <a:extLst>
              <a:ext uri="{FF2B5EF4-FFF2-40B4-BE49-F238E27FC236}">
                <a16:creationId xmlns:a16="http://schemas.microsoft.com/office/drawing/2014/main" id="{B0BB74A6-8B39-2B8C-753C-891F22D47A4A}"/>
              </a:ext>
            </a:extLst>
          </p:cNvPr>
          <p:cNvCxnSpPr>
            <a:cxnSpLocks noChangeShapeType="1"/>
          </p:cNvCxnSpPr>
          <p:nvPr/>
        </p:nvCxnSpPr>
        <p:spPr bwMode="auto">
          <a:xfrm>
            <a:off x="1876425" y="2667000"/>
            <a:ext cx="8018463" cy="0"/>
          </a:xfrm>
          <a:prstGeom prst="line">
            <a:avLst/>
          </a:prstGeom>
          <a:noFill/>
          <a:ln w="25400">
            <a:solidFill>
              <a:schemeClr val="accent2"/>
            </a:solidFill>
            <a:round/>
            <a:headEnd/>
            <a:tailEnd/>
          </a:ln>
          <a:effectLst>
            <a:outerShdw blurRad="40000" dist="20000" dir="5400000" rotWithShape="0">
              <a:srgbClr val="808080">
                <a:alpha val="37999"/>
              </a:srgbClr>
            </a:outerShdw>
          </a:effec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3937" name="Rectangle 2">
            <a:extLst>
              <a:ext uri="{FF2B5EF4-FFF2-40B4-BE49-F238E27FC236}">
                <a16:creationId xmlns:a16="http://schemas.microsoft.com/office/drawing/2014/main" id="{59075975-7D9C-B80B-DD4B-660B54942C61}"/>
              </a:ext>
            </a:extLst>
          </p:cNvPr>
          <p:cNvSpPr>
            <a:spLocks noGrp="1"/>
          </p:cNvSpPr>
          <p:nvPr>
            <p:ph type="title" idx="4294967295"/>
          </p:nvPr>
        </p:nvSpPr>
        <p:spPr>
          <a:xfrm>
            <a:off x="2190750" y="188913"/>
            <a:ext cx="7772400" cy="914400"/>
          </a:xfrm>
        </p:spPr>
        <p:txBody>
          <a:bodyPr/>
          <a:lstStyle/>
          <a:p>
            <a:pPr eaLnBrk="1" hangingPunct="1"/>
            <a:r>
              <a:rPr lang="en-US" altLang="en-US"/>
              <a:t>Cognitive Reflective Test</a:t>
            </a:r>
          </a:p>
        </p:txBody>
      </p:sp>
      <p:sp>
        <p:nvSpPr>
          <p:cNvPr id="593923" name="Rectangle 3">
            <a:extLst>
              <a:ext uri="{FF2B5EF4-FFF2-40B4-BE49-F238E27FC236}">
                <a16:creationId xmlns:a16="http://schemas.microsoft.com/office/drawing/2014/main" id="{A8A1718F-E2DD-2A77-0ED4-9212C679733B}"/>
              </a:ext>
            </a:extLst>
          </p:cNvPr>
          <p:cNvSpPr>
            <a:spLocks noGrp="1" noChangeArrowheads="1"/>
          </p:cNvSpPr>
          <p:nvPr>
            <p:ph type="body" idx="4294967295"/>
          </p:nvPr>
        </p:nvSpPr>
        <p:spPr>
          <a:xfrm>
            <a:off x="1776413" y="1268413"/>
            <a:ext cx="8669337" cy="4114800"/>
          </a:xfrm>
        </p:spPr>
        <p:txBody>
          <a:bodyPr/>
          <a:lstStyle/>
          <a:p>
            <a:pPr eaLnBrk="1" hangingPunct="1">
              <a:lnSpc>
                <a:spcPct val="90000"/>
              </a:lnSpc>
              <a:buFontTx/>
              <a:buNone/>
              <a:defRPr/>
            </a:pPr>
            <a:endParaRPr lang="en-US" altLang="en-US" sz="2000">
              <a:solidFill>
                <a:srgbClr val="FFFF99"/>
              </a:solidFill>
              <a:effectLst>
                <a:outerShdw blurRad="38100" dist="38100" dir="2700000" algn="tl">
                  <a:srgbClr val="C0C0C0"/>
                </a:outerShdw>
              </a:effectLst>
            </a:endParaRPr>
          </a:p>
          <a:p>
            <a:pPr eaLnBrk="1" hangingPunct="1">
              <a:lnSpc>
                <a:spcPct val="90000"/>
              </a:lnSpc>
              <a:defRPr/>
            </a:pPr>
            <a:r>
              <a:rPr lang="en-US" altLang="en-US" sz="2800"/>
              <a:t>The test distinguishes intuitive (system 1) from analytical (system 2) processing….</a:t>
            </a:r>
          </a:p>
          <a:p>
            <a:pPr eaLnBrk="1" hangingPunct="1">
              <a:lnSpc>
                <a:spcPct val="90000"/>
              </a:lnSpc>
              <a:defRPr/>
            </a:pPr>
            <a:r>
              <a:rPr lang="en-US" altLang="en-US" sz="2800"/>
              <a:t>…….the ability to resist first response that comes to mind</a:t>
            </a:r>
          </a:p>
          <a:p>
            <a:pPr eaLnBrk="1" hangingPunct="1">
              <a:lnSpc>
                <a:spcPct val="90000"/>
              </a:lnSpc>
              <a:defRPr/>
            </a:pPr>
            <a:r>
              <a:rPr lang="en-US" altLang="en-US" sz="2800"/>
              <a:t>Of 3,428 people tested only 17% got all 3 correct</a:t>
            </a:r>
          </a:p>
          <a:p>
            <a:pPr eaLnBrk="1" hangingPunct="1">
              <a:lnSpc>
                <a:spcPct val="90000"/>
              </a:lnSpc>
              <a:defRPr/>
            </a:pPr>
            <a:r>
              <a:rPr lang="en-US" altLang="en-US" sz="2800"/>
              <a:t>33% answered all three incorrectly</a:t>
            </a:r>
          </a:p>
          <a:p>
            <a:pPr eaLnBrk="1" hangingPunct="1">
              <a:lnSpc>
                <a:spcPct val="90000"/>
              </a:lnSpc>
              <a:defRPr/>
            </a:pPr>
            <a:endParaRPr lang="en-US" altLang="en-US" sz="2800"/>
          </a:p>
          <a:p>
            <a:pPr algn="r" eaLnBrk="1" hangingPunct="1">
              <a:lnSpc>
                <a:spcPct val="90000"/>
              </a:lnSpc>
              <a:buFontTx/>
              <a:buNone/>
              <a:defRPr/>
            </a:pPr>
            <a:r>
              <a:rPr lang="en-US" altLang="en-US" sz="2800" i="1">
                <a:effectLst>
                  <a:outerShdw blurRad="38100" dist="38100" dir="2700000" algn="tl">
                    <a:srgbClr val="C0C0C0"/>
                  </a:outerShdw>
                </a:effectLst>
              </a:rPr>
              <a:t>                                                           </a:t>
            </a:r>
            <a:r>
              <a:rPr lang="en-US" altLang="en-US" sz="2800">
                <a:solidFill>
                  <a:srgbClr val="0070C0"/>
                </a:solidFill>
              </a:rPr>
              <a:t>Frederick 2002 (MIT)</a:t>
            </a:r>
          </a:p>
          <a:p>
            <a:pPr algn="r" eaLnBrk="1" hangingPunct="1">
              <a:lnSpc>
                <a:spcPct val="90000"/>
              </a:lnSpc>
              <a:buFontTx/>
              <a:buNone/>
              <a:defRPr/>
            </a:pPr>
            <a:r>
              <a:rPr lang="en-GB" altLang="en-US" sz="2000">
                <a:solidFill>
                  <a:srgbClr val="0070C0"/>
                </a:solidFill>
              </a:rPr>
              <a:t>Journal of Economic Perspectives</a:t>
            </a:r>
          </a:p>
          <a:p>
            <a:pPr algn="r" eaLnBrk="1" hangingPunct="1">
              <a:lnSpc>
                <a:spcPct val="90000"/>
              </a:lnSpc>
              <a:buFontTx/>
              <a:buNone/>
              <a:defRPr/>
            </a:pPr>
            <a:r>
              <a:rPr lang="en-GB" altLang="en-US" sz="2000">
                <a:solidFill>
                  <a:srgbClr val="0070C0"/>
                </a:solidFill>
              </a:rPr>
              <a:t>Volume 19, No.4 2005;25–42</a:t>
            </a:r>
            <a:endParaRPr lang="en-US" altLang="en-US" sz="2000">
              <a:solidFill>
                <a:srgbClr val="0070C0"/>
              </a:solidFill>
            </a:endParaRPr>
          </a:p>
          <a:p>
            <a:pPr eaLnBrk="1" hangingPunct="1">
              <a:lnSpc>
                <a:spcPct val="90000"/>
              </a:lnSpc>
              <a:defRPr/>
            </a:pPr>
            <a:endParaRPr lang="en-US" altLang="en-US" sz="2000"/>
          </a:p>
          <a:p>
            <a:pPr eaLnBrk="1" hangingPunct="1">
              <a:lnSpc>
                <a:spcPct val="90000"/>
              </a:lnSpc>
              <a:defRPr/>
            </a:pPr>
            <a:endParaRPr lang="en-US" altLang="en-US" sz="2000">
              <a:solidFill>
                <a:srgbClr val="FFFF99"/>
              </a:solidFill>
              <a:effectLst>
                <a:outerShdw blurRad="38100" dist="38100" dir="2700000" algn="tl">
                  <a:srgbClr val="C0C0C0"/>
                </a:outerShdw>
              </a:effectLst>
            </a:endParaRP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4961" name="Picture 2">
            <a:extLst>
              <a:ext uri="{FF2B5EF4-FFF2-40B4-BE49-F238E27FC236}">
                <a16:creationId xmlns:a16="http://schemas.microsoft.com/office/drawing/2014/main" id="{EFCA3BEB-C184-F833-B209-27B2601DEFA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58738"/>
            <a:ext cx="5026025" cy="679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4962" name="Picture 10">
            <a:extLst>
              <a:ext uri="{FF2B5EF4-FFF2-40B4-BE49-F238E27FC236}">
                <a16:creationId xmlns:a16="http://schemas.microsoft.com/office/drawing/2014/main" id="{60F0AC99-CB39-E081-00D0-60ED2DBD8D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31423" y="235192"/>
            <a:ext cx="4297855" cy="5697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5985" name="Picture 1">
            <a:extLst>
              <a:ext uri="{FF2B5EF4-FFF2-40B4-BE49-F238E27FC236}">
                <a16:creationId xmlns:a16="http://schemas.microsoft.com/office/drawing/2014/main" id="{D5DA7E3F-E539-55CE-11FF-99B9B8E094A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82763" y="488950"/>
            <a:ext cx="4738687"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a:extLst>
              <a:ext uri="{FF2B5EF4-FFF2-40B4-BE49-F238E27FC236}">
                <a16:creationId xmlns:a16="http://schemas.microsoft.com/office/drawing/2014/main" id="{07C93123-2BAE-FF4E-9D45-0117B2DE3EB4}"/>
              </a:ext>
            </a:extLst>
          </p:cNvPr>
          <p:cNvSpPr>
            <a:spLocks noChangeArrowheads="1"/>
          </p:cNvSpPr>
          <p:nvPr/>
        </p:nvSpPr>
        <p:spPr bwMode="auto">
          <a:xfrm>
            <a:off x="1736725" y="923925"/>
            <a:ext cx="1208088" cy="195263"/>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2" name="Oval 11">
            <a:extLst>
              <a:ext uri="{FF2B5EF4-FFF2-40B4-BE49-F238E27FC236}">
                <a16:creationId xmlns:a16="http://schemas.microsoft.com/office/drawing/2014/main" id="{962DE0A7-F8CA-B2EB-FF62-67FFA753B48B}"/>
              </a:ext>
            </a:extLst>
          </p:cNvPr>
          <p:cNvSpPr>
            <a:spLocks noChangeArrowheads="1"/>
          </p:cNvSpPr>
          <p:nvPr/>
        </p:nvSpPr>
        <p:spPr bwMode="auto">
          <a:xfrm>
            <a:off x="1677988" y="1101725"/>
            <a:ext cx="1208087" cy="195263"/>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3" name="Oval 12">
            <a:extLst>
              <a:ext uri="{FF2B5EF4-FFF2-40B4-BE49-F238E27FC236}">
                <a16:creationId xmlns:a16="http://schemas.microsoft.com/office/drawing/2014/main" id="{D838AD74-A2B3-8C00-5FAD-A56E4BC1F428}"/>
              </a:ext>
            </a:extLst>
          </p:cNvPr>
          <p:cNvSpPr>
            <a:spLocks noChangeArrowheads="1"/>
          </p:cNvSpPr>
          <p:nvPr/>
        </p:nvSpPr>
        <p:spPr bwMode="auto">
          <a:xfrm>
            <a:off x="1643063" y="1287463"/>
            <a:ext cx="1206500" cy="195262"/>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4" name="Oval 13">
            <a:extLst>
              <a:ext uri="{FF2B5EF4-FFF2-40B4-BE49-F238E27FC236}">
                <a16:creationId xmlns:a16="http://schemas.microsoft.com/office/drawing/2014/main" id="{3C27F0D1-DB0F-D0C7-7BC8-D40C89165BE3}"/>
              </a:ext>
            </a:extLst>
          </p:cNvPr>
          <p:cNvSpPr>
            <a:spLocks noChangeArrowheads="1"/>
          </p:cNvSpPr>
          <p:nvPr/>
        </p:nvSpPr>
        <p:spPr bwMode="auto">
          <a:xfrm>
            <a:off x="1660525" y="2211388"/>
            <a:ext cx="1208088" cy="195262"/>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5" name="Oval 14">
            <a:extLst>
              <a:ext uri="{FF2B5EF4-FFF2-40B4-BE49-F238E27FC236}">
                <a16:creationId xmlns:a16="http://schemas.microsoft.com/office/drawing/2014/main" id="{3E070F4F-30D2-9630-18AD-12A61D526788}"/>
              </a:ext>
            </a:extLst>
          </p:cNvPr>
          <p:cNvSpPr>
            <a:spLocks noChangeArrowheads="1"/>
          </p:cNvSpPr>
          <p:nvPr/>
        </p:nvSpPr>
        <p:spPr bwMode="auto">
          <a:xfrm>
            <a:off x="1811338" y="1838325"/>
            <a:ext cx="1208087" cy="195263"/>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6" name="Oval 15">
            <a:extLst>
              <a:ext uri="{FF2B5EF4-FFF2-40B4-BE49-F238E27FC236}">
                <a16:creationId xmlns:a16="http://schemas.microsoft.com/office/drawing/2014/main" id="{0DB0F116-16C1-45D4-4E29-A505B1C4F62F}"/>
              </a:ext>
            </a:extLst>
          </p:cNvPr>
          <p:cNvSpPr>
            <a:spLocks noChangeArrowheads="1"/>
          </p:cNvSpPr>
          <p:nvPr/>
        </p:nvSpPr>
        <p:spPr bwMode="auto">
          <a:xfrm>
            <a:off x="1739900" y="3854450"/>
            <a:ext cx="1208088" cy="195263"/>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7" name="Oval 16">
            <a:extLst>
              <a:ext uri="{FF2B5EF4-FFF2-40B4-BE49-F238E27FC236}">
                <a16:creationId xmlns:a16="http://schemas.microsoft.com/office/drawing/2014/main" id="{F560EDAD-6074-1600-3EAC-51025319FAEC}"/>
              </a:ext>
            </a:extLst>
          </p:cNvPr>
          <p:cNvSpPr>
            <a:spLocks noChangeArrowheads="1"/>
          </p:cNvSpPr>
          <p:nvPr/>
        </p:nvSpPr>
        <p:spPr bwMode="auto">
          <a:xfrm>
            <a:off x="1722438" y="2584450"/>
            <a:ext cx="1208087" cy="195263"/>
          </a:xfrm>
          <a:prstGeom prst="ellipse">
            <a:avLst/>
          </a:prstGeom>
          <a:noFill/>
          <a:ln w="9525">
            <a:solidFill>
              <a:srgbClr val="FF0000"/>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pic>
        <p:nvPicPr>
          <p:cNvPr id="425993" name="Picture 17">
            <a:extLst>
              <a:ext uri="{FF2B5EF4-FFF2-40B4-BE49-F238E27FC236}">
                <a16:creationId xmlns:a16="http://schemas.microsoft.com/office/drawing/2014/main" id="{2BBED1A8-9A49-A0B9-2F98-768EC14DD07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17825" y="5018088"/>
            <a:ext cx="631507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Straight Connector 21">
            <a:extLst>
              <a:ext uri="{FF2B5EF4-FFF2-40B4-BE49-F238E27FC236}">
                <a16:creationId xmlns:a16="http://schemas.microsoft.com/office/drawing/2014/main" id="{FE2B9A9F-7B1E-DDE8-9346-92714D86A528}"/>
              </a:ext>
            </a:extLst>
          </p:cNvPr>
          <p:cNvCxnSpPr>
            <a:cxnSpLocks noChangeShapeType="1"/>
          </p:cNvCxnSpPr>
          <p:nvPr/>
        </p:nvCxnSpPr>
        <p:spPr bwMode="auto">
          <a:xfrm>
            <a:off x="4294188" y="5480050"/>
            <a:ext cx="4911725" cy="1588"/>
          </a:xfrm>
          <a:prstGeom prst="line">
            <a:avLst/>
          </a:prstGeom>
          <a:noFill/>
          <a:ln w="25400">
            <a:solidFill>
              <a:srgbClr val="FF0000"/>
            </a:solidFill>
            <a:round/>
            <a:headEnd/>
            <a:tailEnd/>
          </a:ln>
          <a:effectLst>
            <a:outerShdw blurRad="40000" dist="20000" dir="5400000" rotWithShape="0">
              <a:srgbClr val="808080">
                <a:alpha val="37999"/>
              </a:srgbClr>
            </a:outerShdw>
          </a:effectLst>
        </p:spPr>
      </p:cxnSp>
      <p:cxnSp>
        <p:nvCxnSpPr>
          <p:cNvPr id="24" name="Straight Connector 23">
            <a:extLst>
              <a:ext uri="{FF2B5EF4-FFF2-40B4-BE49-F238E27FC236}">
                <a16:creationId xmlns:a16="http://schemas.microsoft.com/office/drawing/2014/main" id="{7BE73E50-8396-3F88-01A6-7FF8F0FE07DD}"/>
              </a:ext>
            </a:extLst>
          </p:cNvPr>
          <p:cNvCxnSpPr>
            <a:cxnSpLocks noChangeShapeType="1"/>
          </p:cNvCxnSpPr>
          <p:nvPr/>
        </p:nvCxnSpPr>
        <p:spPr bwMode="auto">
          <a:xfrm flipV="1">
            <a:off x="2971800" y="6305550"/>
            <a:ext cx="5399088" cy="19050"/>
          </a:xfrm>
          <a:prstGeom prst="line">
            <a:avLst/>
          </a:prstGeom>
          <a:noFill/>
          <a:ln w="25400">
            <a:solidFill>
              <a:srgbClr val="FF0000"/>
            </a:solidFill>
            <a:round/>
            <a:headEnd/>
            <a:tailEnd/>
          </a:ln>
          <a:effectLst>
            <a:outerShdw blurRad="40000" dist="20000" dir="5400000" rotWithShape="0">
              <a:srgbClr val="808080">
                <a:alpha val="37999"/>
              </a:srgbClr>
            </a:outerShdw>
          </a:effectLst>
        </p:spPr>
      </p:cxnSp>
      <p:cxnSp>
        <p:nvCxnSpPr>
          <p:cNvPr id="29" name="Straight Connector 28">
            <a:extLst>
              <a:ext uri="{FF2B5EF4-FFF2-40B4-BE49-F238E27FC236}">
                <a16:creationId xmlns:a16="http://schemas.microsoft.com/office/drawing/2014/main" id="{7C2148BF-D123-F18B-7FDD-A1FE659F3FD3}"/>
              </a:ext>
            </a:extLst>
          </p:cNvPr>
          <p:cNvCxnSpPr>
            <a:cxnSpLocks noChangeShapeType="1"/>
          </p:cNvCxnSpPr>
          <p:nvPr/>
        </p:nvCxnSpPr>
        <p:spPr bwMode="auto">
          <a:xfrm>
            <a:off x="2981325" y="5748338"/>
            <a:ext cx="6251575" cy="6350"/>
          </a:xfrm>
          <a:prstGeom prst="line">
            <a:avLst/>
          </a:prstGeom>
          <a:noFill/>
          <a:ln w="25400">
            <a:solidFill>
              <a:srgbClr val="FF0000"/>
            </a:solidFill>
            <a:round/>
            <a:headEnd/>
            <a:tailEnd/>
          </a:ln>
          <a:effectLst>
            <a:outerShdw blurRad="40000" dist="20000" dir="5400000" rotWithShape="0">
              <a:srgbClr val="808080">
                <a:alpha val="37999"/>
              </a:srgbClr>
            </a:outerShdw>
          </a:effectLst>
        </p:spPr>
      </p:cxnSp>
      <p:cxnSp>
        <p:nvCxnSpPr>
          <p:cNvPr id="32" name="Straight Connector 31">
            <a:extLst>
              <a:ext uri="{FF2B5EF4-FFF2-40B4-BE49-F238E27FC236}">
                <a16:creationId xmlns:a16="http://schemas.microsoft.com/office/drawing/2014/main" id="{408BF942-E760-B53D-87C5-ADD41A3ADF36}"/>
              </a:ext>
            </a:extLst>
          </p:cNvPr>
          <p:cNvCxnSpPr>
            <a:cxnSpLocks noChangeShapeType="1"/>
          </p:cNvCxnSpPr>
          <p:nvPr/>
        </p:nvCxnSpPr>
        <p:spPr bwMode="auto">
          <a:xfrm>
            <a:off x="3000375" y="6032500"/>
            <a:ext cx="6249988" cy="6350"/>
          </a:xfrm>
          <a:prstGeom prst="line">
            <a:avLst/>
          </a:prstGeom>
          <a:noFill/>
          <a:ln w="25400">
            <a:solidFill>
              <a:srgbClr val="FF0000"/>
            </a:solidFill>
            <a:round/>
            <a:headEnd/>
            <a:tailEnd/>
          </a:ln>
          <a:effectLst>
            <a:outerShdw blurRad="40000" dist="20000" dir="5400000" rotWithShape="0">
              <a:srgbClr val="808080">
                <a:alpha val="37999"/>
              </a:srgbClr>
            </a:outerShdw>
          </a:effectLst>
        </p:spPr>
      </p:cxn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a:extLst>
              <a:ext uri="{FF2B5EF4-FFF2-40B4-BE49-F238E27FC236}">
                <a16:creationId xmlns:a16="http://schemas.microsoft.com/office/drawing/2014/main" id="{3ABF1594-B47D-A546-AFC4-9C904E5DFA29}"/>
              </a:ext>
            </a:extLst>
          </p:cNvPr>
          <p:cNvSpPr>
            <a:spLocks noGrp="1" noChangeArrowheads="1"/>
          </p:cNvSpPr>
          <p:nvPr>
            <p:ph type="title"/>
          </p:nvPr>
        </p:nvSpPr>
        <p:spPr>
          <a:xfrm>
            <a:off x="2251076" y="80963"/>
            <a:ext cx="7902575" cy="1143000"/>
          </a:xfrm>
        </p:spPr>
        <p:txBody>
          <a:bodyPr/>
          <a:lstStyle/>
          <a:p>
            <a:r>
              <a:rPr lang="en-US" altLang="en-US" sz="3200" dirty="0">
                <a:solidFill>
                  <a:srgbClr val="0070C0"/>
                </a:solidFill>
                <a:ea typeface="ＭＳ Ｐゴシック" panose="020B0600070205080204" pitchFamily="34" charset="-128"/>
              </a:rPr>
              <a:t>Probability……. and yet still Uncertainty</a:t>
            </a:r>
          </a:p>
        </p:txBody>
      </p:sp>
      <p:sp>
        <p:nvSpPr>
          <p:cNvPr id="3" name="Content Placeholder 2">
            <a:extLst>
              <a:ext uri="{FF2B5EF4-FFF2-40B4-BE49-F238E27FC236}">
                <a16:creationId xmlns:a16="http://schemas.microsoft.com/office/drawing/2014/main" id="{012A962F-C06A-1646-9402-7022352CC69A}"/>
              </a:ext>
            </a:extLst>
          </p:cNvPr>
          <p:cNvSpPr>
            <a:spLocks noGrp="1"/>
          </p:cNvSpPr>
          <p:nvPr>
            <p:ph idx="1"/>
          </p:nvPr>
        </p:nvSpPr>
        <p:spPr>
          <a:xfrm>
            <a:off x="579864" y="1616765"/>
            <a:ext cx="9573788" cy="4931673"/>
          </a:xfrm>
        </p:spPr>
        <p:txBody>
          <a:bodyPr>
            <a:normAutofit/>
          </a:bodyPr>
          <a:lstStyle/>
          <a:p>
            <a:pPr>
              <a:defRPr/>
            </a:pPr>
            <a:r>
              <a:rPr lang="en-US" sz="2400" dirty="0"/>
              <a:t>A 90 year old relative offers to leave you her beautiful house on the seafront in Cannes worth £900,000 – but only if you provide her with £2,500 a month (£30,000 a year) to live on.</a:t>
            </a:r>
          </a:p>
          <a:p>
            <a:pPr>
              <a:defRPr/>
            </a:pPr>
            <a:r>
              <a:rPr lang="en-US" sz="2400" dirty="0"/>
              <a:t>She will bear the cost of drawing up watertight legal documents.  </a:t>
            </a:r>
          </a:p>
          <a:p>
            <a:pPr>
              <a:defRPr/>
            </a:pPr>
            <a:r>
              <a:rPr lang="en-US" sz="2400" dirty="0"/>
              <a:t>Average female life expectancy is 82 years, and as it happens you are currently able to save regularly £2,500 a month (which earns only a very small amount of interest).</a:t>
            </a:r>
          </a:p>
          <a:p>
            <a:pPr>
              <a:defRPr/>
            </a:pPr>
            <a:endParaRPr lang="en-US" sz="2400" dirty="0"/>
          </a:p>
          <a:p>
            <a:pPr marL="0" indent="0">
              <a:buNone/>
              <a:defRPr/>
            </a:pPr>
            <a:r>
              <a:rPr lang="en-US" sz="2400" dirty="0"/>
              <a:t>Would you……</a:t>
            </a:r>
          </a:p>
          <a:p>
            <a:pPr>
              <a:defRPr/>
            </a:pPr>
            <a:r>
              <a:rPr lang="en-US" sz="2400" dirty="0"/>
              <a:t>A: accept the offer</a:t>
            </a:r>
          </a:p>
          <a:p>
            <a:pPr>
              <a:defRPr/>
            </a:pPr>
            <a:r>
              <a:rPr lang="en-US" sz="2400" dirty="0"/>
              <a:t>B: not accept the offer.</a:t>
            </a:r>
            <a:endParaRPr lang="en-US" sz="3200" dirty="0"/>
          </a:p>
        </p:txBody>
      </p:sp>
    </p:spTree>
    <p:extLst>
      <p:ext uri="{BB962C8B-B14F-4D97-AF65-F5344CB8AC3E}">
        <p14:creationId xmlns:p14="http://schemas.microsoft.com/office/powerpoint/2010/main" val="347913340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09" name="Title 1">
            <a:extLst>
              <a:ext uri="{FF2B5EF4-FFF2-40B4-BE49-F238E27FC236}">
                <a16:creationId xmlns:a16="http://schemas.microsoft.com/office/drawing/2014/main" id="{16011AC1-F892-6FC4-0E64-02A118F5A316}"/>
              </a:ext>
            </a:extLst>
          </p:cNvPr>
          <p:cNvSpPr>
            <a:spLocks noGrp="1"/>
          </p:cNvSpPr>
          <p:nvPr>
            <p:ph type="ctrTitle"/>
          </p:nvPr>
        </p:nvSpPr>
        <p:spPr>
          <a:xfrm>
            <a:off x="2209800" y="1438275"/>
            <a:ext cx="7910513" cy="1150938"/>
          </a:xfrm>
        </p:spPr>
        <p:txBody>
          <a:bodyPr/>
          <a:lstStyle/>
          <a:p>
            <a:r>
              <a:rPr lang="en-GB" altLang="en-US"/>
              <a:t>What’s our single best hope for reducing errors?</a:t>
            </a:r>
          </a:p>
        </p:txBody>
      </p:sp>
    </p:spTree>
  </p:cSld>
  <p:clrMapOvr>
    <a:masterClrMapping/>
  </p:clrMapOvr>
  <p:transition spd="slow"/>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8033" name="Picture 2">
            <a:extLst>
              <a:ext uri="{FF2B5EF4-FFF2-40B4-BE49-F238E27FC236}">
                <a16:creationId xmlns:a16="http://schemas.microsoft.com/office/drawing/2014/main" id="{4B897150-F886-4E9E-EE43-9CA6A3B5C8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188" y="914400"/>
            <a:ext cx="7532687" cy="576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8034" name="Line 3">
            <a:extLst>
              <a:ext uri="{FF2B5EF4-FFF2-40B4-BE49-F238E27FC236}">
                <a16:creationId xmlns:a16="http://schemas.microsoft.com/office/drawing/2014/main" id="{C4248BBD-2AD2-E8BA-15C9-C197AD5C1E95}"/>
              </a:ext>
            </a:extLst>
          </p:cNvPr>
          <p:cNvSpPr>
            <a:spLocks noChangeShapeType="1"/>
          </p:cNvSpPr>
          <p:nvPr/>
        </p:nvSpPr>
        <p:spPr bwMode="auto">
          <a:xfrm>
            <a:off x="6429375" y="2798763"/>
            <a:ext cx="0" cy="1800225"/>
          </a:xfrm>
          <a:prstGeom prst="line">
            <a:avLst/>
          </a:prstGeom>
          <a:noFill/>
          <a:ln w="38100">
            <a:solidFill>
              <a:srgbClr val="FF00FF"/>
            </a:solidFill>
            <a:round/>
            <a:headEnd type="triangle" w="med" len="med"/>
            <a:tailEnd type="triangle" w="med" len="med"/>
          </a:ln>
          <a:effectLst>
            <a:prstShdw prst="shdw17" dist="17961" dir="2700000">
              <a:srgbClr val="990099">
                <a:alpha val="74997"/>
              </a:srgbClr>
            </a:prstShdw>
          </a:effectLst>
          <a:extLst>
            <a:ext uri="{909E8E84-426E-40DD-AFC4-6F175D3DCCD1}">
              <a14:hiddenFill xmlns:a14="http://schemas.microsoft.com/office/drawing/2010/main">
                <a:noFill/>
              </a14:hiddenFill>
            </a:ext>
          </a:ex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endParaRPr>
          </a:p>
        </p:txBody>
      </p:sp>
      <p:sp>
        <p:nvSpPr>
          <p:cNvPr id="428035" name="Text Box 4">
            <a:extLst>
              <a:ext uri="{FF2B5EF4-FFF2-40B4-BE49-F238E27FC236}">
                <a16:creationId xmlns:a16="http://schemas.microsoft.com/office/drawing/2014/main" id="{8BE8B6B0-63FA-6120-537A-8BE819CCC00F}"/>
              </a:ext>
            </a:extLst>
          </p:cNvPr>
          <p:cNvSpPr txBox="1">
            <a:spLocks noChangeArrowheads="1"/>
          </p:cNvSpPr>
          <p:nvPr/>
        </p:nvSpPr>
        <p:spPr bwMode="auto">
          <a:xfrm>
            <a:off x="6261100" y="3789363"/>
            <a:ext cx="373063" cy="461962"/>
          </a:xfrm>
          <a:prstGeom prst="rect">
            <a:avLst/>
          </a:prstGeom>
          <a:solidFill>
            <a:schemeClr val="bg1"/>
          </a:solidFill>
          <a:ln>
            <a:noFill/>
          </a:ln>
          <a:effectLst>
            <a:prstShdw prst="shdw17" dist="17961" dir="2700000">
              <a:srgbClr val="999999">
                <a:alpha val="74997"/>
              </a:srgbClr>
            </a:prstShdw>
          </a:effectLst>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0" i="0" u="none" strike="noStrike" kern="1200" cap="none" spc="0" normalizeH="0" baseline="0" noProof="0">
                <a:ln>
                  <a:noFill/>
                </a:ln>
                <a:solidFill>
                  <a:prstClr val="black"/>
                </a:solidFill>
                <a:effectLst/>
                <a:uLnTx/>
                <a:uFillTx/>
                <a:latin typeface="Times" pitchFamily="2" charset="0"/>
                <a:ea typeface="ＭＳ Ｐゴシック" panose="020B0600070205080204" pitchFamily="34" charset="-128"/>
                <a:cs typeface="+mn-cs"/>
              </a:rPr>
              <a:t>T</a:t>
            </a:r>
          </a:p>
        </p:txBody>
      </p:sp>
      <p:sp>
        <p:nvSpPr>
          <p:cNvPr id="428036" name="Rectangle 5">
            <a:extLst>
              <a:ext uri="{FF2B5EF4-FFF2-40B4-BE49-F238E27FC236}">
                <a16:creationId xmlns:a16="http://schemas.microsoft.com/office/drawing/2014/main" id="{D49CF9DD-01CA-07FA-3BCA-16401B170CD2}"/>
              </a:ext>
            </a:extLst>
          </p:cNvPr>
          <p:cNvSpPr>
            <a:spLocks noChangeArrowheads="1"/>
          </p:cNvSpPr>
          <p:nvPr/>
        </p:nvSpPr>
        <p:spPr bwMode="auto">
          <a:xfrm>
            <a:off x="1712913" y="0"/>
            <a:ext cx="819308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40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“Think as well as blink”?</a:t>
            </a:r>
            <a:endParaRPr kumimoji="0" lang="en-US" altLang="en-US" sz="40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endParaRPr>
          </a:p>
        </p:txBody>
      </p:sp>
    </p:spTree>
  </p:cSld>
  <p:clrMapOvr>
    <a:masterClrMapping/>
  </p:clrMapOvr>
  <p:transition spd="slow"/>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a:extLst>
              <a:ext uri="{FF2B5EF4-FFF2-40B4-BE49-F238E27FC236}">
                <a16:creationId xmlns:a16="http://schemas.microsoft.com/office/drawing/2014/main" id="{005374E5-EFC9-8887-00D2-88F77A982FDD}"/>
              </a:ext>
            </a:extLst>
          </p:cNvPr>
          <p:cNvPicPr>
            <a:picLocks noChangeAspect="1" noChangeArrowheads="1"/>
          </p:cNvPicPr>
          <p:nvPr/>
        </p:nvPicPr>
        <p:blipFill>
          <a:blip r:embed="rId2"/>
          <a:srcRect/>
          <a:stretch>
            <a:fillRect/>
          </a:stretch>
        </p:blipFill>
        <p:spPr bwMode="auto">
          <a:xfrm>
            <a:off x="2436813" y="220663"/>
            <a:ext cx="7694612" cy="6116637"/>
          </a:xfrm>
          <a:prstGeom prst="rect">
            <a:avLst/>
          </a:prstGeom>
          <a:noFill/>
          <a:ln>
            <a:noFill/>
          </a:ln>
          <a:effectLst>
            <a:outerShdw blurRad="63500" dist="17961" dir="2700000" algn="ctr" rotWithShape="0">
              <a:srgbClr val="2F4D71">
                <a:alpha val="74997"/>
              </a:srgbClr>
            </a:outerShdw>
          </a:effectLst>
        </p:spPr>
      </p:pic>
    </p:spTree>
  </p:cSld>
  <p:clrMapOvr>
    <a:masterClrMapping/>
  </p:clrMapOvr>
  <p:transition spd="slow"/>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6C1D-E3CA-7A43-B2A4-15656DD3417E}"/>
              </a:ext>
            </a:extLst>
          </p:cNvPr>
          <p:cNvSpPr>
            <a:spLocks noGrp="1"/>
          </p:cNvSpPr>
          <p:nvPr>
            <p:ph type="title"/>
          </p:nvPr>
        </p:nvSpPr>
        <p:spPr>
          <a:xfrm>
            <a:off x="1981200" y="2286000"/>
            <a:ext cx="8229600" cy="1143000"/>
          </a:xfrm>
        </p:spPr>
        <p:txBody>
          <a:bodyPr>
            <a:normAutofit fontScale="90000"/>
          </a:bodyPr>
          <a:lstStyle/>
          <a:p>
            <a:r>
              <a:rPr lang="en-US" dirty="0"/>
              <a:t>Calibration……</a:t>
            </a:r>
            <a:br>
              <a:rPr lang="en-US" dirty="0"/>
            </a:br>
            <a:r>
              <a:rPr lang="en-US" sz="2400" dirty="0">
                <a:solidFill>
                  <a:srgbClr val="0070C0"/>
                </a:solidFill>
              </a:rPr>
              <a:t>………….also now called “Decision Hygiene”.</a:t>
            </a:r>
            <a:br>
              <a:rPr lang="en-US" sz="2400" dirty="0">
                <a:solidFill>
                  <a:srgbClr val="0070C0"/>
                </a:solidFill>
              </a:rPr>
            </a:br>
            <a:endParaRPr lang="en-US" dirty="0">
              <a:solidFill>
                <a:srgbClr val="0070C0"/>
              </a:solidFill>
            </a:endParaRPr>
          </a:p>
        </p:txBody>
      </p:sp>
    </p:spTree>
    <p:extLst>
      <p:ext uri="{BB962C8B-B14F-4D97-AF65-F5344CB8AC3E}">
        <p14:creationId xmlns:p14="http://schemas.microsoft.com/office/powerpoint/2010/main" val="3921168168"/>
      </p:ext>
    </p:extLst>
  </p:cSld>
  <p:clrMapOvr>
    <a:masterClrMapping/>
  </p:clrMapOvr>
  <p:transition spd="med">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88232638-A4DE-C041-9AA5-24196FF6EBAA}"/>
              </a:ext>
            </a:extLst>
          </p:cNvPr>
          <p:cNvSpPr>
            <a:spLocks noGrp="1" noChangeArrowheads="1"/>
          </p:cNvSpPr>
          <p:nvPr>
            <p:ph type="title"/>
          </p:nvPr>
        </p:nvSpPr>
        <p:spPr>
          <a:xfrm>
            <a:off x="2255044" y="500062"/>
            <a:ext cx="7772400" cy="762000"/>
          </a:xfrm>
        </p:spPr>
        <p:txBody>
          <a:bodyPr/>
          <a:lstStyle/>
          <a:p>
            <a:pPr eaLnBrk="1" hangingPunct="1"/>
            <a:r>
              <a:rPr lang="en-GB" altLang="en-US" sz="3200" b="1" dirty="0">
                <a:latin typeface="Arial Narrow" panose="020B0604020202020204" pitchFamily="34" charset="0"/>
                <a:ea typeface="ＭＳ Ｐゴシック" panose="020B0600070205080204" pitchFamily="34" charset="-128"/>
              </a:rPr>
              <a:t>Decision Hygiene 1</a:t>
            </a:r>
          </a:p>
        </p:txBody>
      </p:sp>
      <p:sp>
        <p:nvSpPr>
          <p:cNvPr id="5" name="Content Placeholder 2">
            <a:extLst>
              <a:ext uri="{FF2B5EF4-FFF2-40B4-BE49-F238E27FC236}">
                <a16:creationId xmlns:a16="http://schemas.microsoft.com/office/drawing/2014/main" id="{62018F90-93BC-6949-96CD-CE02679DE3C1}"/>
              </a:ext>
            </a:extLst>
          </p:cNvPr>
          <p:cNvSpPr>
            <a:spLocks noGrp="1"/>
          </p:cNvSpPr>
          <p:nvPr>
            <p:ph idx="1"/>
          </p:nvPr>
        </p:nvSpPr>
        <p:spPr>
          <a:xfrm>
            <a:off x="732321" y="1742474"/>
            <a:ext cx="9295123" cy="3619500"/>
          </a:xfrm>
        </p:spPr>
        <p:txBody>
          <a:bodyPr/>
          <a:lstStyle/>
          <a:p>
            <a:pPr eaLnBrk="1" hangingPunct="1">
              <a:defRPr/>
            </a:pPr>
            <a:r>
              <a:rPr lang="en-GB" b="1" dirty="0">
                <a:ea typeface="+mn-ea"/>
                <a:cs typeface="+mn-cs"/>
              </a:rPr>
              <a:t>Reconsider dissonant facts - calibration</a:t>
            </a:r>
          </a:p>
          <a:p>
            <a:pPr marL="288000" indent="-288000">
              <a:buNone/>
              <a:defRPr/>
            </a:pPr>
            <a:r>
              <a:rPr lang="en-GB" dirty="0">
                <a:ea typeface="+mn-ea"/>
                <a:cs typeface="+mn-cs"/>
              </a:rPr>
              <a:t>		</a:t>
            </a:r>
            <a:r>
              <a:rPr lang="en-GB" sz="2000" dirty="0"/>
              <a:t>Take a step back from the problem</a:t>
            </a:r>
          </a:p>
          <a:p>
            <a:pPr marL="288000" indent="-288000">
              <a:buNone/>
              <a:defRPr/>
            </a:pPr>
            <a:r>
              <a:rPr lang="en-GB" sz="2000" dirty="0"/>
              <a:t>		Risk of a cognitive bias?</a:t>
            </a:r>
          </a:p>
          <a:p>
            <a:pPr eaLnBrk="1" hangingPunct="1">
              <a:buFontTx/>
              <a:buNone/>
              <a:defRPr/>
            </a:pPr>
            <a:endParaRPr lang="en-GB" sz="800" dirty="0"/>
          </a:p>
          <a:p>
            <a:pPr eaLnBrk="1" hangingPunct="1">
              <a:defRPr/>
            </a:pPr>
            <a:r>
              <a:rPr lang="en-GB" b="1" dirty="0">
                <a:ea typeface="+mn-ea"/>
                <a:cs typeface="+mn-cs"/>
              </a:rPr>
              <a:t>Take the time to think aloud</a:t>
            </a:r>
          </a:p>
          <a:p>
            <a:pPr eaLnBrk="1" hangingPunct="1">
              <a:buFontTx/>
              <a:buNone/>
              <a:defRPr/>
            </a:pPr>
            <a:endParaRPr lang="en-GB" sz="800" b="1" dirty="0"/>
          </a:p>
          <a:p>
            <a:pPr eaLnBrk="1" hangingPunct="1">
              <a:defRPr/>
            </a:pPr>
            <a:r>
              <a:rPr lang="en-GB" b="1" dirty="0">
                <a:ea typeface="+mn-ea"/>
                <a:cs typeface="+mn-cs"/>
              </a:rPr>
              <a:t>Use time as a diagnostic / management tool</a:t>
            </a:r>
          </a:p>
          <a:p>
            <a:pPr eaLnBrk="1" hangingPunct="1">
              <a:buFontTx/>
              <a:buNone/>
              <a:defRPr/>
            </a:pPr>
            <a:r>
              <a:rPr lang="en-GB" dirty="0">
                <a:ea typeface="+mn-ea"/>
                <a:cs typeface="+mn-cs"/>
              </a:rPr>
              <a:t>		</a:t>
            </a:r>
            <a:r>
              <a:rPr lang="en-GB" sz="2000" dirty="0"/>
              <a:t>Careful, watchful, wait and see is NOT the same as inactivity</a:t>
            </a:r>
          </a:p>
        </p:txBody>
      </p:sp>
    </p:spTree>
    <p:extLst>
      <p:ext uri="{BB962C8B-B14F-4D97-AF65-F5344CB8AC3E}">
        <p14:creationId xmlns:p14="http://schemas.microsoft.com/office/powerpoint/2010/main" val="173673877"/>
      </p:ext>
    </p:extLst>
  </p:cSld>
  <p:clrMapOvr>
    <a:masterClrMapping/>
  </p:clrMapOvr>
  <p:transition spd="slow"/>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itle 1">
            <a:extLst>
              <a:ext uri="{FF2B5EF4-FFF2-40B4-BE49-F238E27FC236}">
                <a16:creationId xmlns:a16="http://schemas.microsoft.com/office/drawing/2014/main" id="{9455784E-2C03-4F4B-88C4-FBBB538B1CA2}"/>
              </a:ext>
            </a:extLst>
          </p:cNvPr>
          <p:cNvSpPr>
            <a:spLocks noGrp="1" noChangeArrowheads="1"/>
          </p:cNvSpPr>
          <p:nvPr>
            <p:ph type="title"/>
          </p:nvPr>
        </p:nvSpPr>
        <p:spPr>
          <a:xfrm>
            <a:off x="927410" y="488795"/>
            <a:ext cx="7772400" cy="762000"/>
          </a:xfrm>
        </p:spPr>
        <p:txBody>
          <a:bodyPr/>
          <a:lstStyle/>
          <a:p>
            <a:pPr eaLnBrk="1" hangingPunct="1"/>
            <a:r>
              <a:rPr lang="en-GB" altLang="en-US" sz="2800" b="1" dirty="0">
                <a:latin typeface="Arial Narrow" panose="020B0604020202020204" pitchFamily="34" charset="0"/>
                <a:ea typeface="ＭＳ Ｐゴシック" panose="020B0600070205080204" pitchFamily="34" charset="-128"/>
              </a:rPr>
              <a:t>Decision hygiene 2</a:t>
            </a:r>
          </a:p>
        </p:txBody>
      </p:sp>
      <p:sp>
        <p:nvSpPr>
          <p:cNvPr id="234498" name="Content Placeholder 2">
            <a:extLst>
              <a:ext uri="{FF2B5EF4-FFF2-40B4-BE49-F238E27FC236}">
                <a16:creationId xmlns:a16="http://schemas.microsoft.com/office/drawing/2014/main" id="{4A681AC8-BC5B-6743-8397-D9C870AC8A8F}"/>
              </a:ext>
            </a:extLst>
          </p:cNvPr>
          <p:cNvSpPr>
            <a:spLocks noGrp="1" noChangeArrowheads="1"/>
          </p:cNvSpPr>
          <p:nvPr>
            <p:ph idx="1"/>
          </p:nvPr>
        </p:nvSpPr>
        <p:spPr>
          <a:xfrm>
            <a:off x="927410" y="1857375"/>
            <a:ext cx="9054790" cy="3989388"/>
          </a:xfrm>
        </p:spPr>
        <p:txBody>
          <a:bodyPr/>
          <a:lstStyle/>
          <a:p>
            <a:pPr eaLnBrk="1" hangingPunct="1">
              <a:buFontTx/>
              <a:buNone/>
            </a:pPr>
            <a:endParaRPr lang="en-GB" altLang="en-US" sz="800" dirty="0">
              <a:ea typeface="ＭＳ Ｐゴシック" panose="020B0600070205080204" pitchFamily="34" charset="-128"/>
            </a:endParaRPr>
          </a:p>
          <a:p>
            <a:pPr eaLnBrk="1" hangingPunct="1"/>
            <a:r>
              <a:rPr lang="en-GB" altLang="en-US" b="1" dirty="0">
                <a:ea typeface="ＭＳ Ｐゴシック" panose="020B0600070205080204" pitchFamily="34" charset="-128"/>
              </a:rPr>
              <a:t>Decrease reliance on memory</a:t>
            </a:r>
          </a:p>
          <a:p>
            <a:pPr eaLnBrk="1" hangingPunct="1">
              <a:buFontTx/>
              <a:buNone/>
            </a:pPr>
            <a:r>
              <a:rPr lang="en-GB" altLang="en-US" dirty="0">
                <a:ea typeface="ＭＳ Ｐゴシック" panose="020B0600070205080204" pitchFamily="34" charset="-128"/>
              </a:rPr>
              <a:t>		</a:t>
            </a:r>
            <a:r>
              <a:rPr lang="en-GB" altLang="en-US" sz="2000" dirty="0">
                <a:ea typeface="ＭＳ Ｐゴシック" panose="020B0600070205080204" pitchFamily="34" charset="-128"/>
              </a:rPr>
              <a:t>Use cognitive aids (but use them wisely):</a:t>
            </a:r>
          </a:p>
          <a:p>
            <a:pPr eaLnBrk="1" hangingPunct="1">
              <a:buFontTx/>
              <a:buNone/>
            </a:pPr>
            <a:r>
              <a:rPr lang="en-GB" altLang="en-US" sz="2000" dirty="0">
                <a:ea typeface="ＭＳ Ｐゴシック" panose="020B0600070205080204" pitchFamily="34" charset="-128"/>
              </a:rPr>
              <a:t>		Decision support, mnemonics, guidelines, algorithms etc.</a:t>
            </a:r>
          </a:p>
          <a:p>
            <a:pPr eaLnBrk="1" hangingPunct="1">
              <a:buFontTx/>
              <a:buNone/>
            </a:pPr>
            <a:endParaRPr lang="en-GB" altLang="en-US" sz="800" dirty="0">
              <a:ea typeface="ＭＳ Ｐゴシック" panose="020B0600070205080204" pitchFamily="34" charset="-128"/>
            </a:endParaRPr>
          </a:p>
          <a:p>
            <a:pPr eaLnBrk="1" hangingPunct="1"/>
            <a:r>
              <a:rPr lang="en-GB" altLang="en-US" b="1" dirty="0">
                <a:ea typeface="ＭＳ Ｐゴシック" panose="020B0600070205080204" pitchFamily="34" charset="-128"/>
              </a:rPr>
              <a:t>Try to make tasks easier</a:t>
            </a:r>
          </a:p>
          <a:p>
            <a:pPr eaLnBrk="1" hangingPunct="1">
              <a:buFontTx/>
              <a:buNone/>
            </a:pPr>
            <a:r>
              <a:rPr lang="en-GB" altLang="en-US" dirty="0">
                <a:ea typeface="ＭＳ Ｐゴシック" panose="020B0600070205080204" pitchFamily="34" charset="-128"/>
              </a:rPr>
              <a:t>		</a:t>
            </a:r>
            <a:r>
              <a:rPr lang="en-GB" altLang="en-US" sz="2000" dirty="0">
                <a:ea typeface="ＭＳ Ｐゴシック" panose="020B0600070205080204" pitchFamily="34" charset="-128"/>
              </a:rPr>
              <a:t>e.g. Calculate drug doses on paper (not in your head)</a:t>
            </a:r>
          </a:p>
        </p:txBody>
      </p:sp>
    </p:spTree>
    <p:extLst>
      <p:ext uri="{BB962C8B-B14F-4D97-AF65-F5344CB8AC3E}">
        <p14:creationId xmlns:p14="http://schemas.microsoft.com/office/powerpoint/2010/main" val="1206699276"/>
      </p:ext>
    </p:extLst>
  </p:cSld>
  <p:clrMapOvr>
    <a:masterClrMapping/>
  </p:clrMapOvr>
  <p:transition spd="slow"/>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Title 1">
            <a:extLst>
              <a:ext uri="{FF2B5EF4-FFF2-40B4-BE49-F238E27FC236}">
                <a16:creationId xmlns:a16="http://schemas.microsoft.com/office/drawing/2014/main" id="{F318C8AE-9168-8349-B994-844AC1E260B4}"/>
              </a:ext>
            </a:extLst>
          </p:cNvPr>
          <p:cNvSpPr>
            <a:spLocks noGrp="1" noChangeArrowheads="1"/>
          </p:cNvSpPr>
          <p:nvPr>
            <p:ph type="title"/>
          </p:nvPr>
        </p:nvSpPr>
        <p:spPr>
          <a:xfrm>
            <a:off x="414454" y="391619"/>
            <a:ext cx="7772400" cy="762000"/>
          </a:xfrm>
        </p:spPr>
        <p:txBody>
          <a:bodyPr/>
          <a:lstStyle/>
          <a:p>
            <a:pPr eaLnBrk="1" hangingPunct="1"/>
            <a:r>
              <a:rPr lang="en-GB" altLang="en-US" sz="2800" b="1" dirty="0">
                <a:latin typeface="Arial Narrow" panose="020B0604020202020204" pitchFamily="34" charset="0"/>
                <a:ea typeface="ＭＳ Ｐゴシック" panose="020B0600070205080204" pitchFamily="34" charset="-128"/>
              </a:rPr>
              <a:t>Decision hygiene 3</a:t>
            </a:r>
          </a:p>
        </p:txBody>
      </p:sp>
      <p:sp>
        <p:nvSpPr>
          <p:cNvPr id="236546" name="Content Placeholder 2">
            <a:extLst>
              <a:ext uri="{FF2B5EF4-FFF2-40B4-BE49-F238E27FC236}">
                <a16:creationId xmlns:a16="http://schemas.microsoft.com/office/drawing/2014/main" id="{7C31E7A5-B1E9-7844-9DC1-38A6293C9A56}"/>
              </a:ext>
            </a:extLst>
          </p:cNvPr>
          <p:cNvSpPr>
            <a:spLocks noGrp="1" noChangeArrowheads="1"/>
          </p:cNvSpPr>
          <p:nvPr>
            <p:ph idx="1"/>
          </p:nvPr>
        </p:nvSpPr>
        <p:spPr>
          <a:xfrm>
            <a:off x="960864" y="1730259"/>
            <a:ext cx="7772400" cy="4244975"/>
          </a:xfrm>
        </p:spPr>
        <p:txBody>
          <a:bodyPr/>
          <a:lstStyle/>
          <a:p>
            <a:pPr eaLnBrk="1" hangingPunct="1"/>
            <a:r>
              <a:rPr lang="en-GB" altLang="en-US" b="1" dirty="0">
                <a:ea typeface="ＭＳ Ｐゴシック" panose="020B0600070205080204" pitchFamily="34" charset="-128"/>
              </a:rPr>
              <a:t>Be aware of own affective state</a:t>
            </a:r>
          </a:p>
          <a:p>
            <a:pPr marL="355600" lvl="1" indent="0">
              <a:buNone/>
            </a:pPr>
            <a:r>
              <a:rPr lang="en-GB" altLang="en-US" b="1" dirty="0">
                <a:ea typeface="ＭＳ Ｐゴシック" panose="020B0600070205080204" pitchFamily="34" charset="-128"/>
              </a:rPr>
              <a:t>	</a:t>
            </a:r>
            <a:r>
              <a:rPr lang="en-GB" altLang="en-US" sz="2000" dirty="0">
                <a:ea typeface="ＭＳ Ｐゴシック" panose="020B0600070205080204" pitchFamily="34" charset="-128"/>
              </a:rPr>
              <a:t>Especially time pressures</a:t>
            </a:r>
          </a:p>
          <a:p>
            <a:pPr eaLnBrk="1" hangingPunct="1"/>
            <a:r>
              <a:rPr lang="en-GB" altLang="en-US" b="1" dirty="0">
                <a:ea typeface="ＭＳ Ｐゴシック" panose="020B0600070205080204" pitchFamily="34" charset="-128"/>
              </a:rPr>
              <a:t>Be aware of our decision mode</a:t>
            </a:r>
          </a:p>
          <a:p>
            <a:pPr eaLnBrk="1" hangingPunct="1"/>
            <a:r>
              <a:rPr lang="en-GB" b="1" dirty="0">
                <a:solidFill>
                  <a:srgbClr val="0070C0"/>
                </a:solidFill>
              </a:rPr>
              <a:t>Know and understand diagnostic test accuracy</a:t>
            </a:r>
          </a:p>
          <a:p>
            <a:pPr eaLnBrk="1" hangingPunct="1"/>
            <a:r>
              <a:rPr lang="en-GB" altLang="en-US" b="1" dirty="0">
                <a:solidFill>
                  <a:srgbClr val="0070C0"/>
                </a:solidFill>
              </a:rPr>
              <a:t>Improve risk : benefit communication skills </a:t>
            </a:r>
          </a:p>
          <a:p>
            <a:pPr eaLnBrk="1" hangingPunct="1">
              <a:buFontTx/>
              <a:buNone/>
            </a:pPr>
            <a:endParaRPr lang="en-GB" altLang="en-US" sz="800" dirty="0">
              <a:ea typeface="ＭＳ Ｐゴシック" panose="020B0600070205080204" pitchFamily="34" charset="-128"/>
            </a:endParaRPr>
          </a:p>
          <a:p>
            <a:pPr eaLnBrk="1" hangingPunct="1">
              <a:buFontTx/>
              <a:buNone/>
            </a:pPr>
            <a:endParaRPr lang="en-GB" altLang="en-US" sz="800" dirty="0">
              <a:ea typeface="ＭＳ Ｐゴシック" panose="020B0600070205080204" pitchFamily="34" charset="-128"/>
            </a:endParaRPr>
          </a:p>
          <a:p>
            <a:pPr eaLnBrk="1" hangingPunct="1">
              <a:buFontTx/>
              <a:buNone/>
            </a:pPr>
            <a:endParaRPr lang="en-GB" altLang="en-US" sz="700" dirty="0">
              <a:ea typeface="ＭＳ Ｐゴシック" panose="020B0600070205080204" pitchFamily="34" charset="-128"/>
            </a:endParaRPr>
          </a:p>
        </p:txBody>
      </p:sp>
    </p:spTree>
    <p:extLst>
      <p:ext uri="{BB962C8B-B14F-4D97-AF65-F5344CB8AC3E}">
        <p14:creationId xmlns:p14="http://schemas.microsoft.com/office/powerpoint/2010/main" val="3837229275"/>
      </p:ext>
    </p:extLst>
  </p:cSld>
  <p:clrMapOvr>
    <a:masterClrMapping/>
  </p:clrMapOvr>
  <p:transition spd="slow"/>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Content Placeholder 2">
            <a:extLst>
              <a:ext uri="{FF2B5EF4-FFF2-40B4-BE49-F238E27FC236}">
                <a16:creationId xmlns:a16="http://schemas.microsoft.com/office/drawing/2014/main" id="{6AD320AF-E068-0941-A3AB-F2C1CE9348F2}"/>
              </a:ext>
            </a:extLst>
          </p:cNvPr>
          <p:cNvSpPr>
            <a:spLocks noGrp="1" noChangeArrowheads="1"/>
          </p:cNvSpPr>
          <p:nvPr>
            <p:ph idx="1"/>
          </p:nvPr>
        </p:nvSpPr>
        <p:spPr>
          <a:xfrm>
            <a:off x="2417763" y="4706939"/>
            <a:ext cx="7902575" cy="1108075"/>
          </a:xfrm>
        </p:spPr>
        <p:txBody>
          <a:bodyPr>
            <a:normAutofit lnSpcReduction="10000"/>
          </a:bodyPr>
          <a:lstStyle/>
          <a:p>
            <a:pPr marL="0" indent="0" algn="ctr">
              <a:buNone/>
            </a:pPr>
            <a:r>
              <a:rPr lang="en-US" altLang="en-US" dirty="0">
                <a:latin typeface="Bernard MT Condensed" panose="02050806060905020404" pitchFamily="18" charset="77"/>
                <a:ea typeface="Apple Color Emoji" pitchFamily="2" charset="0"/>
                <a:cs typeface="Apple Chancery" panose="03020702040506060504" pitchFamily="66" charset="-79"/>
              </a:rPr>
              <a:t>Be careful not to do something that could have been done differently, better, or not at all, because you were temporarily angry, stressed, scared, lonely, tired or hungry.</a:t>
            </a:r>
          </a:p>
        </p:txBody>
      </p:sp>
      <p:pic>
        <p:nvPicPr>
          <p:cNvPr id="139266" name="Picture 4">
            <a:extLst>
              <a:ext uri="{FF2B5EF4-FFF2-40B4-BE49-F238E27FC236}">
                <a16:creationId xmlns:a16="http://schemas.microsoft.com/office/drawing/2014/main" id="{60B3894A-BC01-8D45-BF37-8A14CC3F365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46475" y="474664"/>
            <a:ext cx="564515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0545127"/>
      </p:ext>
    </p:extLst>
  </p:cSld>
  <p:clrMapOvr>
    <a:masterClrMapping/>
  </p:clrMapOvr>
  <p:transition spd="slow"/>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1" name="Rectangle 2">
            <a:extLst>
              <a:ext uri="{FF2B5EF4-FFF2-40B4-BE49-F238E27FC236}">
                <a16:creationId xmlns:a16="http://schemas.microsoft.com/office/drawing/2014/main" id="{E4C2D54A-C6C1-6FC0-E088-99A6D6FC5506}"/>
              </a:ext>
            </a:extLst>
          </p:cNvPr>
          <p:cNvSpPr>
            <a:spLocks noGrp="1"/>
          </p:cNvSpPr>
          <p:nvPr>
            <p:ph type="title"/>
          </p:nvPr>
        </p:nvSpPr>
        <p:spPr>
          <a:xfrm>
            <a:off x="3004673" y="97370"/>
            <a:ext cx="5829300" cy="685800"/>
          </a:xfrm>
        </p:spPr>
        <p:txBody>
          <a:bodyPr/>
          <a:lstStyle/>
          <a:p>
            <a:r>
              <a:rPr lang="en-GB" altLang="en-US" sz="4000" dirty="0"/>
              <a:t>Better is possible</a:t>
            </a:r>
          </a:p>
        </p:txBody>
      </p:sp>
      <p:sp>
        <p:nvSpPr>
          <p:cNvPr id="430082" name="Rectangle 3">
            <a:extLst>
              <a:ext uri="{FF2B5EF4-FFF2-40B4-BE49-F238E27FC236}">
                <a16:creationId xmlns:a16="http://schemas.microsoft.com/office/drawing/2014/main" id="{3E14598D-EF5F-1D16-6048-4930756FBAC7}"/>
              </a:ext>
            </a:extLst>
          </p:cNvPr>
          <p:cNvSpPr>
            <a:spLocks noGrp="1"/>
          </p:cNvSpPr>
          <p:nvPr>
            <p:ph type="body" idx="1"/>
          </p:nvPr>
        </p:nvSpPr>
        <p:spPr>
          <a:xfrm>
            <a:off x="635619" y="912834"/>
            <a:ext cx="9768468" cy="3606402"/>
          </a:xfrm>
        </p:spPr>
        <p:txBody>
          <a:bodyPr/>
          <a:lstStyle/>
          <a:p>
            <a:r>
              <a:rPr lang="en-GB" altLang="en-US" sz="3200" dirty="0"/>
              <a:t>Knowing about decision making means improved decision making</a:t>
            </a:r>
          </a:p>
          <a:p>
            <a:r>
              <a:rPr lang="en-GB" altLang="en-US" sz="3200" dirty="0"/>
              <a:t>Staying up to date</a:t>
            </a:r>
          </a:p>
          <a:p>
            <a:pPr lvl="1"/>
            <a:r>
              <a:rPr lang="en-GB" altLang="en-US" sz="2800" dirty="0"/>
              <a:t>Hunting, foraging and hot-synching</a:t>
            </a:r>
          </a:p>
          <a:p>
            <a:r>
              <a:rPr lang="en-GB" altLang="en-US" sz="3200" dirty="0"/>
              <a:t>Decision hygiene</a:t>
            </a:r>
          </a:p>
          <a:p>
            <a:r>
              <a:rPr lang="en-GB" altLang="en-US" sz="3200" dirty="0"/>
              <a:t>Self-awareness (meta-cognition)</a:t>
            </a:r>
          </a:p>
          <a:p>
            <a:pPr lvl="1"/>
            <a:r>
              <a:rPr lang="en-GB" altLang="en-US" sz="3200" dirty="0"/>
              <a:t>“the right system at the right time”</a:t>
            </a:r>
          </a:p>
          <a:p>
            <a:r>
              <a:rPr lang="en-GB" altLang="en-US" sz="3200" dirty="0"/>
              <a:t>Using these principles in conversations with others about their medicines choices</a:t>
            </a:r>
          </a:p>
          <a:p>
            <a:r>
              <a:rPr lang="en-GB" altLang="en-US" sz="3200" dirty="0"/>
              <a:t>Get a feedback system and be open to feedback</a:t>
            </a:r>
          </a:p>
        </p:txBody>
      </p:sp>
    </p:spTree>
  </p:cSld>
  <p:clrMapOvr>
    <a:masterClrMapping/>
  </p:clrMapOvr>
  <p:transition spd="slow"/>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3" name="Rectangle 2">
            <a:extLst>
              <a:ext uri="{FF2B5EF4-FFF2-40B4-BE49-F238E27FC236}">
                <a16:creationId xmlns:a16="http://schemas.microsoft.com/office/drawing/2014/main" id="{9F61C67B-075C-1BBF-5B86-6EDD21084ACD}"/>
              </a:ext>
            </a:extLst>
          </p:cNvPr>
          <p:cNvSpPr>
            <a:spLocks noGrp="1"/>
          </p:cNvSpPr>
          <p:nvPr>
            <p:ph idx="1"/>
          </p:nvPr>
        </p:nvSpPr>
        <p:spPr>
          <a:xfrm>
            <a:off x="6167438" y="982663"/>
            <a:ext cx="4178300" cy="3886200"/>
          </a:xfrm>
        </p:spPr>
        <p:txBody>
          <a:bodyPr/>
          <a:lstStyle/>
          <a:p>
            <a:pPr>
              <a:buFontTx/>
              <a:buNone/>
            </a:pPr>
            <a:r>
              <a:rPr lang="en-GB" altLang="en-US" dirty="0">
                <a:solidFill>
                  <a:srgbClr val="CC00FF"/>
                </a:solidFill>
              </a:rPr>
              <a:t>	</a:t>
            </a:r>
            <a:r>
              <a:rPr lang="en-GB" altLang="en-US" sz="2800" dirty="0">
                <a:solidFill>
                  <a:srgbClr val="FF0000"/>
                </a:solidFill>
              </a:rPr>
              <a:t>“Knowledge is knowing a tomato is a fruit;</a:t>
            </a:r>
          </a:p>
          <a:p>
            <a:pPr>
              <a:buFontTx/>
              <a:buNone/>
            </a:pPr>
            <a:r>
              <a:rPr lang="en-GB" altLang="en-US" sz="2800" dirty="0">
                <a:solidFill>
                  <a:srgbClr val="FF0000"/>
                </a:solidFill>
              </a:rPr>
              <a:t>	“Wisdom is not putting tomatoes in a fruit salad”</a:t>
            </a:r>
          </a:p>
        </p:txBody>
      </p:sp>
      <p:pic>
        <p:nvPicPr>
          <p:cNvPr id="366594" name="Picture 3" descr="port-tomatos">
            <a:extLst>
              <a:ext uri="{FF2B5EF4-FFF2-40B4-BE49-F238E27FC236}">
                <a16:creationId xmlns:a16="http://schemas.microsoft.com/office/drawing/2014/main" id="{5D3C5D70-D3B6-9EF2-0FCD-4348D10EE7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376" y="1052514"/>
            <a:ext cx="2970213"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6595" name="Text Box 4">
            <a:extLst>
              <a:ext uri="{FF2B5EF4-FFF2-40B4-BE49-F238E27FC236}">
                <a16:creationId xmlns:a16="http://schemas.microsoft.com/office/drawing/2014/main" id="{A46788DA-AED2-0F15-717E-9564623AD317}"/>
              </a:ext>
            </a:extLst>
          </p:cNvPr>
          <p:cNvSpPr txBox="1">
            <a:spLocks noChangeArrowheads="1"/>
          </p:cNvSpPr>
          <p:nvPr/>
        </p:nvSpPr>
        <p:spPr bwMode="auto">
          <a:xfrm>
            <a:off x="1874607" y="4991111"/>
            <a:ext cx="7337425" cy="2123658"/>
          </a:xfrm>
          <a:prstGeom prst="rect">
            <a:avLst/>
          </a:prstGeom>
          <a:noFill/>
          <a:ln>
            <a:noFill/>
          </a:ln>
          <a:effectLst>
            <a:prstShdw prst="shdw17" dist="17961" dir="2700000">
              <a:srgbClr val="007A5C">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50000"/>
              </a:spcBef>
              <a:buFontTx/>
              <a:buNone/>
            </a:pPr>
            <a:r>
              <a:rPr lang="en-GB" altLang="en-US" sz="2400" dirty="0">
                <a:solidFill>
                  <a:srgbClr val="3333CC"/>
                </a:solidFill>
                <a:hlinkClick r:id="rId4"/>
              </a:rPr>
              <a:t>J.L.Underhill@keele.ac.uk</a:t>
            </a:r>
            <a:endParaRPr lang="en-GB" altLang="en-US" sz="2400" dirty="0">
              <a:solidFill>
                <a:srgbClr val="3333CC"/>
              </a:solidFill>
            </a:endParaRPr>
          </a:p>
          <a:p>
            <a:pPr>
              <a:spcBef>
                <a:spcPct val="50000"/>
              </a:spcBef>
              <a:buFontTx/>
              <a:buNone/>
            </a:pPr>
            <a:r>
              <a:rPr lang="en-US" altLang="en-US" sz="2400" dirty="0" err="1">
                <a:solidFill>
                  <a:srgbClr val="3333CC"/>
                </a:solidFill>
              </a:rPr>
              <a:t>Jonathan.Underhill@nice.nhs.uk</a:t>
            </a:r>
            <a:endParaRPr lang="en-US" altLang="en-US" sz="2400" dirty="0">
              <a:solidFill>
                <a:srgbClr val="3333CC"/>
              </a:solidFill>
            </a:endParaRPr>
          </a:p>
          <a:p>
            <a:pPr>
              <a:spcBef>
                <a:spcPct val="50000"/>
              </a:spcBef>
              <a:buFontTx/>
              <a:buNone/>
            </a:pPr>
            <a:r>
              <a:rPr lang="en-US" altLang="en-US" sz="2400" dirty="0"/>
              <a:t> </a:t>
            </a:r>
            <a:endParaRPr lang="en-US" altLang="en-US" sz="2400" dirty="0">
              <a:solidFill>
                <a:srgbClr val="3333CC"/>
              </a:solidFill>
            </a:endParaRPr>
          </a:p>
          <a:p>
            <a:pPr>
              <a:spcBef>
                <a:spcPct val="50000"/>
              </a:spcBef>
              <a:buFontTx/>
              <a:buNone/>
            </a:pPr>
            <a:endParaRPr lang="en-US" altLang="en-US" sz="2400" dirty="0">
              <a:solidFill>
                <a:srgbClr val="3333CC"/>
              </a:solidFill>
              <a:latin typeface="Arial" panose="020B060402020202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2">
            <a:extLst>
              <a:ext uri="{FF2B5EF4-FFF2-40B4-BE49-F238E27FC236}">
                <a16:creationId xmlns:a16="http://schemas.microsoft.com/office/drawing/2014/main" id="{91D1D1E3-67D1-7C4E-A223-37C0B23F333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0747" y="960283"/>
            <a:ext cx="3289300"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4" name="TextBox 3">
            <a:extLst>
              <a:ext uri="{FF2B5EF4-FFF2-40B4-BE49-F238E27FC236}">
                <a16:creationId xmlns:a16="http://schemas.microsoft.com/office/drawing/2014/main" id="{6F928407-997E-5B44-A87E-93FDD931B940}"/>
              </a:ext>
            </a:extLst>
          </p:cNvPr>
          <p:cNvSpPr txBox="1">
            <a:spLocks noChangeArrowheads="1"/>
          </p:cNvSpPr>
          <p:nvPr/>
        </p:nvSpPr>
        <p:spPr bwMode="auto">
          <a:xfrm>
            <a:off x="4103649" y="1265276"/>
            <a:ext cx="684684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Aft>
                <a:spcPct val="20000"/>
              </a:spcAft>
              <a:buChar char="•"/>
              <a:defRPr sz="2400">
                <a:solidFill>
                  <a:schemeClr val="tx1"/>
                </a:solidFill>
                <a:latin typeface="Arial" panose="020B0604020202020204" pitchFamily="34" charset="0"/>
                <a:ea typeface="ＭＳ Ｐゴシック" panose="020B0600070205080204" pitchFamily="34" charset="-128"/>
              </a:defRPr>
            </a:lvl1pPr>
            <a:lvl2pPr marL="742950" indent="-285750">
              <a:spcAft>
                <a:spcPct val="20000"/>
              </a:spcAft>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Aft>
                <a:spcPct val="20000"/>
              </a:spcAft>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Aft>
                <a:spcPct val="20000"/>
              </a:spcAft>
              <a:buChar char="–"/>
              <a:defRPr sz="2400">
                <a:solidFill>
                  <a:schemeClr val="tx1"/>
                </a:solidFill>
                <a:latin typeface="Arial" panose="020B0604020202020204" pitchFamily="34" charset="0"/>
                <a:ea typeface="ＭＳ Ｐゴシック" panose="020B0600070205080204" pitchFamily="34" charset="-128"/>
              </a:defRPr>
            </a:lvl4pPr>
            <a:lvl5pPr marL="2057400" indent="-228600">
              <a:spcAft>
                <a:spcPct val="20000"/>
              </a:spcAft>
              <a:buChar char="»"/>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20000"/>
              </a:spcAft>
              <a:buChar char="»"/>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20000"/>
              </a:spcAft>
              <a:buChar char="»"/>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20000"/>
              </a:spcAft>
              <a:buChar char="»"/>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20000"/>
              </a:spcAft>
              <a:buChar char="»"/>
              <a:defRPr sz="2400">
                <a:solidFill>
                  <a:schemeClr val="tx1"/>
                </a:solidFill>
                <a:latin typeface="Arial" panose="020B0604020202020204" pitchFamily="34" charset="0"/>
                <a:ea typeface="ＭＳ Ｐゴシック" panose="020B0600070205080204" pitchFamily="34" charset="-128"/>
              </a:defRPr>
            </a:lvl9pPr>
          </a:lstStyle>
          <a:p>
            <a:pPr>
              <a:spcAft>
                <a:spcPct val="0"/>
              </a:spcAft>
              <a:buFontTx/>
              <a:buNone/>
            </a:pPr>
            <a:r>
              <a:rPr lang="en-US" altLang="en-US" dirty="0">
                <a:latin typeface="Calibri" panose="020F0502020204030204" pitchFamily="34" charset="0"/>
              </a:rPr>
              <a:t>Jeanne Calment made such an agreement with her lawyer Andre-Francois </a:t>
            </a:r>
            <a:r>
              <a:rPr lang="en-US" altLang="en-US" dirty="0" err="1">
                <a:latin typeface="Calibri" panose="020F0502020204030204" pitchFamily="34" charset="0"/>
              </a:rPr>
              <a:t>Raffray</a:t>
            </a:r>
            <a:r>
              <a:rPr lang="en-US" altLang="en-US" dirty="0">
                <a:latin typeface="Calibri" panose="020F0502020204030204" pitchFamily="34" charset="0"/>
              </a:rPr>
              <a:t> in 1965 when she was</a:t>
            </a:r>
          </a:p>
          <a:p>
            <a:pPr>
              <a:spcAft>
                <a:spcPct val="0"/>
              </a:spcAft>
              <a:buFontTx/>
              <a:buNone/>
            </a:pPr>
            <a:r>
              <a:rPr lang="en-US" altLang="en-US" dirty="0">
                <a:latin typeface="Calibri" panose="020F0502020204030204" pitchFamily="34" charset="0"/>
              </a:rPr>
              <a:t>90 and he was 47 years old.</a:t>
            </a:r>
          </a:p>
          <a:p>
            <a:pPr>
              <a:spcAft>
                <a:spcPct val="0"/>
              </a:spcAft>
              <a:buFontTx/>
              <a:buNone/>
            </a:pPr>
            <a:endParaRPr lang="en-US" altLang="en-US" dirty="0">
              <a:latin typeface="Calibri" panose="020F0502020204030204" pitchFamily="34" charset="0"/>
            </a:endParaRPr>
          </a:p>
          <a:p>
            <a:pPr>
              <a:spcAft>
                <a:spcPct val="0"/>
              </a:spcAft>
              <a:buFontTx/>
              <a:buNone/>
            </a:pPr>
            <a:r>
              <a:rPr lang="en-US" altLang="en-US" dirty="0">
                <a:latin typeface="Calibri" panose="020F0502020204030204" pitchFamily="34" charset="0"/>
              </a:rPr>
              <a:t>She survived for 32 years after the deal was signed, dying aged 123 years and 164 days. </a:t>
            </a:r>
          </a:p>
          <a:p>
            <a:pPr>
              <a:spcAft>
                <a:spcPct val="0"/>
              </a:spcAft>
              <a:buFontTx/>
              <a:buNone/>
            </a:pPr>
            <a:endParaRPr lang="en-US" altLang="en-US" dirty="0">
              <a:latin typeface="Calibri" panose="020F0502020204030204" pitchFamily="34" charset="0"/>
            </a:endParaRPr>
          </a:p>
          <a:p>
            <a:pPr>
              <a:spcAft>
                <a:spcPct val="0"/>
              </a:spcAft>
              <a:buFontTx/>
              <a:buNone/>
            </a:pPr>
            <a:r>
              <a:rPr lang="en-US" altLang="en-US" dirty="0">
                <a:latin typeface="Calibri" panose="020F0502020204030204" pitchFamily="34" charset="0"/>
              </a:rPr>
              <a:t>She outlived </a:t>
            </a:r>
            <a:r>
              <a:rPr lang="en-US" altLang="en-US" dirty="0" err="1">
                <a:latin typeface="Calibri" panose="020F0502020204030204" pitchFamily="34" charset="0"/>
              </a:rPr>
              <a:t>Raffray</a:t>
            </a:r>
            <a:r>
              <a:rPr lang="en-US" altLang="en-US" dirty="0">
                <a:latin typeface="Calibri" panose="020F0502020204030204" pitchFamily="34" charset="0"/>
              </a:rPr>
              <a:t> who died aged 77. By then he had paid twice the market value for her house which he never lived in.  </a:t>
            </a:r>
          </a:p>
        </p:txBody>
      </p:sp>
    </p:spTree>
    <p:extLst>
      <p:ext uri="{BB962C8B-B14F-4D97-AF65-F5344CB8AC3E}">
        <p14:creationId xmlns:p14="http://schemas.microsoft.com/office/powerpoint/2010/main" val="680697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EFILENAME" val="Reading_and_critica___106.JPG"/>
  <p:tag name="SLIDEID" val="106"/>
</p:tagLst>
</file>

<file path=ppt/tags/tag2.xml><?xml version="1.0" encoding="utf-8"?>
<p:tagLst xmlns:a="http://schemas.openxmlformats.org/drawingml/2006/main" xmlns:r="http://schemas.openxmlformats.org/officeDocument/2006/relationships" xmlns:p="http://schemas.openxmlformats.org/presentationml/2006/main">
  <p:tag name="SLIDEFILENAME" val="Finding_the__best_a___103.JPG"/>
  <p:tag name="SLIDEID" val="103"/>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5">
    <a:dk1>
      <a:srgbClr val="253244"/>
    </a:dk1>
    <a:lt1>
      <a:sysClr val="window" lastClr="FFFFFF"/>
    </a:lt1>
    <a:dk2>
      <a:srgbClr val="FFFFFF"/>
    </a:dk2>
    <a:lt2>
      <a:srgbClr val="FFFFFF"/>
    </a:lt2>
    <a:accent1>
      <a:srgbClr val="0089BD"/>
    </a:accent1>
    <a:accent2>
      <a:srgbClr val="00A1AC"/>
    </a:accent2>
    <a:accent3>
      <a:srgbClr val="B6CC32"/>
    </a:accent3>
    <a:accent4>
      <a:srgbClr val="6B2E81"/>
    </a:accent4>
    <a:accent5>
      <a:srgbClr val="004C72"/>
    </a:accent5>
    <a:accent6>
      <a:srgbClr val="90C5D9"/>
    </a:accent6>
    <a:hlink>
      <a:srgbClr val="90C5D9"/>
    </a:hlink>
    <a:folHlink>
      <a:srgbClr val="90C5D9"/>
    </a:folHlink>
  </a:clrScheme>
</a:themeOverride>
</file>

<file path=docProps/app.xml><?xml version="1.0" encoding="utf-8"?>
<Properties xmlns="http://schemas.openxmlformats.org/officeDocument/2006/extended-properties" xmlns:vt="http://schemas.openxmlformats.org/officeDocument/2006/docPropsVTypes">
  <Template/>
  <TotalTime>23081</TotalTime>
  <Words>4013</Words>
  <Application>Microsoft Office PowerPoint</Application>
  <PresentationFormat>Widescreen</PresentationFormat>
  <Paragraphs>557</Paragraphs>
  <Slides>89</Slides>
  <Notes>36</Notes>
  <HiddenSlides>0</HiddenSlides>
  <MMClips>0</MMClips>
  <ScaleCrop>false</ScaleCrop>
  <HeadingPairs>
    <vt:vector size="6" baseType="variant">
      <vt:variant>
        <vt:lpstr>Fonts Used</vt:lpstr>
      </vt:variant>
      <vt:variant>
        <vt:i4>14</vt:i4>
      </vt:variant>
      <vt:variant>
        <vt:lpstr>Theme</vt:lpstr>
      </vt:variant>
      <vt:variant>
        <vt:i4>4</vt:i4>
      </vt:variant>
      <vt:variant>
        <vt:lpstr>Slide Titles</vt:lpstr>
      </vt:variant>
      <vt:variant>
        <vt:i4>89</vt:i4>
      </vt:variant>
    </vt:vector>
  </HeadingPairs>
  <TitlesOfParts>
    <vt:vector size="107" baseType="lpstr">
      <vt:lpstr>Arial</vt:lpstr>
      <vt:lpstr>Arial Black</vt:lpstr>
      <vt:lpstr>Arial Narrow</vt:lpstr>
      <vt:lpstr>Bernard MT Condensed</vt:lpstr>
      <vt:lpstr>Calibri</vt:lpstr>
      <vt:lpstr>Calibri Light</vt:lpstr>
      <vt:lpstr>Courier New</vt:lpstr>
      <vt:lpstr>Lato</vt:lpstr>
      <vt:lpstr>Lato Light</vt:lpstr>
      <vt:lpstr>Palatino Linotype</vt:lpstr>
      <vt:lpstr>Times</vt:lpstr>
      <vt:lpstr>Times New Roman</vt:lpstr>
      <vt:lpstr>Wingdings</vt:lpstr>
      <vt:lpstr>Wingdings 3</vt:lpstr>
      <vt:lpstr>2_Office Theme</vt:lpstr>
      <vt:lpstr>5_Office Theme</vt:lpstr>
      <vt:lpstr>Office Theme</vt:lpstr>
      <vt:lpstr>3_Office Theme</vt:lpstr>
      <vt:lpstr>How humans make decisions (and what this means for clinical practice)</vt:lpstr>
      <vt:lpstr>What I want to talk about</vt:lpstr>
      <vt:lpstr>What I want to talk about</vt:lpstr>
      <vt:lpstr>PowerPoint Presentation</vt:lpstr>
      <vt:lpstr>Daniel Bernoulli (1730)</vt:lpstr>
      <vt:lpstr>Situation 2 </vt:lpstr>
      <vt:lpstr>Situation 3</vt:lpstr>
      <vt:lpstr>Probability……. and yet still Uncertainty</vt:lpstr>
      <vt:lpstr>PowerPoint Presentation</vt:lpstr>
      <vt:lpstr>PowerPoint Presentation</vt:lpstr>
      <vt:lpstr>  - please find a piece of paper and a pen (or open up a electronic note pad!)  </vt:lpstr>
      <vt:lpstr>   - a list of words follows look at them once, do not re-read them - when you have read the list close your eyes </vt:lpstr>
      <vt:lpstr>PowerPoint Presentation</vt:lpstr>
      <vt:lpstr>PowerPoint Presentation</vt:lpstr>
      <vt:lpstr>PowerPoint Presentation</vt:lpstr>
      <vt:lpstr>PowerPoint Presentation</vt:lpstr>
      <vt:lpstr>Please list all the medicines which have a potential interaction with warfarin – both increasing and decreasing its effect</vt:lpstr>
      <vt:lpstr>Drug interactions with warfarin – decreased effect</vt:lpstr>
      <vt:lpstr>Drug interactions with warfarin – increased effect</vt:lpstr>
      <vt:lpstr>Drug interactions with warfarin – increased effect</vt:lpstr>
      <vt:lpstr>Drug interactions with warfarin – increased effect</vt:lpstr>
      <vt:lpstr>PowerPoint Presentation</vt:lpstr>
      <vt:lpstr>PowerPoint Presentation</vt:lpstr>
      <vt:lpstr>PowerPoint Presentation</vt:lpstr>
      <vt:lpstr>Humans make decisions by……</vt:lpstr>
      <vt:lpstr>Allocating value to those variables</vt:lpstr>
      <vt:lpstr>PowerPoint Presentation</vt:lpstr>
      <vt:lpstr>How is knowledge managed in primary care? Gabbay and le May BMJ 2004; 329: 1013 – 6.</vt:lpstr>
      <vt:lpstr>PowerPoint Presentation</vt:lpstr>
      <vt:lpstr>Summary</vt:lpstr>
      <vt:lpstr>Dual Process theory</vt:lpstr>
      <vt:lpstr>Shout out the answer to these questions quickly</vt:lpstr>
      <vt:lpstr>Who is this?</vt:lpstr>
      <vt:lpstr>PowerPoint Presentation</vt:lpstr>
      <vt:lpstr>What is the diagnosis?</vt:lpstr>
      <vt:lpstr>PowerPoint Presentation</vt:lpstr>
      <vt:lpstr>What treatment would you use here?</vt:lpstr>
      <vt:lpstr>PowerPoint Presentation</vt:lpstr>
      <vt:lpstr>PowerPoint Presentation</vt:lpstr>
      <vt:lpstr>PowerPoint Presentation</vt:lpstr>
      <vt:lpstr>Who knows the story of Noah in the Bible? </vt:lpstr>
      <vt:lpstr>PowerPoint Presentation</vt:lpstr>
      <vt:lpstr>PowerPoint Presentation</vt:lpstr>
      <vt:lpstr>PowerPoint Presentation</vt:lpstr>
      <vt:lpstr>PowerPoint Presentation</vt:lpstr>
      <vt:lpstr>PowerPoint Presentation</vt:lpstr>
      <vt:lpstr>End of answer period</vt:lpstr>
      <vt:lpstr>How many sheep?</vt:lpstr>
      <vt:lpstr>The correct answer</vt:lpstr>
      <vt:lpstr>Why this MARVELTRON story?</vt:lpstr>
      <vt:lpstr>PowerPoint Presentation</vt:lpstr>
      <vt:lpstr>How we acquire and use information</vt:lpstr>
      <vt:lpstr>Out of every £100 of benefit claims, how much is fraudulently claimed?</vt:lpstr>
      <vt:lpstr>What per cent of girls under 16 become pregnant?</vt:lpstr>
      <vt:lpstr>Summary</vt:lpstr>
      <vt:lpstr>What I want to talk about</vt:lpstr>
      <vt:lpstr>PowerPoint Presentation</vt:lpstr>
      <vt:lpstr>PowerPoint Presentation</vt:lpstr>
      <vt:lpstr>Information </vt:lpstr>
      <vt:lpstr>How can we keep up? Sackett D et al BMJ 1996;312:71-72</vt:lpstr>
      <vt:lpstr>Keeping up to date: what do we need?</vt:lpstr>
      <vt:lpstr>Be like Baldrick and get yourself a cunning plan…….</vt:lpstr>
      <vt:lpstr>Can you assess validity?</vt:lpstr>
      <vt:lpstr>Critical appraisal????? - get someone you trust to do it for you…….</vt:lpstr>
      <vt:lpstr>Slawson and Shaughnessy’s Information Pyramid</vt:lpstr>
      <vt:lpstr>Words of wisdom Muir Gray JA: Evidence-based medicine for professionals in Edwards A &amp; Elwyn G (eds) Evidence-based patient choice Oxford: OUP 2001</vt:lpstr>
      <vt:lpstr>Best use of a clinician’s ‘Golden Hour’?</vt:lpstr>
      <vt:lpstr>What I want to talk about</vt:lpstr>
      <vt:lpstr>Last Six Quick Questions  Please find a piece of paper and write down your answers to each of these six questions  You have 10 seconds for each response</vt:lpstr>
      <vt:lpstr>On a fire engine, there are 2 drivers up front, one at the rear and four additional fire-fighters. What is the total personnel required for 5 standard trucks?</vt:lpstr>
      <vt:lpstr>How many turtle doves did my true love send me on the 2nd day of Christmas?</vt:lpstr>
      <vt:lpstr>In 2008, the average time required to complete a root cause analysis was 15½ hours, how much time should be allowed for the three that are expected next month?</vt:lpstr>
      <vt:lpstr>PowerPoint Presentation</vt:lpstr>
      <vt:lpstr>PowerPoint Presentation</vt:lpstr>
      <vt:lpstr>PowerPoint Presentation</vt:lpstr>
      <vt:lpstr>PowerPoint Presentation</vt:lpstr>
      <vt:lpstr>Cognitive Reflective Test</vt:lpstr>
      <vt:lpstr>PowerPoint Presentation</vt:lpstr>
      <vt:lpstr>PowerPoint Presentation</vt:lpstr>
      <vt:lpstr>What’s our single best hope for reducing errors?</vt:lpstr>
      <vt:lpstr>PowerPoint Presentation</vt:lpstr>
      <vt:lpstr>PowerPoint Presentation</vt:lpstr>
      <vt:lpstr>Calibration…… ………….also now called “Decision Hygiene”. </vt:lpstr>
      <vt:lpstr>Decision Hygiene 1</vt:lpstr>
      <vt:lpstr>Decision hygiene 2</vt:lpstr>
      <vt:lpstr>Decision hygiene 3</vt:lpstr>
      <vt:lpstr>PowerPoint Presentation</vt:lpstr>
      <vt:lpstr>Better is possible</vt:lpstr>
      <vt:lpstr>PowerPoint Presentation</vt:lpstr>
    </vt:vector>
  </TitlesOfParts>
  <Company>Bang Communications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Sue Glasspool</dc:creator>
  <cp:lastModifiedBy>Jonathan Underhill</cp:lastModifiedBy>
  <cp:revision>204</cp:revision>
  <dcterms:created xsi:type="dcterms:W3CDTF">2016-01-13T00:25:22Z</dcterms:created>
  <dcterms:modified xsi:type="dcterms:W3CDTF">2023-07-03T17:24:26Z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69d85d5-6d9e-4305-a294-1f636ec0f2d6_Enabled">
    <vt:lpwstr>true</vt:lpwstr>
  </property>
  <property fmtid="{D5CDD505-2E9C-101B-9397-08002B2CF9AE}" pid="3" name="MSIP_Label_c69d85d5-6d9e-4305-a294-1f636ec0f2d6_SetDate">
    <vt:lpwstr>2023-04-18T08:47:22Z</vt:lpwstr>
  </property>
  <property fmtid="{D5CDD505-2E9C-101B-9397-08002B2CF9AE}" pid="4" name="MSIP_Label_c69d85d5-6d9e-4305-a294-1f636ec0f2d6_Method">
    <vt:lpwstr>Standard</vt:lpwstr>
  </property>
  <property fmtid="{D5CDD505-2E9C-101B-9397-08002B2CF9AE}" pid="5" name="MSIP_Label_c69d85d5-6d9e-4305-a294-1f636ec0f2d6_Name">
    <vt:lpwstr>OFFICIAL</vt:lpwstr>
  </property>
  <property fmtid="{D5CDD505-2E9C-101B-9397-08002B2CF9AE}" pid="6" name="MSIP_Label_c69d85d5-6d9e-4305-a294-1f636ec0f2d6_SiteId">
    <vt:lpwstr>6030f479-b342-472d-a5dd-740ff7538de9</vt:lpwstr>
  </property>
  <property fmtid="{D5CDD505-2E9C-101B-9397-08002B2CF9AE}" pid="7" name="MSIP_Label_c69d85d5-6d9e-4305-a294-1f636ec0f2d6_ActionId">
    <vt:lpwstr>cc25b380-6206-4896-b4a3-2361145302de</vt:lpwstr>
  </property>
  <property fmtid="{D5CDD505-2E9C-101B-9397-08002B2CF9AE}" pid="8" name="MSIP_Label_c69d85d5-6d9e-4305-a294-1f636ec0f2d6_ContentBits">
    <vt:lpwstr>0</vt:lpwstr>
  </property>
</Properties>
</file>