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332" r:id="rId2"/>
    <p:sldId id="333" r:id="rId3"/>
    <p:sldId id="33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74"/>
    <p:restoredTop sz="94682"/>
  </p:normalViewPr>
  <p:slideViewPr>
    <p:cSldViewPr snapToGrid="0">
      <p:cViewPr varScale="1">
        <p:scale>
          <a:sx n="97" d="100"/>
          <a:sy n="97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E27C3-EBB3-7148-86FE-1D434666769F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37621-881D-C445-9A71-D82EC391DB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86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900ECD-5C8A-9E4A-9E21-EB0C37993B7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831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521F8-79E9-4582-1F9D-34E10EC209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E3B178-F810-36E2-572D-B056F44560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0AC7A-050F-6DB2-9691-AF78BE7D6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79C4-333D-324C-A9AD-ED2739285281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B413E-12A5-4464-AC3A-697A169DE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1C63-76D7-69FC-83F8-962E1FEAD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66E8-8F4D-534D-BD06-E7AEB9981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747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89AA2-40FC-9F2A-EF1C-E5951DAE2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A54316-C51E-312A-FCD8-747553728E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BAC59-3DE4-18AD-886C-B77BD34E5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79C4-333D-324C-A9AD-ED2739285281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3CA5F-8BC5-A580-6B15-B896D3FFC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FEFFD-20B2-5922-560F-E2BD1E4E2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66E8-8F4D-534D-BD06-E7AEB9981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65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33C8EB-A621-6240-4961-74041AC940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F87E46-BBBF-22C2-DEA2-D9B89B81D4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983CE-8364-7D3F-6BF7-148338370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79C4-333D-324C-A9AD-ED2739285281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FA071-15A5-0227-F61A-A6853EB8B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D911-5E57-5314-0E57-2BCC8DF8D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66E8-8F4D-534D-BD06-E7AEB9981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39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FB37D-1DF3-0F41-075A-94CECCECB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B3B7B-225B-ACEF-DED4-D100A454E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896E6-621B-D781-2BFA-E86A6B65A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79C4-333D-324C-A9AD-ED2739285281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70F56-2BE6-AB3C-12B9-25C35B2EA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53285A-C352-9132-FE90-A5C4CCA1A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66E8-8F4D-534D-BD06-E7AEB9981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002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D26FE-DF1D-A31A-D8EA-8075FFD35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5F4A32-3475-B581-ADD5-7875608C1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93CCB-5B9D-02FA-957C-775C483E0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79C4-333D-324C-A9AD-ED2739285281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B1D7E-7833-E520-936A-6A4605C83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8974-8E17-58F0-4CB3-5B80EF563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66E8-8F4D-534D-BD06-E7AEB9981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809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F3397-4FE8-03B0-C115-BB5543D13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A96AB-80F2-3F97-E319-22BE75A748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CB8BA3-43E6-6A9D-8442-5C26EB4F9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E63D6E-F568-72E2-20C9-9A09B8DFF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79C4-333D-324C-A9AD-ED2739285281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D8B790-DCB0-0E54-3574-C96FDA3D0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BF525D-06E8-5AB9-A6AC-E0B893088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66E8-8F4D-534D-BD06-E7AEB9981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179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B895C-11ED-FD34-2F4A-5E60F74B5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7119F-BC30-2B46-4226-E2266A15D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F0692A-436A-3BBB-D2AE-F1549C53AA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4ADD7C-ACA0-20D8-3C78-7ADAD2C1DE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02E00C-4707-56C1-0402-BD7EAB8A54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49EC43-0DFD-2742-1648-0684574CB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79C4-333D-324C-A9AD-ED2739285281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07D2C7-1977-750A-91D3-3095A526C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B8F197-E4E6-F638-E92C-ECA2CBFF4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66E8-8F4D-534D-BD06-E7AEB9981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28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BD494-17D0-80DD-39DA-4F2D6AC38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4632A0-A948-2187-EB67-5E0BF2F6C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79C4-333D-324C-A9AD-ED2739285281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F2F25E-3969-5371-2D60-B242C77AB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4D2DB3-B888-5FDD-A519-F85BC6F73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66E8-8F4D-534D-BD06-E7AEB9981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635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D552C3-AFEB-C7C2-9BB6-639442875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79C4-333D-324C-A9AD-ED2739285281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D2D2CC-1687-1B30-F8A3-319C39817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9A237-C267-EE4D-B61D-5B2086535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66E8-8F4D-534D-BD06-E7AEB9981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705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E421-DFFB-F74D-51AE-8C6C7E708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FFD81-85FE-28EE-ED47-2C7EC35F3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ADB643-A3AF-D9F1-AF36-E39BACD81A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E329F2-3F49-13AA-D326-AB706D1CC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79C4-333D-324C-A9AD-ED2739285281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4DE8D9-D6EF-C9E5-DA08-274606AA9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A6F300-F7EA-E036-A0C9-87105E162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66E8-8F4D-534D-BD06-E7AEB9981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521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DA5F3-D332-E6C7-7A4F-7590A34BB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F7A960-8E11-772D-E7F8-28AC3BD523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E77A43-D3D2-8DE7-4532-E297255D4A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138833-62F1-44E2-0AE7-D774149E9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79C4-333D-324C-A9AD-ED2739285281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CA445-1673-0E95-7B28-4C0AA8807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700A1-5D7F-219B-2675-B53120005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966E8-8F4D-534D-BD06-E7AEB9981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53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6BDD02-6063-968F-30DD-83FD45FAD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BADFD-F077-0665-E9A1-68F723D7C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98F84-CE9E-DF5B-6A68-8CB700FBAC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7A79C4-333D-324C-A9AD-ED2739285281}" type="datetimeFigureOut">
              <a:rPr lang="en-US" smtClean="0"/>
              <a:t>5/13/2026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5ACC8-5674-BE3E-8334-7E9CEBF175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CE7FE-7FF7-8C3B-553A-FC1A6B4AB6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C966E8-8F4D-534D-BD06-E7AEB9981E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514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B95EA-C3B6-E723-3171-B4C8B9A57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>
                <a:latin typeface="Aptos Narrow" panose="020B0004020202020204" pitchFamily="34" charset="0"/>
              </a:rPr>
              <a:t>PLT Wed 13 May 2026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0E8FF-8B39-DD74-1774-2F06B69AC9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500" y="1219200"/>
            <a:ext cx="5346700" cy="574040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1:30  Issues affecting GP Retention in Northamptonshire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 	Dr Cathy Appleton 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 	Programme Director Northamptonshire GP 	Retention Scheme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1:50  Issues affecting the Dermatology Interface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	Interview with Dr Olivia Stevenson</a:t>
            </a:r>
          </a:p>
          <a:p>
            <a:pPr marL="0" indent="0">
              <a:lnSpc>
                <a:spcPct val="120000"/>
              </a:lnSpc>
              <a:buNone/>
            </a:pPr>
            <a:endParaRPr lang="en-GB" sz="7200" dirty="0">
              <a:latin typeface="Aptos Narrow" panose="020B00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2:10   Improving Communication in Dermatology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	Farouq Ololade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	Interface GP in Dermatology</a:t>
            </a:r>
          </a:p>
          <a:p>
            <a:pPr marL="0" indent="0">
              <a:lnSpc>
                <a:spcPct val="120000"/>
              </a:lnSpc>
              <a:buNone/>
            </a:pPr>
            <a:endParaRPr lang="en-GB" sz="7200" dirty="0">
              <a:latin typeface="Aptos Narrow" panose="020B00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7200" dirty="0">
              <a:latin typeface="Aptos Narrow" panose="020B00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2:30   Tea Break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B34F8E-0E36-5FAE-DCBF-6548359FB4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37200" y="1219200"/>
            <a:ext cx="6464300" cy="5620546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2:40 Improving the Interface Nationally and Locally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	Dr Cathy Appleton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GB" sz="7200" dirty="0">
              <a:latin typeface="Aptos Narrow" panose="020B000402020202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3:00  Improving Communication in Urology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	               </a:t>
            </a:r>
            <a:r>
              <a:rPr lang="en-GB" sz="6800" dirty="0">
                <a:latin typeface="Aptos Narrow" panose="020B0004020202020204" pitchFamily="34" charset="0"/>
              </a:rPr>
              <a:t>Mr David Payne Consultant Urologist &amp; Clinical Director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	               </a:t>
            </a:r>
            <a:r>
              <a:rPr lang="en-GB" sz="6800" dirty="0">
                <a:latin typeface="Aptos Narrow" panose="020B0004020202020204" pitchFamily="34" charset="0"/>
              </a:rPr>
              <a:t>Ammar Ghouri GP Partner Lakeside Practice Corby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3:30  Use of AI in the Interface Communication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	Mr Shady Nafi Consultant Urologist KGH</a:t>
            </a:r>
          </a:p>
          <a:p>
            <a:pPr marL="0" indent="0">
              <a:lnSpc>
                <a:spcPct val="120000"/>
              </a:lnSpc>
              <a:buNone/>
            </a:pPr>
            <a:endParaRPr lang="en-GB" sz="7200" dirty="0">
              <a:latin typeface="Aptos Narrow" panose="020B00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3:50  Improving the Interface at UHN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	Dr Emily Winters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7200" dirty="0">
                <a:latin typeface="Aptos Narrow" panose="020B0004020202020204" pitchFamily="34" charset="0"/>
              </a:rPr>
              <a:t>	Associate Medical Director Primary and Secondary Care </a:t>
            </a:r>
          </a:p>
          <a:p>
            <a:pPr marL="0" indent="0">
              <a:lnSpc>
                <a:spcPct val="100000"/>
              </a:lnSpc>
              <a:buNone/>
            </a:pPr>
            <a:endParaRPr lang="en-GB" sz="7200" dirty="0">
              <a:latin typeface="Aptos Narrow" panose="020B0004020202020204" pitchFamily="34" charset="0"/>
            </a:endParaRPr>
          </a:p>
          <a:p>
            <a:pPr marL="0" indent="0">
              <a:buNone/>
            </a:pPr>
            <a:r>
              <a:rPr lang="en-GB" sz="7200" dirty="0">
                <a:latin typeface="Aptos Narrow" panose="020B0004020202020204" pitchFamily="34" charset="0"/>
              </a:rPr>
              <a:t>4:00 Questions and Conclusion – Going forward  	</a:t>
            </a:r>
          </a:p>
          <a:p>
            <a:pPr marL="0" indent="0">
              <a:buNone/>
            </a:pPr>
            <a:r>
              <a:rPr lang="en-GB" sz="7200" dirty="0">
                <a:latin typeface="Aptos Narrow" panose="020B0004020202020204" pitchFamily="34" charset="0"/>
              </a:rPr>
              <a:t>	Introduction of  New Interface GPs</a:t>
            </a:r>
          </a:p>
          <a:p>
            <a:endParaRPr lang="en-US" dirty="0"/>
          </a:p>
        </p:txBody>
      </p:sp>
      <p:pic>
        <p:nvPicPr>
          <p:cNvPr id="8" name="Picture 7" descr="A person smiling at camera&#10;&#10;AI-generated content may be incorrect.">
            <a:extLst>
              <a:ext uri="{FF2B5EF4-FFF2-40B4-BE49-F238E27FC236}">
                <a16:creationId xmlns:a16="http://schemas.microsoft.com/office/drawing/2014/main" id="{F5371796-562A-630C-7A51-AE7E949C6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3182144"/>
            <a:ext cx="774700" cy="847329"/>
          </a:xfrm>
          <a:prstGeom prst="rect">
            <a:avLst/>
          </a:prstGeom>
        </p:spPr>
      </p:pic>
      <p:pic>
        <p:nvPicPr>
          <p:cNvPr id="10" name="Picture 9" descr="A person wearing glasses and a white shirt&#10;&#10;AI-generated content may be incorrect.">
            <a:extLst>
              <a:ext uri="{FF2B5EF4-FFF2-40B4-BE49-F238E27FC236}">
                <a16:creationId xmlns:a16="http://schemas.microsoft.com/office/drawing/2014/main" id="{81DD9DB1-D7FD-D817-B0D7-D460348A6E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" y="1674276"/>
            <a:ext cx="760486" cy="870487"/>
          </a:xfrm>
          <a:prstGeom prst="rect">
            <a:avLst/>
          </a:prstGeom>
        </p:spPr>
      </p:pic>
      <p:pic>
        <p:nvPicPr>
          <p:cNvPr id="12" name="Picture 11" descr="A person wearing glasses and a black jacket&#10;&#10;AI-generated content may be incorrect.">
            <a:extLst>
              <a:ext uri="{FF2B5EF4-FFF2-40B4-BE49-F238E27FC236}">
                <a16:creationId xmlns:a16="http://schemas.microsoft.com/office/drawing/2014/main" id="{4BF33E7E-8D25-CC45-0DB3-B2CB4B4AB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8000" y="2360911"/>
            <a:ext cx="736600" cy="736600"/>
          </a:xfrm>
          <a:prstGeom prst="rect">
            <a:avLst/>
          </a:prstGeom>
        </p:spPr>
      </p:pic>
      <p:pic>
        <p:nvPicPr>
          <p:cNvPr id="14" name="Picture 13" descr="A person smiling for the camera&#10;&#10;AI-generated content may be incorrect.">
            <a:extLst>
              <a:ext uri="{FF2B5EF4-FFF2-40B4-BE49-F238E27FC236}">
                <a16:creationId xmlns:a16="http://schemas.microsoft.com/office/drawing/2014/main" id="{43D907B6-5F1D-681D-21CE-59B3F6E94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4600" y="2360911"/>
            <a:ext cx="736600" cy="736600"/>
          </a:xfrm>
          <a:prstGeom prst="rect">
            <a:avLst/>
          </a:prstGeom>
        </p:spPr>
      </p:pic>
      <p:pic>
        <p:nvPicPr>
          <p:cNvPr id="16" name="Picture 15" descr="A person wearing glasses and smiling&#10;&#10;AI-generated content may be incorrect.">
            <a:extLst>
              <a:ext uri="{FF2B5EF4-FFF2-40B4-BE49-F238E27FC236}">
                <a16:creationId xmlns:a16="http://schemas.microsoft.com/office/drawing/2014/main" id="{E0F2205A-D20E-6D8C-20F7-BC37EAA44B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7700" y="3605808"/>
            <a:ext cx="736600" cy="692404"/>
          </a:xfrm>
          <a:prstGeom prst="rect">
            <a:avLst/>
          </a:prstGeom>
        </p:spPr>
      </p:pic>
      <p:pic>
        <p:nvPicPr>
          <p:cNvPr id="18" name="Picture 17" descr="A person wearing sunglasses and a black shirt&#10;&#10;AI-generated content may be incorrect.">
            <a:extLst>
              <a:ext uri="{FF2B5EF4-FFF2-40B4-BE49-F238E27FC236}">
                <a16:creationId xmlns:a16="http://schemas.microsoft.com/office/drawing/2014/main" id="{F228711A-088E-10A1-26BB-569406D925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500" y="4512070"/>
            <a:ext cx="847330" cy="847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625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3E488-D626-3D78-AD0F-B25F9309F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652"/>
            <a:ext cx="10515600" cy="921627"/>
          </a:xfrm>
        </p:spPr>
        <p:txBody>
          <a:bodyPr>
            <a:normAutofit/>
          </a:bodyPr>
          <a:lstStyle/>
          <a:p>
            <a:r>
              <a:rPr lang="en-US" sz="2800" dirty="0"/>
              <a:t>New Interface GPs and Consultants </a:t>
            </a:r>
          </a:p>
        </p:txBody>
      </p:sp>
      <p:pic>
        <p:nvPicPr>
          <p:cNvPr id="7" name="Picture 6" descr="A person with glasses smiling&#10;&#10;AI-generated content may be incorrect.">
            <a:extLst>
              <a:ext uri="{FF2B5EF4-FFF2-40B4-BE49-F238E27FC236}">
                <a16:creationId xmlns:a16="http://schemas.microsoft.com/office/drawing/2014/main" id="{6119C047-6E92-9ACD-AC7C-999EABA25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397" y="1031279"/>
            <a:ext cx="2186054" cy="2186054"/>
          </a:xfrm>
          <a:prstGeom prst="rect">
            <a:avLst/>
          </a:prstGeom>
        </p:spPr>
      </p:pic>
      <p:pic>
        <p:nvPicPr>
          <p:cNvPr id="12" name="Content Placeholder 11" descr="A person wearing glasses and a blue jacket&#10;&#10;AI-generated content may be incorrect.">
            <a:extLst>
              <a:ext uri="{FF2B5EF4-FFF2-40B4-BE49-F238E27FC236}">
                <a16:creationId xmlns:a16="http://schemas.microsoft.com/office/drawing/2014/main" id="{39759312-F337-F5DA-15DD-6D98383CB8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6135"/>
          <a:stretch>
            <a:fillRect/>
          </a:stretch>
        </p:blipFill>
        <p:spPr>
          <a:xfrm>
            <a:off x="554636" y="4054644"/>
            <a:ext cx="1669276" cy="2553906"/>
          </a:xfrm>
          <a:prstGeom prst="rect">
            <a:avLst/>
          </a:prstGeom>
        </p:spPr>
      </p:pic>
      <p:pic>
        <p:nvPicPr>
          <p:cNvPr id="14" name="Picture 13" descr="A person wearing glasses and smiling&#10;&#10;AI-generated content may be incorrect.">
            <a:extLst>
              <a:ext uri="{FF2B5EF4-FFF2-40B4-BE49-F238E27FC236}">
                <a16:creationId xmlns:a16="http://schemas.microsoft.com/office/drawing/2014/main" id="{DB6D2864-C755-AE51-1BDB-A9ECDE1B9A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004" t="780" r="16502"/>
          <a:stretch>
            <a:fillRect/>
          </a:stretch>
        </p:blipFill>
        <p:spPr>
          <a:xfrm>
            <a:off x="7811741" y="4054644"/>
            <a:ext cx="1966843" cy="2533990"/>
          </a:xfrm>
          <a:prstGeom prst="rect">
            <a:avLst/>
          </a:prstGeom>
        </p:spPr>
      </p:pic>
      <p:pic>
        <p:nvPicPr>
          <p:cNvPr id="4" name="Picture 3" descr="A person with long hair wearing glasses&#10;&#10;AI-generated content may be incorrect.">
            <a:extLst>
              <a:ext uri="{FF2B5EF4-FFF2-40B4-BE49-F238E27FC236}">
                <a16:creationId xmlns:a16="http://schemas.microsoft.com/office/drawing/2014/main" id="{466C19B4-68AA-4E2A-474E-3844F79815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1635" y="1075519"/>
            <a:ext cx="1983954" cy="2186054"/>
          </a:xfrm>
          <a:prstGeom prst="rect">
            <a:avLst/>
          </a:prstGeom>
        </p:spPr>
      </p:pic>
      <p:pic>
        <p:nvPicPr>
          <p:cNvPr id="6" name="Picture 5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B2D6C019-EDDC-36CD-33CF-0AB3794B0E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0971" y="4044686"/>
            <a:ext cx="1983954" cy="2533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C1A9B5B-DA93-1B9A-C04C-DD809BFC9106}"/>
              </a:ext>
            </a:extLst>
          </p:cNvPr>
          <p:cNvSpPr txBox="1"/>
          <p:nvPr/>
        </p:nvSpPr>
        <p:spPr>
          <a:xfrm>
            <a:off x="8333331" y="1683832"/>
            <a:ext cx="32286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 Imogen Norton</a:t>
            </a:r>
          </a:p>
          <a:p>
            <a:r>
              <a:rPr lang="en-US" dirty="0"/>
              <a:t>Consultant Paediatrician</a:t>
            </a:r>
          </a:p>
          <a:p>
            <a:r>
              <a:rPr lang="en-US" dirty="0"/>
              <a:t>NGH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B6CCE8-1760-F7CB-19B1-D0D5ACC52105}"/>
              </a:ext>
            </a:extLst>
          </p:cNvPr>
          <p:cNvSpPr txBox="1"/>
          <p:nvPr/>
        </p:nvSpPr>
        <p:spPr>
          <a:xfrm>
            <a:off x="2738602" y="1704622"/>
            <a:ext cx="27927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Mrs Ami Shukla</a:t>
            </a:r>
          </a:p>
          <a:p>
            <a:r>
              <a:rPr lang="en-US" dirty="0"/>
              <a:t>Consultant Gynaecologist</a:t>
            </a:r>
          </a:p>
          <a:p>
            <a:r>
              <a:rPr lang="en-US" dirty="0"/>
              <a:t>NGH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63975F-4BFD-11CE-9513-1D56E313FA83}"/>
              </a:ext>
            </a:extLst>
          </p:cNvPr>
          <p:cNvSpPr txBox="1"/>
          <p:nvPr/>
        </p:nvSpPr>
        <p:spPr>
          <a:xfrm>
            <a:off x="9947642" y="4768979"/>
            <a:ext cx="1798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 George Bennett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A423CE-53CC-C43A-27E4-08EFD671613B}"/>
              </a:ext>
            </a:extLst>
          </p:cNvPr>
          <p:cNvSpPr txBox="1"/>
          <p:nvPr/>
        </p:nvSpPr>
        <p:spPr>
          <a:xfrm>
            <a:off x="6250898" y="4768979"/>
            <a:ext cx="1229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 Sian Loe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A49F5B-E89F-0183-832E-008EA85AAD4B}"/>
              </a:ext>
            </a:extLst>
          </p:cNvPr>
          <p:cNvSpPr txBox="1"/>
          <p:nvPr/>
        </p:nvSpPr>
        <p:spPr>
          <a:xfrm>
            <a:off x="2413416" y="4768979"/>
            <a:ext cx="1139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 Emily Jackson</a:t>
            </a:r>
          </a:p>
        </p:txBody>
      </p:sp>
    </p:spTree>
    <p:extLst>
      <p:ext uri="{BB962C8B-B14F-4D97-AF65-F5344CB8AC3E}">
        <p14:creationId xmlns:p14="http://schemas.microsoft.com/office/powerpoint/2010/main" val="3493962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F2ED2040-AB7C-90AE-5E7E-6D5CC91CCF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6374" y="268172"/>
            <a:ext cx="7899252" cy="632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470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165</Words>
  <Application>Microsoft Office PowerPoint</Application>
  <PresentationFormat>Widescreen</PresentationFormat>
  <Paragraphs>41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Aptos Narrow</vt:lpstr>
      <vt:lpstr>Arial</vt:lpstr>
      <vt:lpstr>Office Theme</vt:lpstr>
      <vt:lpstr>PLT Wed 13 May 2026</vt:lpstr>
      <vt:lpstr>New Interface GPs and Consultants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Appleton Cathryn</dc:creator>
  <cp:lastModifiedBy>NTH, Enquiries (GENERAL PRACTICE ALLIANCE LIMITED)</cp:lastModifiedBy>
  <cp:revision>5</cp:revision>
  <dcterms:created xsi:type="dcterms:W3CDTF">2026-05-11T23:24:13Z</dcterms:created>
  <dcterms:modified xsi:type="dcterms:W3CDTF">2026-05-13T09:02:58Z</dcterms:modified>
</cp:coreProperties>
</file>