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7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Inter Tight Medium"/>
      <p:regular r:id="rId9"/>
      <p:bold r:id="rId10"/>
      <p:italic r:id="rId11"/>
      <p:boldItalic r:id="rId12"/>
    </p:embeddedFont>
    <p:embeddedFont>
      <p:font typeface="Inter Tight"/>
      <p:regular r:id="rId13"/>
      <p:bold r:id="rId14"/>
      <p:italic r:id="rId15"/>
      <p:boldItalic r:id="rId16"/>
    </p:embeddedFont>
    <p:embeddedFont>
      <p:font typeface="Inter Tight SemiBold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683">
          <p15:clr>
            <a:srgbClr val="A4A3A4"/>
          </p15:clr>
        </p15:guide>
        <p15:guide id="2" pos="14729">
          <p15:clr>
            <a:srgbClr val="A4A3A4"/>
          </p15:clr>
        </p15:guide>
        <p15:guide id="3" orient="horz" pos="2505">
          <p15:clr>
            <a:srgbClr val="A4A3A4"/>
          </p15:clr>
        </p15:guide>
        <p15:guide id="4" pos="5511">
          <p15:clr>
            <a:srgbClr val="A4A3A4"/>
          </p15:clr>
        </p15:guide>
        <p15:guide id="5" orient="horz" pos="753">
          <p15:clr>
            <a:srgbClr val="A4A3A4"/>
          </p15:clr>
        </p15:guide>
        <p15:guide id="6" pos="23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683" orient="horz"/>
        <p:guide pos="14729"/>
        <p:guide pos="2505" orient="horz"/>
        <p:guide pos="5511"/>
        <p:guide pos="753" orient="horz"/>
        <p:guide pos="231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TightSemiBold-boldItalic.fntdata"/><Relationship Id="rId22" Type="http://schemas.openxmlformats.org/officeDocument/2006/relationships/font" Target="fonts/OpenSans-bold.fntdata"/><Relationship Id="rId21" Type="http://schemas.openxmlformats.org/officeDocument/2006/relationships/font" Target="fonts/OpenSans-regular.fntdata"/><Relationship Id="rId24" Type="http://schemas.openxmlformats.org/officeDocument/2006/relationships/font" Target="fonts/OpenSans-boldItalic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InterTight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font" Target="fonts/InterTightMedium-italic.fntdata"/><Relationship Id="rId10" Type="http://schemas.openxmlformats.org/officeDocument/2006/relationships/font" Target="fonts/InterTightMedium-bold.fntdata"/><Relationship Id="rId13" Type="http://schemas.openxmlformats.org/officeDocument/2006/relationships/font" Target="fonts/InterTight-regular.fntdata"/><Relationship Id="rId12" Type="http://schemas.openxmlformats.org/officeDocument/2006/relationships/font" Target="fonts/InterTightMedium-boldItalic.fntdata"/><Relationship Id="rId15" Type="http://schemas.openxmlformats.org/officeDocument/2006/relationships/font" Target="fonts/InterTight-italic.fntdata"/><Relationship Id="rId14" Type="http://schemas.openxmlformats.org/officeDocument/2006/relationships/font" Target="fonts/InterTight-bold.fntdata"/><Relationship Id="rId17" Type="http://schemas.openxmlformats.org/officeDocument/2006/relationships/font" Target="fonts/InterTightSemiBold-regular.fntdata"/><Relationship Id="rId16" Type="http://schemas.openxmlformats.org/officeDocument/2006/relationships/font" Target="fonts/InterTight-boldItalic.fntdata"/><Relationship Id="rId19" Type="http://schemas.openxmlformats.org/officeDocument/2006/relationships/font" Target="fonts/InterTightSemiBold-italic.fntdata"/><Relationship Id="rId18" Type="http://schemas.openxmlformats.org/officeDocument/2006/relationships/font" Target="fonts/InterTight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62fc09f4cd_2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62fc09f4cd_2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362fc09f4cd_2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62fc09f4cd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62fc09f4cd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362fc09f4cd_2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62fc09f4cd_2_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62fc09f4cd_2_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362fc09f4cd_2_1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VER - Image" showMasterSp="0">
  <p:cSld name="TITLE 01">
    <p:bg>
      <p:bgPr>
        <a:solidFill>
          <a:schemeClr val="accen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1026714" y="3570547"/>
            <a:ext cx="709057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20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" type="body"/>
          </p:nvPr>
        </p:nvSpPr>
        <p:spPr>
          <a:xfrm>
            <a:off x="1026714" y="3883474"/>
            <a:ext cx="709057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"/>
              <a:buNone/>
              <a:defRPr sz="14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"/>
              <a:buChar char="–"/>
              <a:defRPr>
                <a:latin typeface="Inter Tight"/>
                <a:ea typeface="Inter Tight"/>
                <a:cs typeface="Inter Tight"/>
                <a:sym typeface="Inter Tight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/>
        </p:txBody>
      </p:sp>
      <p:grpSp>
        <p:nvGrpSpPr>
          <p:cNvPr id="20" name="Google Shape;20;p2"/>
          <p:cNvGrpSpPr/>
          <p:nvPr/>
        </p:nvGrpSpPr>
        <p:grpSpPr>
          <a:xfrm>
            <a:off x="-4" y="1512460"/>
            <a:ext cx="9143998" cy="1625915"/>
            <a:chOff x="-4" y="1512460"/>
            <a:chExt cx="9143998" cy="1625915"/>
          </a:xfrm>
        </p:grpSpPr>
        <p:pic>
          <p:nvPicPr>
            <p:cNvPr id="21" name="Google Shape;21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240156" y="1512460"/>
              <a:ext cx="2663687" cy="16259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4" y="1759490"/>
              <a:ext cx="9143998" cy="749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IMPACT - Image">
  <p:cSld name="1X IMAGE + COPY 01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/>
          <p:nvPr>
            <p:ph idx="2" type="pic"/>
          </p:nvPr>
        </p:nvSpPr>
        <p:spPr>
          <a:xfrm>
            <a:off x="4016829" y="0"/>
            <a:ext cx="3907971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684214" y="2122715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70" name="Google Shape;70;p11"/>
          <p:cNvSpPr txBox="1"/>
          <p:nvPr>
            <p:ph type="ctrTitle"/>
          </p:nvPr>
        </p:nvSpPr>
        <p:spPr>
          <a:xfrm>
            <a:off x="684214" y="2354445"/>
            <a:ext cx="8307386" cy="1072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2" name="Google Shape;72;p11"/>
          <p:cNvSpPr txBox="1"/>
          <p:nvPr>
            <p:ph idx="3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IMPACT - Image Full">
  <p:cSld name="FULL IMAGE 0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/>
          <p:nvPr>
            <p:ph idx="2" type="pic"/>
          </p:nvPr>
        </p:nvSpPr>
        <p:spPr>
          <a:xfrm>
            <a:off x="1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2"/>
          <p:cNvSpPr txBox="1"/>
          <p:nvPr>
            <p:ph idx="1" type="body"/>
          </p:nvPr>
        </p:nvSpPr>
        <p:spPr>
          <a:xfrm>
            <a:off x="5675314" y="624840"/>
            <a:ext cx="2784474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76" name="Google Shape;76;p12"/>
          <p:cNvSpPr txBox="1"/>
          <p:nvPr>
            <p:ph type="ctrTitle"/>
          </p:nvPr>
        </p:nvSpPr>
        <p:spPr>
          <a:xfrm>
            <a:off x="5631772" y="1138028"/>
            <a:ext cx="2753994" cy="1072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3" type="body"/>
          </p:nvPr>
        </p:nvSpPr>
        <p:spPr>
          <a:xfrm>
            <a:off x="5675314" y="2933383"/>
            <a:ext cx="1886629" cy="54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dk2"/>
                </a:solidFill>
              </a:defRPr>
            </a:lvl1pPr>
            <a:lvl2pPr indent="-28575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Char char="•"/>
              <a:defRPr sz="900">
                <a:solidFill>
                  <a:schemeClr val="dk2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IMPACT - Quote">
  <p:cSld name="QUOTE 01">
    <p:bg>
      <p:bgPr>
        <a:solidFill>
          <a:schemeClr val="accent2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ctrTitle"/>
          </p:nvPr>
        </p:nvSpPr>
        <p:spPr>
          <a:xfrm>
            <a:off x="684213" y="1663701"/>
            <a:ext cx="6503987" cy="217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1" name="Google Shape;8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4213" y="4920012"/>
            <a:ext cx="529125" cy="10502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901170" y="3841751"/>
            <a:ext cx="388778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2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1pPr>
            <a:lvl2pPr indent="0" lvl="1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2pPr>
            <a:lvl3pPr indent="0" lvl="2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3pPr>
            <a:lvl4pPr indent="0" lvl="3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4pPr>
            <a:lvl5pPr indent="0" lvl="4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5pPr>
            <a:lvl6pPr indent="0" lvl="5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6pPr>
            <a:lvl7pPr indent="0" lvl="6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7pPr>
            <a:lvl8pPr indent="0" lvl="7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8pPr>
            <a:lvl9pPr indent="0" lvl="8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IMPACT - Quote">
  <p:cSld name="QUOTE 02">
    <p:bg>
      <p:bgPr>
        <a:solidFill>
          <a:schemeClr val="lt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type="ctrTitle"/>
          </p:nvPr>
        </p:nvSpPr>
        <p:spPr>
          <a:xfrm>
            <a:off x="684213" y="1663701"/>
            <a:ext cx="6503987" cy="217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" type="body"/>
          </p:nvPr>
        </p:nvSpPr>
        <p:spPr>
          <a:xfrm>
            <a:off x="901170" y="3841751"/>
            <a:ext cx="388778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accent1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" name="Google Shape;88;p14"/>
          <p:cNvSpPr txBox="1"/>
          <p:nvPr>
            <p:ph idx="2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IMPACT - Quote">
  <p:cSld name="STATMENET 01">
    <p:bg>
      <p:bgPr>
        <a:solidFill>
          <a:schemeClr val="accen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>
            <p:ph type="ctrTitle"/>
          </p:nvPr>
        </p:nvSpPr>
        <p:spPr>
          <a:xfrm>
            <a:off x="684213" y="1663701"/>
            <a:ext cx="6503987" cy="217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" type="body"/>
          </p:nvPr>
        </p:nvSpPr>
        <p:spPr>
          <a:xfrm>
            <a:off x="684213" y="3841750"/>
            <a:ext cx="388778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3" name="Google Shape;9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4213" y="4920012"/>
            <a:ext cx="529125" cy="10502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5"/>
          <p:cNvSpPr txBox="1"/>
          <p:nvPr>
            <p:ph idx="2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1pPr>
            <a:lvl2pPr indent="0" lvl="1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2pPr>
            <a:lvl3pPr indent="0" lvl="2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3pPr>
            <a:lvl4pPr indent="0" lvl="3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4pPr>
            <a:lvl5pPr indent="0" lvl="4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5pPr>
            <a:lvl6pPr indent="0" lvl="5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6pPr>
            <a:lvl7pPr indent="0" lvl="6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7pPr>
            <a:lvl8pPr indent="0" lvl="7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8pPr>
            <a:lvl9pPr indent="0" lvl="8" marL="0" marR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Image/Text">
  <p:cSld name="1X IMAGE + QUOT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/>
          <p:nvPr>
            <p:ph idx="2" type="pic"/>
          </p:nvPr>
        </p:nvSpPr>
        <p:spPr>
          <a:xfrm>
            <a:off x="1257277" y="1013013"/>
            <a:ext cx="1912643" cy="335896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97" name="Google Shape;97;p16"/>
          <p:cNvSpPr txBox="1"/>
          <p:nvPr>
            <p:ph idx="1" type="body"/>
          </p:nvPr>
        </p:nvSpPr>
        <p:spPr>
          <a:xfrm>
            <a:off x="4217265" y="3657733"/>
            <a:ext cx="2049462" cy="54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•"/>
              <a:defRPr sz="1050"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9" name="Google Shape;99;p16"/>
          <p:cNvSpPr txBox="1"/>
          <p:nvPr>
            <p:ph type="title"/>
          </p:nvPr>
        </p:nvSpPr>
        <p:spPr>
          <a:xfrm>
            <a:off x="684214" y="409582"/>
            <a:ext cx="4453844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3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None/>
              <a:defRPr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984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SemiBold"/>
              <a:buChar char="•"/>
              <a:defRPr sz="11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984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Font typeface="Inter Tight SemiBold"/>
              <a:buChar char="–"/>
              <a:defRPr sz="11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Font typeface="Inter Tight SemiBold"/>
              <a:buNone/>
              <a:defRPr sz="16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Font typeface="Inter Tight SemiBold"/>
              <a:buNone/>
              <a:defRPr sz="16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32740" lvl="5" marL="2743200" algn="l">
              <a:spcBef>
                <a:spcPts val="900"/>
              </a:spcBef>
              <a:spcAft>
                <a:spcPts val="0"/>
              </a:spcAft>
              <a:buSzPts val="1640"/>
              <a:buFont typeface="Inter Tight SemiBold"/>
              <a:buChar char="•"/>
              <a:defRPr sz="14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32740" lvl="6" marL="3200400" algn="l">
              <a:spcBef>
                <a:spcPts val="360"/>
              </a:spcBef>
              <a:spcAft>
                <a:spcPts val="0"/>
              </a:spcAft>
              <a:buSzPts val="1640"/>
              <a:buFont typeface="Inter Tight SemiBold"/>
              <a:buChar char="•"/>
              <a:defRPr sz="14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32740" lvl="7" marL="3657600" algn="l">
              <a:spcBef>
                <a:spcPts val="360"/>
              </a:spcBef>
              <a:spcAft>
                <a:spcPts val="0"/>
              </a:spcAft>
              <a:buSzPts val="1640"/>
              <a:buFont typeface="Inter Tight SemiBold"/>
              <a:buChar char="•"/>
              <a:defRPr sz="14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32740" lvl="8" marL="4114800" algn="l">
              <a:spcBef>
                <a:spcPts val="360"/>
              </a:spcBef>
              <a:spcAft>
                <a:spcPts val="0"/>
              </a:spcAft>
              <a:buSzPts val="1640"/>
              <a:buFont typeface="Inter Tight SemiBold"/>
              <a:buChar char="•"/>
              <a:defRPr sz="14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01" name="Google Shape;101;p16"/>
          <p:cNvSpPr/>
          <p:nvPr>
            <p:ph idx="4" type="pic"/>
          </p:nvPr>
        </p:nvSpPr>
        <p:spPr>
          <a:xfrm>
            <a:off x="1" y="1359675"/>
            <a:ext cx="672122" cy="266563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02" name="Google Shape;102;p16"/>
          <p:cNvSpPr/>
          <p:nvPr/>
        </p:nvSpPr>
        <p:spPr>
          <a:xfrm flipH="1" rot="10800000">
            <a:off x="11253" y="1198968"/>
            <a:ext cx="9148716" cy="2531799"/>
          </a:xfrm>
          <a:custGeom>
            <a:rect b="b" l="l" r="r" t="t"/>
            <a:pathLst>
              <a:path extrusionOk="0" h="920230" w="9148716">
                <a:moveTo>
                  <a:pt x="9148716" y="920230"/>
                </a:moveTo>
                <a:lnTo>
                  <a:pt x="6389918" y="915716"/>
                </a:lnTo>
                <a:cubicBezTo>
                  <a:pt x="3044492" y="929030"/>
                  <a:pt x="1346386" y="545294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" name="Google Shape;103;p16"/>
          <p:cNvSpPr txBox="1"/>
          <p:nvPr>
            <p:ph idx="5" type="body"/>
          </p:nvPr>
        </p:nvSpPr>
        <p:spPr>
          <a:xfrm>
            <a:off x="4018034" y="1543343"/>
            <a:ext cx="4453844" cy="207615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0" spcFirstLastPara="1" rIns="36000" wrap="square" tIns="252000">
            <a:spAutoFit/>
          </a:bodyPr>
          <a:lstStyle>
            <a:lvl1pPr indent="-228600" lvl="0" marL="4572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 Tight SemiBold"/>
              <a:buNone/>
              <a:defRPr sz="36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Font typeface="Inter Tight SemiBold"/>
              <a:buChar char="•"/>
              <a:defRPr sz="105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04" name="Google Shape;104;p16"/>
          <p:cNvSpPr/>
          <p:nvPr/>
        </p:nvSpPr>
        <p:spPr>
          <a:xfrm flipH="1" rot="10800000">
            <a:off x="1347293" y="4301462"/>
            <a:ext cx="7812676" cy="844560"/>
          </a:xfrm>
          <a:custGeom>
            <a:rect b="b" l="l" r="r" t="t"/>
            <a:pathLst>
              <a:path extrusionOk="0" h="479214" w="7812676">
                <a:moveTo>
                  <a:pt x="7812676" y="479214"/>
                </a:moveTo>
                <a:lnTo>
                  <a:pt x="5053878" y="474700"/>
                </a:lnTo>
                <a:cubicBezTo>
                  <a:pt x="2081832" y="509632"/>
                  <a:pt x="703766" y="138868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" name="Google Shape;105;p16"/>
          <p:cNvSpPr txBox="1"/>
          <p:nvPr>
            <p:ph idx="6" type="body"/>
          </p:nvPr>
        </p:nvSpPr>
        <p:spPr>
          <a:xfrm>
            <a:off x="4094330" y="1249886"/>
            <a:ext cx="2784600" cy="27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108000" spcFirstLastPara="1" rIns="0" wrap="square" tIns="72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06" name="Google Shape;106;p16"/>
          <p:cNvSpPr txBox="1"/>
          <p:nvPr>
            <p:ph idx="7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Image/Text">
  <p:cSld name="1X IMAGE + QUOTE_1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>
            <p:ph idx="2" type="pic"/>
          </p:nvPr>
        </p:nvSpPr>
        <p:spPr>
          <a:xfrm>
            <a:off x="684224" y="1013025"/>
            <a:ext cx="2485500" cy="3359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09" name="Google Shape;109;p17"/>
          <p:cNvSpPr txBox="1"/>
          <p:nvPr>
            <p:ph idx="1" type="body"/>
          </p:nvPr>
        </p:nvSpPr>
        <p:spPr>
          <a:xfrm>
            <a:off x="4217265" y="3657733"/>
            <a:ext cx="2049600" cy="5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•"/>
              <a:defRPr sz="1050"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1" name="Google Shape;111;p17"/>
          <p:cNvSpPr txBox="1"/>
          <p:nvPr>
            <p:ph type="title"/>
          </p:nvPr>
        </p:nvSpPr>
        <p:spPr>
          <a:xfrm>
            <a:off x="684214" y="409582"/>
            <a:ext cx="44538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7"/>
          <p:cNvSpPr txBox="1"/>
          <p:nvPr>
            <p:ph idx="3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13" name="Google Shape;113;p17"/>
          <p:cNvSpPr/>
          <p:nvPr/>
        </p:nvSpPr>
        <p:spPr>
          <a:xfrm flipH="1" rot="10800000">
            <a:off x="11253" y="1197834"/>
            <a:ext cx="9148716" cy="2532933"/>
          </a:xfrm>
          <a:custGeom>
            <a:rect b="b" l="l" r="r" t="t"/>
            <a:pathLst>
              <a:path extrusionOk="0" h="920230" w="9148716">
                <a:moveTo>
                  <a:pt x="9148716" y="920230"/>
                </a:moveTo>
                <a:lnTo>
                  <a:pt x="6389918" y="915716"/>
                </a:lnTo>
                <a:cubicBezTo>
                  <a:pt x="3044492" y="929030"/>
                  <a:pt x="1346386" y="545294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" name="Google Shape;114;p17"/>
          <p:cNvSpPr txBox="1"/>
          <p:nvPr>
            <p:ph idx="4" type="body"/>
          </p:nvPr>
        </p:nvSpPr>
        <p:spPr>
          <a:xfrm>
            <a:off x="4018034" y="1543343"/>
            <a:ext cx="4453800" cy="2076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0" spcFirstLastPara="1" rIns="36000" wrap="square" tIns="252000">
            <a:spAutoFit/>
          </a:bodyPr>
          <a:lstStyle>
            <a:lvl1pPr indent="-228600" lvl="0" marL="4572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 Tight SemiBold"/>
              <a:buNone/>
              <a:defRPr sz="36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Font typeface="Inter Tight SemiBold"/>
              <a:buChar char="•"/>
              <a:defRPr sz="105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15" name="Google Shape;115;p17"/>
          <p:cNvSpPr/>
          <p:nvPr/>
        </p:nvSpPr>
        <p:spPr>
          <a:xfrm flipH="1" rot="10800000">
            <a:off x="1347293" y="4301407"/>
            <a:ext cx="7812676" cy="844615"/>
          </a:xfrm>
          <a:custGeom>
            <a:rect b="b" l="l" r="r" t="t"/>
            <a:pathLst>
              <a:path extrusionOk="0" h="479214" w="7812676">
                <a:moveTo>
                  <a:pt x="7812676" y="479214"/>
                </a:moveTo>
                <a:lnTo>
                  <a:pt x="5053878" y="474700"/>
                </a:lnTo>
                <a:cubicBezTo>
                  <a:pt x="2081832" y="509632"/>
                  <a:pt x="703766" y="138868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p17"/>
          <p:cNvSpPr txBox="1"/>
          <p:nvPr>
            <p:ph idx="5" type="body"/>
          </p:nvPr>
        </p:nvSpPr>
        <p:spPr>
          <a:xfrm>
            <a:off x="4094330" y="1249886"/>
            <a:ext cx="2784600" cy="27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108000" spcFirstLastPara="1" rIns="0" wrap="square" tIns="72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17" name="Google Shape;117;p17"/>
          <p:cNvSpPr txBox="1"/>
          <p:nvPr>
            <p:ph idx="6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Text Only">
  <p:cSld name="HALF CONTENT 02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0" name="Google Shape;120;p18"/>
          <p:cNvSpPr/>
          <p:nvPr/>
        </p:nvSpPr>
        <p:spPr>
          <a:xfrm>
            <a:off x="19417" y="-1"/>
            <a:ext cx="9140552" cy="2243543"/>
          </a:xfrm>
          <a:custGeom>
            <a:rect b="b" l="l" r="r" t="t"/>
            <a:pathLst>
              <a:path extrusionOk="0" h="893147" w="9140552">
                <a:moveTo>
                  <a:pt x="9140552" y="893147"/>
                </a:moveTo>
                <a:lnTo>
                  <a:pt x="2379440" y="890258"/>
                </a:lnTo>
                <a:cubicBezTo>
                  <a:pt x="940829" y="890106"/>
                  <a:pt x="153494" y="491416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5025406" y="644577"/>
            <a:ext cx="3452877" cy="372739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80000" spcFirstLastPara="1" rIns="14400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 sz="900"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22" name="Google Shape;122;p18"/>
          <p:cNvSpPr txBox="1"/>
          <p:nvPr>
            <p:ph idx="2" type="body"/>
          </p:nvPr>
        </p:nvSpPr>
        <p:spPr>
          <a:xfrm>
            <a:off x="585153" y="2414587"/>
            <a:ext cx="3874519" cy="31432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08000" spcFirstLastPara="1" rIns="10800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23" name="Google Shape;123;p18"/>
          <p:cNvSpPr txBox="1"/>
          <p:nvPr>
            <p:ph idx="3" type="body"/>
          </p:nvPr>
        </p:nvSpPr>
        <p:spPr>
          <a:xfrm>
            <a:off x="684984" y="1287780"/>
            <a:ext cx="2182812" cy="13549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24" name="Google Shape;124;p18"/>
          <p:cNvSpPr txBox="1"/>
          <p:nvPr>
            <p:ph type="title"/>
          </p:nvPr>
        </p:nvSpPr>
        <p:spPr>
          <a:xfrm>
            <a:off x="534352" y="1459372"/>
            <a:ext cx="3925319" cy="8244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44000" spcFirstLastPara="1" rIns="108000" wrap="square" tIns="36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8"/>
          <p:cNvSpPr txBox="1"/>
          <p:nvPr>
            <p:ph idx="4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Image/Text">
  <p:cSld name="2X IMAGE + COPY 01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>
            <a:off x="19417" y="-1"/>
            <a:ext cx="9140552" cy="2243543"/>
          </a:xfrm>
          <a:custGeom>
            <a:rect b="b" l="l" r="r" t="t"/>
            <a:pathLst>
              <a:path extrusionOk="0" h="893147" w="9140552">
                <a:moveTo>
                  <a:pt x="9140552" y="893147"/>
                </a:moveTo>
                <a:lnTo>
                  <a:pt x="2379440" y="890258"/>
                </a:lnTo>
                <a:cubicBezTo>
                  <a:pt x="940829" y="890106"/>
                  <a:pt x="153494" y="491416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p19"/>
          <p:cNvSpPr/>
          <p:nvPr>
            <p:ph idx="2" type="pic"/>
          </p:nvPr>
        </p:nvSpPr>
        <p:spPr>
          <a:xfrm>
            <a:off x="2431577" y="0"/>
            <a:ext cx="3286388" cy="515317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9" name="Google Shape;129;p19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0" name="Google Shape;130;p19"/>
          <p:cNvSpPr txBox="1"/>
          <p:nvPr>
            <p:ph idx="1" type="body"/>
          </p:nvPr>
        </p:nvSpPr>
        <p:spPr>
          <a:xfrm>
            <a:off x="6099923" y="708051"/>
            <a:ext cx="2672601" cy="28161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80000" spcFirstLastPara="1" rIns="14400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 sz="900"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Font typeface="Inter Tight SemiBold"/>
              <a:buNone/>
              <a:defRPr sz="16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31" name="Google Shape;131;p19"/>
          <p:cNvSpPr/>
          <p:nvPr>
            <p:ph idx="3" type="pic"/>
          </p:nvPr>
        </p:nvSpPr>
        <p:spPr>
          <a:xfrm>
            <a:off x="657432" y="2895601"/>
            <a:ext cx="2219118" cy="183673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32" name="Google Shape;132;p19"/>
          <p:cNvSpPr txBox="1"/>
          <p:nvPr>
            <p:ph idx="4" type="body"/>
          </p:nvPr>
        </p:nvSpPr>
        <p:spPr>
          <a:xfrm>
            <a:off x="684984" y="1287780"/>
            <a:ext cx="1544169" cy="13549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33" name="Google Shape;133;p19"/>
          <p:cNvSpPr txBox="1"/>
          <p:nvPr>
            <p:ph type="title"/>
          </p:nvPr>
        </p:nvSpPr>
        <p:spPr>
          <a:xfrm>
            <a:off x="534352" y="1459372"/>
            <a:ext cx="1694801" cy="6440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44000" spcFirstLastPara="1" rIns="108000" wrap="square" tIns="36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9"/>
          <p:cNvSpPr txBox="1"/>
          <p:nvPr>
            <p:ph idx="5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team">
  <p:cSld name="TEAM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/>
          <p:nvPr/>
        </p:nvSpPr>
        <p:spPr>
          <a:xfrm flipH="1">
            <a:off x="-9611" y="225449"/>
            <a:ext cx="9169580" cy="2278268"/>
          </a:xfrm>
          <a:custGeom>
            <a:rect b="b" l="l" r="r" t="t"/>
            <a:pathLst>
              <a:path extrusionOk="0" h="952036" w="9169580">
                <a:moveTo>
                  <a:pt x="9169580" y="952036"/>
                </a:moveTo>
                <a:lnTo>
                  <a:pt x="2527841" y="952036"/>
                </a:lnTo>
                <a:cubicBezTo>
                  <a:pt x="1288503" y="944015"/>
                  <a:pt x="324938" y="732811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" name="Google Shape;137;p20"/>
          <p:cNvSpPr/>
          <p:nvPr/>
        </p:nvSpPr>
        <p:spPr>
          <a:xfrm flipH="1">
            <a:off x="-9611" y="2130899"/>
            <a:ext cx="9169580" cy="2278268"/>
          </a:xfrm>
          <a:custGeom>
            <a:rect b="b" l="l" r="r" t="t"/>
            <a:pathLst>
              <a:path extrusionOk="0" h="952036" w="9169580">
                <a:moveTo>
                  <a:pt x="9169580" y="952036"/>
                </a:moveTo>
                <a:lnTo>
                  <a:pt x="2527841" y="952036"/>
                </a:lnTo>
                <a:cubicBezTo>
                  <a:pt x="1288503" y="944015"/>
                  <a:pt x="324938" y="732811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p20"/>
          <p:cNvSpPr/>
          <p:nvPr/>
        </p:nvSpPr>
        <p:spPr>
          <a:xfrm>
            <a:off x="4027714" y="3955143"/>
            <a:ext cx="4542972" cy="81382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4027714" y="2103438"/>
            <a:ext cx="4542972" cy="74136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0"/>
          <p:cNvSpPr/>
          <p:nvPr>
            <p:ph idx="2" type="pic"/>
          </p:nvPr>
        </p:nvSpPr>
        <p:spPr>
          <a:xfrm>
            <a:off x="4151086" y="1066799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1" name="Google Shape;141;p20"/>
          <p:cNvSpPr/>
          <p:nvPr>
            <p:ph idx="3" type="pic"/>
          </p:nvPr>
        </p:nvSpPr>
        <p:spPr>
          <a:xfrm>
            <a:off x="5270425" y="1066799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2" name="Google Shape;142;p20"/>
          <p:cNvSpPr txBox="1"/>
          <p:nvPr>
            <p:ph idx="1" type="body"/>
          </p:nvPr>
        </p:nvSpPr>
        <p:spPr>
          <a:xfrm>
            <a:off x="684213" y="857681"/>
            <a:ext cx="253070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43" name="Google Shape;143;p20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4" name="Google Shape;144;p20"/>
          <p:cNvSpPr txBox="1"/>
          <p:nvPr>
            <p:ph idx="4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45" name="Google Shape;145;p20"/>
          <p:cNvSpPr/>
          <p:nvPr>
            <p:ph idx="5" type="pic"/>
          </p:nvPr>
        </p:nvSpPr>
        <p:spPr>
          <a:xfrm>
            <a:off x="6389764" y="1066799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6" name="Google Shape;146;p20"/>
          <p:cNvSpPr/>
          <p:nvPr>
            <p:ph idx="6" type="pic"/>
          </p:nvPr>
        </p:nvSpPr>
        <p:spPr>
          <a:xfrm>
            <a:off x="7509102" y="1066799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7" name="Google Shape;147;p20"/>
          <p:cNvSpPr/>
          <p:nvPr>
            <p:ph idx="7" type="pic"/>
          </p:nvPr>
        </p:nvSpPr>
        <p:spPr>
          <a:xfrm>
            <a:off x="4151086" y="2957740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8" name="Google Shape;148;p20"/>
          <p:cNvSpPr/>
          <p:nvPr>
            <p:ph idx="8" type="pic"/>
          </p:nvPr>
        </p:nvSpPr>
        <p:spPr>
          <a:xfrm>
            <a:off x="5270425" y="2957740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9" name="Google Shape;149;p20"/>
          <p:cNvSpPr/>
          <p:nvPr>
            <p:ph idx="9" type="pic"/>
          </p:nvPr>
        </p:nvSpPr>
        <p:spPr>
          <a:xfrm>
            <a:off x="6389764" y="2957740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50" name="Google Shape;150;p20"/>
          <p:cNvSpPr/>
          <p:nvPr>
            <p:ph idx="13" type="pic"/>
          </p:nvPr>
        </p:nvSpPr>
        <p:spPr>
          <a:xfrm>
            <a:off x="7509102" y="2957740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51" name="Google Shape;151;p20"/>
          <p:cNvSpPr txBox="1"/>
          <p:nvPr>
            <p:ph idx="14" type="body"/>
          </p:nvPr>
        </p:nvSpPr>
        <p:spPr>
          <a:xfrm>
            <a:off x="4180265" y="2462459"/>
            <a:ext cx="921506" cy="382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2" name="Google Shape;152;p20"/>
          <p:cNvSpPr txBox="1"/>
          <p:nvPr>
            <p:ph idx="15" type="body"/>
          </p:nvPr>
        </p:nvSpPr>
        <p:spPr>
          <a:xfrm>
            <a:off x="5270710" y="2462459"/>
            <a:ext cx="950400" cy="382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3" name="Google Shape;153;p20"/>
          <p:cNvSpPr txBox="1"/>
          <p:nvPr>
            <p:ph idx="16" type="body"/>
          </p:nvPr>
        </p:nvSpPr>
        <p:spPr>
          <a:xfrm>
            <a:off x="6390049" y="2462459"/>
            <a:ext cx="950400" cy="382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4" name="Google Shape;154;p20"/>
          <p:cNvSpPr txBox="1"/>
          <p:nvPr>
            <p:ph idx="17" type="body"/>
          </p:nvPr>
        </p:nvSpPr>
        <p:spPr>
          <a:xfrm>
            <a:off x="7509387" y="2462459"/>
            <a:ext cx="950400" cy="382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5" name="Google Shape;155;p20"/>
          <p:cNvSpPr txBox="1"/>
          <p:nvPr>
            <p:ph idx="18" type="body"/>
          </p:nvPr>
        </p:nvSpPr>
        <p:spPr>
          <a:xfrm>
            <a:off x="4180265" y="4353398"/>
            <a:ext cx="921506" cy="3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6" name="Google Shape;156;p20"/>
          <p:cNvSpPr txBox="1"/>
          <p:nvPr>
            <p:ph idx="19" type="body"/>
          </p:nvPr>
        </p:nvSpPr>
        <p:spPr>
          <a:xfrm>
            <a:off x="5270710" y="4353398"/>
            <a:ext cx="950400" cy="3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7" name="Google Shape;157;p20"/>
          <p:cNvSpPr txBox="1"/>
          <p:nvPr>
            <p:ph idx="20" type="body"/>
          </p:nvPr>
        </p:nvSpPr>
        <p:spPr>
          <a:xfrm>
            <a:off x="6390049" y="4353398"/>
            <a:ext cx="950400" cy="3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8" name="Google Shape;158;p20"/>
          <p:cNvSpPr txBox="1"/>
          <p:nvPr>
            <p:ph idx="21" type="body"/>
          </p:nvPr>
        </p:nvSpPr>
        <p:spPr>
          <a:xfrm>
            <a:off x="7509387" y="4353398"/>
            <a:ext cx="950400" cy="3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9" name="Google Shape;159;p20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0"/>
          <p:cNvSpPr txBox="1"/>
          <p:nvPr>
            <p:ph idx="22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VER - Cream" showMasterSp="0">
  <p:cSld name="TITLE 02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ctrTitle"/>
          </p:nvPr>
        </p:nvSpPr>
        <p:spPr>
          <a:xfrm>
            <a:off x="1026714" y="3570547"/>
            <a:ext cx="709057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20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1026714" y="3883474"/>
            <a:ext cx="709057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"/>
              <a:buNone/>
              <a:defRPr sz="14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"/>
              <a:buChar char="–"/>
              <a:defRPr>
                <a:latin typeface="Inter Tight"/>
                <a:ea typeface="Inter Tight"/>
                <a:cs typeface="Inter Tight"/>
                <a:sym typeface="Inter Tight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/>
        </p:txBody>
      </p:sp>
      <p:grpSp>
        <p:nvGrpSpPr>
          <p:cNvPr id="26" name="Google Shape;26;p3"/>
          <p:cNvGrpSpPr/>
          <p:nvPr/>
        </p:nvGrpSpPr>
        <p:grpSpPr>
          <a:xfrm>
            <a:off x="-4" y="1512310"/>
            <a:ext cx="9143998" cy="1626215"/>
            <a:chOff x="-4" y="1512310"/>
            <a:chExt cx="9143998" cy="1626215"/>
          </a:xfrm>
        </p:grpSpPr>
        <p:pic>
          <p:nvPicPr>
            <p:cNvPr id="27" name="Google Shape;27;p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0156" y="1512310"/>
              <a:ext cx="2663687" cy="1626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4" y="1759490"/>
              <a:ext cx="9143998" cy="749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team w/ bios">
  <p:cSld name="TEAM_1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/>
          <p:nvPr/>
        </p:nvSpPr>
        <p:spPr>
          <a:xfrm flipH="1">
            <a:off x="-9611" y="-320601"/>
            <a:ext cx="9169580" cy="2277746"/>
          </a:xfrm>
          <a:custGeom>
            <a:rect b="b" l="l" r="r" t="t"/>
            <a:pathLst>
              <a:path extrusionOk="0" h="952036" w="9169580">
                <a:moveTo>
                  <a:pt x="9169580" y="952036"/>
                </a:moveTo>
                <a:lnTo>
                  <a:pt x="2527841" y="952036"/>
                </a:lnTo>
                <a:cubicBezTo>
                  <a:pt x="1288503" y="944015"/>
                  <a:pt x="324938" y="732811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" name="Google Shape;163;p21"/>
          <p:cNvSpPr/>
          <p:nvPr/>
        </p:nvSpPr>
        <p:spPr>
          <a:xfrm flipH="1">
            <a:off x="-9611" y="1661049"/>
            <a:ext cx="9169580" cy="2277746"/>
          </a:xfrm>
          <a:custGeom>
            <a:rect b="b" l="l" r="r" t="t"/>
            <a:pathLst>
              <a:path extrusionOk="0" h="952036" w="9169580">
                <a:moveTo>
                  <a:pt x="9169580" y="952036"/>
                </a:moveTo>
                <a:lnTo>
                  <a:pt x="2527841" y="952036"/>
                </a:lnTo>
                <a:cubicBezTo>
                  <a:pt x="1288503" y="944015"/>
                  <a:pt x="324938" y="732811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" name="Google Shape;164;p21"/>
          <p:cNvSpPr/>
          <p:nvPr/>
        </p:nvSpPr>
        <p:spPr>
          <a:xfrm>
            <a:off x="515025" y="3955150"/>
            <a:ext cx="8055900" cy="813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515025" y="1768508"/>
            <a:ext cx="8055900" cy="87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1"/>
          <p:cNvSpPr/>
          <p:nvPr>
            <p:ph idx="2" type="pic"/>
          </p:nvPr>
        </p:nvSpPr>
        <p:spPr>
          <a:xfrm>
            <a:off x="733800" y="780800"/>
            <a:ext cx="1796100" cy="990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67" name="Google Shape;167;p21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8" name="Google Shape;168;p21"/>
          <p:cNvSpPr txBox="1"/>
          <p:nvPr>
            <p:ph idx="1" type="body"/>
          </p:nvPr>
        </p:nvSpPr>
        <p:spPr>
          <a:xfrm>
            <a:off x="733800" y="1860157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69" name="Google Shape;169;p21"/>
          <p:cNvSpPr txBox="1"/>
          <p:nvPr>
            <p:ph type="title"/>
          </p:nvPr>
        </p:nvSpPr>
        <p:spPr>
          <a:xfrm>
            <a:off x="684213" y="2716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21"/>
          <p:cNvSpPr txBox="1"/>
          <p:nvPr>
            <p:ph idx="3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171" name="Google Shape;171;p21"/>
          <p:cNvSpPr txBox="1"/>
          <p:nvPr>
            <p:ph idx="4" type="body"/>
          </p:nvPr>
        </p:nvSpPr>
        <p:spPr>
          <a:xfrm>
            <a:off x="733800" y="2071282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indent="-27940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>
                <a:solidFill>
                  <a:schemeClr val="dk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indent="-2794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6pPr>
            <a:lvl7pPr indent="-2794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7pPr>
            <a:lvl8pPr indent="-2794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8pPr>
            <a:lvl9pPr indent="-2794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2" name="Google Shape;172;p21"/>
          <p:cNvSpPr/>
          <p:nvPr/>
        </p:nvSpPr>
        <p:spPr>
          <a:xfrm>
            <a:off x="515025" y="3809217"/>
            <a:ext cx="8055900" cy="87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1"/>
          <p:cNvSpPr/>
          <p:nvPr>
            <p:ph idx="5" type="pic"/>
          </p:nvPr>
        </p:nvSpPr>
        <p:spPr>
          <a:xfrm>
            <a:off x="2694525" y="780800"/>
            <a:ext cx="1796100" cy="990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74" name="Google Shape;174;p21"/>
          <p:cNvSpPr txBox="1"/>
          <p:nvPr>
            <p:ph idx="6" type="body"/>
          </p:nvPr>
        </p:nvSpPr>
        <p:spPr>
          <a:xfrm>
            <a:off x="2694525" y="1860157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75" name="Google Shape;175;p21"/>
          <p:cNvSpPr txBox="1"/>
          <p:nvPr>
            <p:ph idx="7" type="body"/>
          </p:nvPr>
        </p:nvSpPr>
        <p:spPr>
          <a:xfrm>
            <a:off x="2694525" y="2071282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indent="-27940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>
                <a:solidFill>
                  <a:schemeClr val="dk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indent="-2794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6pPr>
            <a:lvl7pPr indent="-2794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7pPr>
            <a:lvl8pPr indent="-2794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8pPr>
            <a:lvl9pPr indent="-2794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6" name="Google Shape;176;p21"/>
          <p:cNvSpPr/>
          <p:nvPr>
            <p:ph idx="8" type="pic"/>
          </p:nvPr>
        </p:nvSpPr>
        <p:spPr>
          <a:xfrm>
            <a:off x="4655250" y="780800"/>
            <a:ext cx="1796100" cy="990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77" name="Google Shape;177;p21"/>
          <p:cNvSpPr txBox="1"/>
          <p:nvPr>
            <p:ph idx="9" type="body"/>
          </p:nvPr>
        </p:nvSpPr>
        <p:spPr>
          <a:xfrm>
            <a:off x="4655250" y="1860157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78" name="Google Shape;178;p21"/>
          <p:cNvSpPr txBox="1"/>
          <p:nvPr>
            <p:ph idx="13" type="body"/>
          </p:nvPr>
        </p:nvSpPr>
        <p:spPr>
          <a:xfrm>
            <a:off x="4655250" y="2071282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indent="-27940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>
                <a:solidFill>
                  <a:schemeClr val="dk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indent="-2794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6pPr>
            <a:lvl7pPr indent="-2794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7pPr>
            <a:lvl8pPr indent="-2794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8pPr>
            <a:lvl9pPr indent="-2794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9" name="Google Shape;179;p21"/>
          <p:cNvSpPr/>
          <p:nvPr>
            <p:ph idx="14" type="pic"/>
          </p:nvPr>
        </p:nvSpPr>
        <p:spPr>
          <a:xfrm>
            <a:off x="6615975" y="780800"/>
            <a:ext cx="1796100" cy="990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80" name="Google Shape;180;p21"/>
          <p:cNvSpPr txBox="1"/>
          <p:nvPr>
            <p:ph idx="15" type="body"/>
          </p:nvPr>
        </p:nvSpPr>
        <p:spPr>
          <a:xfrm>
            <a:off x="6615975" y="1860157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81" name="Google Shape;181;p21"/>
          <p:cNvSpPr txBox="1"/>
          <p:nvPr>
            <p:ph idx="16" type="body"/>
          </p:nvPr>
        </p:nvSpPr>
        <p:spPr>
          <a:xfrm>
            <a:off x="6615975" y="2071282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indent="-27940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>
                <a:solidFill>
                  <a:schemeClr val="dk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indent="-2794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6pPr>
            <a:lvl7pPr indent="-2794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7pPr>
            <a:lvl8pPr indent="-2794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8pPr>
            <a:lvl9pPr indent="-2794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2" name="Google Shape;182;p21"/>
          <p:cNvSpPr/>
          <p:nvPr>
            <p:ph idx="17" type="pic"/>
          </p:nvPr>
        </p:nvSpPr>
        <p:spPr>
          <a:xfrm>
            <a:off x="733800" y="2816643"/>
            <a:ext cx="1796100" cy="990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83" name="Google Shape;183;p21"/>
          <p:cNvSpPr txBox="1"/>
          <p:nvPr>
            <p:ph idx="18" type="body"/>
          </p:nvPr>
        </p:nvSpPr>
        <p:spPr>
          <a:xfrm>
            <a:off x="733800" y="3896000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84" name="Google Shape;184;p21"/>
          <p:cNvSpPr txBox="1"/>
          <p:nvPr>
            <p:ph idx="19" type="body"/>
          </p:nvPr>
        </p:nvSpPr>
        <p:spPr>
          <a:xfrm>
            <a:off x="733800" y="4107125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indent="-27940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>
                <a:solidFill>
                  <a:schemeClr val="dk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indent="-2794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6pPr>
            <a:lvl7pPr indent="-2794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7pPr>
            <a:lvl8pPr indent="-2794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8pPr>
            <a:lvl9pPr indent="-2794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5" name="Google Shape;185;p21"/>
          <p:cNvSpPr/>
          <p:nvPr>
            <p:ph idx="20" type="pic"/>
          </p:nvPr>
        </p:nvSpPr>
        <p:spPr>
          <a:xfrm>
            <a:off x="2694525" y="2816643"/>
            <a:ext cx="1796100" cy="990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86" name="Google Shape;186;p21"/>
          <p:cNvSpPr txBox="1"/>
          <p:nvPr>
            <p:ph idx="21" type="body"/>
          </p:nvPr>
        </p:nvSpPr>
        <p:spPr>
          <a:xfrm>
            <a:off x="2694525" y="3896000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87" name="Google Shape;187;p21"/>
          <p:cNvSpPr txBox="1"/>
          <p:nvPr>
            <p:ph idx="22" type="body"/>
          </p:nvPr>
        </p:nvSpPr>
        <p:spPr>
          <a:xfrm>
            <a:off x="2694525" y="4107125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indent="-27940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>
                <a:solidFill>
                  <a:schemeClr val="dk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indent="-2794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6pPr>
            <a:lvl7pPr indent="-2794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7pPr>
            <a:lvl8pPr indent="-2794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8pPr>
            <a:lvl9pPr indent="-2794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8" name="Google Shape;188;p21"/>
          <p:cNvSpPr/>
          <p:nvPr>
            <p:ph idx="23" type="pic"/>
          </p:nvPr>
        </p:nvSpPr>
        <p:spPr>
          <a:xfrm>
            <a:off x="4655250" y="2816643"/>
            <a:ext cx="1796100" cy="990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89" name="Google Shape;189;p21"/>
          <p:cNvSpPr txBox="1"/>
          <p:nvPr>
            <p:ph idx="24" type="body"/>
          </p:nvPr>
        </p:nvSpPr>
        <p:spPr>
          <a:xfrm>
            <a:off x="4655250" y="3896000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90" name="Google Shape;190;p21"/>
          <p:cNvSpPr txBox="1"/>
          <p:nvPr>
            <p:ph idx="25" type="body"/>
          </p:nvPr>
        </p:nvSpPr>
        <p:spPr>
          <a:xfrm>
            <a:off x="4655250" y="4107125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indent="-27940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>
                <a:solidFill>
                  <a:schemeClr val="dk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indent="-2794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6pPr>
            <a:lvl7pPr indent="-2794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7pPr>
            <a:lvl8pPr indent="-2794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8pPr>
            <a:lvl9pPr indent="-2794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1" name="Google Shape;191;p21"/>
          <p:cNvSpPr/>
          <p:nvPr>
            <p:ph idx="26" type="pic"/>
          </p:nvPr>
        </p:nvSpPr>
        <p:spPr>
          <a:xfrm>
            <a:off x="6615975" y="2816643"/>
            <a:ext cx="1796100" cy="990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92" name="Google Shape;192;p21"/>
          <p:cNvSpPr txBox="1"/>
          <p:nvPr>
            <p:ph idx="27" type="body"/>
          </p:nvPr>
        </p:nvSpPr>
        <p:spPr>
          <a:xfrm>
            <a:off x="6615975" y="3896000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93" name="Google Shape;193;p21"/>
          <p:cNvSpPr txBox="1"/>
          <p:nvPr>
            <p:ph idx="28" type="body"/>
          </p:nvPr>
        </p:nvSpPr>
        <p:spPr>
          <a:xfrm>
            <a:off x="6615975" y="4107125"/>
            <a:ext cx="1796100" cy="3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indent="-279400" lvl="2" marL="13716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>
                <a:solidFill>
                  <a:schemeClr val="dk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indent="-2794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6pPr>
            <a:lvl7pPr indent="-2794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7pPr>
            <a:lvl8pPr indent="-2794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8pPr>
            <a:lvl9pPr indent="-2794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800"/>
              <a:buChar char="•"/>
              <a:defRPr sz="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Text Only">
  <p:cSld name="TITLE ONLY 05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22"/>
          <p:cNvSpPr txBox="1"/>
          <p:nvPr>
            <p:ph idx="1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97" name="Google Shape;197;p22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8" name="Google Shape;198;p22"/>
          <p:cNvSpPr txBox="1"/>
          <p:nvPr>
            <p:ph idx="2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99" name="Google Shape;199;p22"/>
          <p:cNvSpPr/>
          <p:nvPr/>
        </p:nvSpPr>
        <p:spPr>
          <a:xfrm flipH="1">
            <a:off x="-9612" y="312535"/>
            <a:ext cx="9155065" cy="1675922"/>
          </a:xfrm>
          <a:custGeom>
            <a:rect b="b" l="l" r="r" t="t"/>
            <a:pathLst>
              <a:path extrusionOk="0" h="905009" w="9155065">
                <a:moveTo>
                  <a:pt x="9155065" y="905009"/>
                </a:moveTo>
                <a:lnTo>
                  <a:pt x="6424926" y="901090"/>
                </a:lnTo>
                <a:cubicBezTo>
                  <a:pt x="4590502" y="900907"/>
                  <a:pt x="1848938" y="775919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0" name="Google Shape;200;p22"/>
          <p:cNvSpPr/>
          <p:nvPr/>
        </p:nvSpPr>
        <p:spPr>
          <a:xfrm flipH="1">
            <a:off x="-9611" y="2537300"/>
            <a:ext cx="9155066" cy="2613456"/>
          </a:xfrm>
          <a:custGeom>
            <a:rect b="b" l="l" r="r" t="t"/>
            <a:pathLst>
              <a:path extrusionOk="0" h="825899" w="9155066">
                <a:moveTo>
                  <a:pt x="9155066" y="823606"/>
                </a:moveTo>
                <a:lnTo>
                  <a:pt x="6649898" y="825899"/>
                </a:lnTo>
                <a:cubicBezTo>
                  <a:pt x="3175357" y="820172"/>
                  <a:pt x="1638482" y="542460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1" name="Google Shape;201;p22"/>
          <p:cNvSpPr txBox="1"/>
          <p:nvPr>
            <p:ph idx="3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Text Only 4 col.">
  <p:cSld name="4X CONTE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3"/>
          <p:cNvSpPr txBox="1"/>
          <p:nvPr>
            <p:ph idx="1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5" name="Google Shape;205;p23"/>
          <p:cNvSpPr txBox="1"/>
          <p:nvPr>
            <p:ph idx="2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06" name="Google Shape;206;p23"/>
          <p:cNvSpPr txBox="1"/>
          <p:nvPr>
            <p:ph idx="3" type="body"/>
          </p:nvPr>
        </p:nvSpPr>
        <p:spPr>
          <a:xfrm>
            <a:off x="684214" y="1333500"/>
            <a:ext cx="1521958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7" name="Google Shape;207;p23"/>
          <p:cNvSpPr txBox="1"/>
          <p:nvPr>
            <p:ph idx="4" type="body"/>
          </p:nvPr>
        </p:nvSpPr>
        <p:spPr>
          <a:xfrm>
            <a:off x="2768752" y="1333500"/>
            <a:ext cx="1521958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8" name="Google Shape;208;p23"/>
          <p:cNvSpPr txBox="1"/>
          <p:nvPr>
            <p:ph idx="5" type="body"/>
          </p:nvPr>
        </p:nvSpPr>
        <p:spPr>
          <a:xfrm>
            <a:off x="4853290" y="1333500"/>
            <a:ext cx="1521958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9" name="Google Shape;209;p23"/>
          <p:cNvSpPr txBox="1"/>
          <p:nvPr>
            <p:ph idx="6" type="body"/>
          </p:nvPr>
        </p:nvSpPr>
        <p:spPr>
          <a:xfrm>
            <a:off x="6937828" y="1333500"/>
            <a:ext cx="1521958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10" name="Google Shape;210;p23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1" name="Google Shape;211;p23"/>
          <p:cNvSpPr txBox="1"/>
          <p:nvPr>
            <p:ph idx="7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CLOSING" showMasterSp="0">
  <p:cSld name="THANK YOU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4"/>
          <p:cNvSpPr txBox="1"/>
          <p:nvPr>
            <p:ph idx="1" type="body"/>
          </p:nvPr>
        </p:nvSpPr>
        <p:spPr>
          <a:xfrm>
            <a:off x="5152722" y="2810310"/>
            <a:ext cx="947289" cy="73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14" name="Google Shape;214;p24"/>
          <p:cNvSpPr txBox="1"/>
          <p:nvPr>
            <p:ph idx="2" type="body"/>
          </p:nvPr>
        </p:nvSpPr>
        <p:spPr>
          <a:xfrm>
            <a:off x="5152722" y="3254781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None/>
              <a:defRPr sz="9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15" name="Google Shape;215;p24"/>
          <p:cNvSpPr txBox="1"/>
          <p:nvPr>
            <p:ph idx="3" type="body"/>
          </p:nvPr>
        </p:nvSpPr>
        <p:spPr>
          <a:xfrm>
            <a:off x="5152722" y="2962284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 SemiBold"/>
              <a:buNone/>
              <a:defRPr sz="24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16" name="Google Shape;216;p24"/>
          <p:cNvSpPr txBox="1"/>
          <p:nvPr>
            <p:ph idx="4" type="body"/>
          </p:nvPr>
        </p:nvSpPr>
        <p:spPr>
          <a:xfrm>
            <a:off x="5152722" y="3871351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None/>
              <a:defRPr sz="9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17" name="Google Shape;217;p24"/>
          <p:cNvSpPr txBox="1"/>
          <p:nvPr>
            <p:ph idx="5" type="body"/>
          </p:nvPr>
        </p:nvSpPr>
        <p:spPr>
          <a:xfrm>
            <a:off x="5152722" y="3578854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 SemiBold"/>
              <a:buNone/>
              <a:defRPr sz="24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pic>
        <p:nvPicPr>
          <p:cNvPr id="218" name="Google Shape;218;p24"/>
          <p:cNvPicPr preferRelativeResize="0"/>
          <p:nvPr/>
        </p:nvPicPr>
        <p:blipFill rotWithShape="1">
          <a:blip r:embed="rId2">
            <a:alphaModFix/>
          </a:blip>
          <a:srcRect b="0" l="441" r="12656" t="7560"/>
          <a:stretch/>
        </p:blipFill>
        <p:spPr>
          <a:xfrm>
            <a:off x="0" y="0"/>
            <a:ext cx="9144000" cy="213360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4"/>
          <p:cNvSpPr txBox="1"/>
          <p:nvPr/>
        </p:nvSpPr>
        <p:spPr>
          <a:xfrm>
            <a:off x="564475" y="1447100"/>
            <a:ext cx="4464300" cy="99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26000" spcFirstLastPara="1" rIns="10800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8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Thank you</a:t>
            </a:r>
            <a:endParaRPr sz="6800">
              <a:solidFill>
                <a:schemeClr val="accent1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220" name="Google Shape;220;p24"/>
          <p:cNvSpPr/>
          <p:nvPr>
            <p:ph idx="6" type="pic"/>
          </p:nvPr>
        </p:nvSpPr>
        <p:spPr>
          <a:xfrm>
            <a:off x="722975" y="2810300"/>
            <a:ext cx="1472700" cy="1472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DIVIDER - CREAM" showMasterSp="0">
  <p:cSld name="DIVIDER 03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5"/>
          <p:cNvSpPr txBox="1"/>
          <p:nvPr>
            <p:ph type="ctrTitle"/>
          </p:nvPr>
        </p:nvSpPr>
        <p:spPr>
          <a:xfrm>
            <a:off x="2432053" y="1960277"/>
            <a:ext cx="49566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Inter Tight SemiBold"/>
              <a:buNone/>
              <a:defRPr sz="5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23" name="Google Shape;223;p25"/>
          <p:cNvSpPr/>
          <p:nvPr>
            <p:ph idx="2" type="pic"/>
          </p:nvPr>
        </p:nvSpPr>
        <p:spPr>
          <a:xfrm>
            <a:off x="701650" y="2051574"/>
            <a:ext cx="598200" cy="365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Text Only 3 col.">
  <p:cSld name="3X CONTENT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6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26"/>
          <p:cNvSpPr txBox="1"/>
          <p:nvPr>
            <p:ph idx="1" type="body"/>
          </p:nvPr>
        </p:nvSpPr>
        <p:spPr>
          <a:xfrm>
            <a:off x="684949" y="1337467"/>
            <a:ext cx="2476125" cy="3385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27" name="Google Shape;227;p26"/>
          <p:cNvSpPr txBox="1"/>
          <p:nvPr>
            <p:ph idx="2" type="body"/>
          </p:nvPr>
        </p:nvSpPr>
        <p:spPr>
          <a:xfrm>
            <a:off x="3335326" y="1337467"/>
            <a:ext cx="2476125" cy="3385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28" name="Google Shape;228;p26"/>
          <p:cNvSpPr txBox="1"/>
          <p:nvPr>
            <p:ph idx="3" type="body"/>
          </p:nvPr>
        </p:nvSpPr>
        <p:spPr>
          <a:xfrm>
            <a:off x="5985702" y="1348840"/>
            <a:ext cx="2476125" cy="3385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29" name="Google Shape;229;p26"/>
          <p:cNvSpPr txBox="1"/>
          <p:nvPr>
            <p:ph idx="4" type="body"/>
          </p:nvPr>
        </p:nvSpPr>
        <p:spPr>
          <a:xfrm>
            <a:off x="684213" y="857681"/>
            <a:ext cx="77757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30" name="Google Shape;230;p26"/>
          <p:cNvSpPr txBox="1"/>
          <p:nvPr>
            <p:ph idx="12" type="sldNum"/>
          </p:nvPr>
        </p:nvSpPr>
        <p:spPr>
          <a:xfrm>
            <a:off x="93669" y="4906615"/>
            <a:ext cx="1281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1" name="Google Shape;231;p26"/>
          <p:cNvSpPr txBox="1"/>
          <p:nvPr>
            <p:ph idx="5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32" name="Google Shape;232;p26"/>
          <p:cNvSpPr txBox="1"/>
          <p:nvPr>
            <p:ph idx="6" type="sldNum"/>
          </p:nvPr>
        </p:nvSpPr>
        <p:spPr>
          <a:xfrm>
            <a:off x="6796101" y="4906725"/>
            <a:ext cx="2210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sp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RESEARCH - Single">
  <p:cSld name="TWO THIRDS 01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27"/>
          <p:cNvSpPr txBox="1"/>
          <p:nvPr>
            <p:ph idx="1" type="body"/>
          </p:nvPr>
        </p:nvSpPr>
        <p:spPr>
          <a:xfrm>
            <a:off x="5673750" y="3064075"/>
            <a:ext cx="2785800" cy="16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36" name="Google Shape;236;p27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7" name="Google Shape;237;p27"/>
          <p:cNvSpPr txBox="1"/>
          <p:nvPr>
            <p:ph idx="2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38" name="Google Shape;238;p27"/>
          <p:cNvSpPr txBox="1"/>
          <p:nvPr>
            <p:ph idx="3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239" name="Google Shape;239;p27"/>
          <p:cNvSpPr/>
          <p:nvPr>
            <p:ph idx="4" type="pic"/>
          </p:nvPr>
        </p:nvSpPr>
        <p:spPr>
          <a:xfrm>
            <a:off x="692025" y="839650"/>
            <a:ext cx="1138500" cy="256800"/>
          </a:xfrm>
          <a:prstGeom prst="rect">
            <a:avLst/>
          </a:prstGeom>
          <a:noFill/>
          <a:ln>
            <a:noFill/>
          </a:ln>
        </p:spPr>
      </p:sp>
      <p:sp>
        <p:nvSpPr>
          <p:cNvPr id="240" name="Google Shape;240;p27"/>
          <p:cNvSpPr/>
          <p:nvPr>
            <p:ph idx="5" type="pic"/>
          </p:nvPr>
        </p:nvSpPr>
        <p:spPr>
          <a:xfrm>
            <a:off x="1958918" y="839650"/>
            <a:ext cx="1138500" cy="256800"/>
          </a:xfrm>
          <a:prstGeom prst="rect">
            <a:avLst/>
          </a:prstGeom>
          <a:noFill/>
          <a:ln>
            <a:noFill/>
          </a:ln>
        </p:spPr>
      </p:sp>
      <p:sp>
        <p:nvSpPr>
          <p:cNvPr id="241" name="Google Shape;241;p27"/>
          <p:cNvSpPr/>
          <p:nvPr>
            <p:ph idx="6" type="pic"/>
          </p:nvPr>
        </p:nvSpPr>
        <p:spPr>
          <a:xfrm>
            <a:off x="3225811" y="839650"/>
            <a:ext cx="1138500" cy="2568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27"/>
          <p:cNvSpPr/>
          <p:nvPr>
            <p:ph idx="7" type="pic"/>
          </p:nvPr>
        </p:nvSpPr>
        <p:spPr>
          <a:xfrm>
            <a:off x="719700" y="1337475"/>
            <a:ext cx="4705800" cy="3396600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27"/>
          <p:cNvSpPr txBox="1"/>
          <p:nvPr>
            <p:ph idx="8" type="title"/>
          </p:nvPr>
        </p:nvSpPr>
        <p:spPr>
          <a:xfrm>
            <a:off x="5673750" y="2609275"/>
            <a:ext cx="27858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27"/>
          <p:cNvSpPr txBox="1"/>
          <p:nvPr>
            <p:ph idx="9" type="body"/>
          </p:nvPr>
        </p:nvSpPr>
        <p:spPr>
          <a:xfrm>
            <a:off x="5908200" y="1333500"/>
            <a:ext cx="25515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45" name="Google Shape;245;p27"/>
          <p:cNvSpPr/>
          <p:nvPr>
            <p:ph idx="13" type="pic"/>
          </p:nvPr>
        </p:nvSpPr>
        <p:spPr>
          <a:xfrm>
            <a:off x="5678375" y="1348150"/>
            <a:ext cx="180600" cy="180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RESEARCH - Double">
  <p:cSld name="TWO THIRDS 01_1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8"/>
          <p:cNvSpPr txBox="1"/>
          <p:nvPr>
            <p:ph type="title"/>
          </p:nvPr>
        </p:nvSpPr>
        <p:spPr>
          <a:xfrm>
            <a:off x="684225" y="424100"/>
            <a:ext cx="36801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8"/>
          <p:cNvSpPr txBox="1"/>
          <p:nvPr>
            <p:ph idx="1" type="body"/>
          </p:nvPr>
        </p:nvSpPr>
        <p:spPr>
          <a:xfrm>
            <a:off x="692025" y="1333500"/>
            <a:ext cx="3680100" cy="11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49" name="Google Shape;249;p28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0" name="Google Shape;250;p28"/>
          <p:cNvSpPr txBox="1"/>
          <p:nvPr>
            <p:ph idx="2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51" name="Google Shape;251;p28"/>
          <p:cNvSpPr txBox="1"/>
          <p:nvPr>
            <p:ph idx="3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252" name="Google Shape;252;p28"/>
          <p:cNvSpPr/>
          <p:nvPr>
            <p:ph idx="4" type="pic"/>
          </p:nvPr>
        </p:nvSpPr>
        <p:spPr>
          <a:xfrm>
            <a:off x="692025" y="839650"/>
            <a:ext cx="1138500" cy="256800"/>
          </a:xfrm>
          <a:prstGeom prst="rect">
            <a:avLst/>
          </a:prstGeom>
          <a:noFill/>
          <a:ln>
            <a:noFill/>
          </a:ln>
        </p:spPr>
      </p:sp>
      <p:sp>
        <p:nvSpPr>
          <p:cNvPr id="253" name="Google Shape;253;p28"/>
          <p:cNvSpPr/>
          <p:nvPr>
            <p:ph idx="5" type="pic"/>
          </p:nvPr>
        </p:nvSpPr>
        <p:spPr>
          <a:xfrm>
            <a:off x="1958918" y="839650"/>
            <a:ext cx="1138500" cy="256800"/>
          </a:xfrm>
          <a:prstGeom prst="rect">
            <a:avLst/>
          </a:prstGeom>
          <a:noFill/>
          <a:ln>
            <a:noFill/>
          </a:ln>
        </p:spPr>
      </p:sp>
      <p:sp>
        <p:nvSpPr>
          <p:cNvPr id="254" name="Google Shape;254;p28"/>
          <p:cNvSpPr/>
          <p:nvPr>
            <p:ph idx="6" type="pic"/>
          </p:nvPr>
        </p:nvSpPr>
        <p:spPr>
          <a:xfrm>
            <a:off x="684300" y="2708325"/>
            <a:ext cx="3680100" cy="1824600"/>
          </a:xfrm>
          <a:prstGeom prst="rect">
            <a:avLst/>
          </a:prstGeom>
          <a:noFill/>
          <a:ln>
            <a:noFill/>
          </a:ln>
        </p:spPr>
      </p:sp>
      <p:sp>
        <p:nvSpPr>
          <p:cNvPr id="255" name="Google Shape;255;p28"/>
          <p:cNvSpPr txBox="1"/>
          <p:nvPr>
            <p:ph idx="7" type="title"/>
          </p:nvPr>
        </p:nvSpPr>
        <p:spPr>
          <a:xfrm>
            <a:off x="4771900" y="424100"/>
            <a:ext cx="36801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28"/>
          <p:cNvSpPr txBox="1"/>
          <p:nvPr>
            <p:ph idx="8" type="body"/>
          </p:nvPr>
        </p:nvSpPr>
        <p:spPr>
          <a:xfrm>
            <a:off x="4779700" y="1333500"/>
            <a:ext cx="3680100" cy="11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57" name="Google Shape;257;p28"/>
          <p:cNvSpPr txBox="1"/>
          <p:nvPr>
            <p:ph idx="9" type="body"/>
          </p:nvPr>
        </p:nvSpPr>
        <p:spPr>
          <a:xfrm>
            <a:off x="4771889" y="283709"/>
            <a:ext cx="21828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rt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rtl="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rtl="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rtl="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rtl="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58" name="Google Shape;258;p28"/>
          <p:cNvSpPr/>
          <p:nvPr>
            <p:ph idx="13" type="pic"/>
          </p:nvPr>
        </p:nvSpPr>
        <p:spPr>
          <a:xfrm>
            <a:off x="4779700" y="839650"/>
            <a:ext cx="1138500" cy="2568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28"/>
          <p:cNvSpPr/>
          <p:nvPr>
            <p:ph idx="14" type="pic"/>
          </p:nvPr>
        </p:nvSpPr>
        <p:spPr>
          <a:xfrm>
            <a:off x="6046593" y="839650"/>
            <a:ext cx="1138500" cy="2568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28"/>
          <p:cNvSpPr/>
          <p:nvPr>
            <p:ph idx="15" type="pic"/>
          </p:nvPr>
        </p:nvSpPr>
        <p:spPr>
          <a:xfrm>
            <a:off x="4771975" y="2708325"/>
            <a:ext cx="3680100" cy="1824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Stats">
  <p:cSld name="TITLE ONLY 03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9"/>
          <p:cNvPicPr preferRelativeResize="0"/>
          <p:nvPr/>
        </p:nvPicPr>
        <p:blipFill rotWithShape="1">
          <a:blip r:embed="rId2">
            <a:alphaModFix/>
          </a:blip>
          <a:srcRect b="0" l="2346" r="9463" t="0"/>
          <a:stretch/>
        </p:blipFill>
        <p:spPr>
          <a:xfrm>
            <a:off x="1" y="1202620"/>
            <a:ext cx="9144000" cy="2278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9"/>
          <p:cNvPicPr preferRelativeResize="0"/>
          <p:nvPr/>
        </p:nvPicPr>
        <p:blipFill rotWithShape="1">
          <a:blip r:embed="rId2">
            <a:alphaModFix/>
          </a:blip>
          <a:srcRect b="0" l="2349" r="9462" t="0"/>
          <a:stretch/>
        </p:blipFill>
        <p:spPr>
          <a:xfrm>
            <a:off x="1" y="-327417"/>
            <a:ext cx="9144000" cy="2278463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9"/>
          <p:cNvSpPr txBox="1"/>
          <p:nvPr>
            <p:ph type="title"/>
          </p:nvPr>
        </p:nvSpPr>
        <p:spPr>
          <a:xfrm>
            <a:off x="6172153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29"/>
          <p:cNvSpPr txBox="1"/>
          <p:nvPr>
            <p:ph idx="2" type="title"/>
          </p:nvPr>
        </p:nvSpPr>
        <p:spPr>
          <a:xfrm>
            <a:off x="6172153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9"/>
          <p:cNvSpPr txBox="1"/>
          <p:nvPr>
            <p:ph idx="3"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9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8" name="Google Shape;268;p29"/>
          <p:cNvSpPr txBox="1"/>
          <p:nvPr>
            <p:ph idx="4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269" name="Google Shape;269;p29"/>
          <p:cNvSpPr txBox="1"/>
          <p:nvPr>
            <p:ph idx="5" type="title"/>
          </p:nvPr>
        </p:nvSpPr>
        <p:spPr>
          <a:xfrm>
            <a:off x="1695040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29"/>
          <p:cNvSpPr txBox="1"/>
          <p:nvPr>
            <p:ph idx="6" type="title"/>
          </p:nvPr>
        </p:nvSpPr>
        <p:spPr>
          <a:xfrm>
            <a:off x="3861753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29"/>
          <p:cNvSpPr txBox="1"/>
          <p:nvPr>
            <p:ph idx="7" type="title"/>
          </p:nvPr>
        </p:nvSpPr>
        <p:spPr>
          <a:xfrm>
            <a:off x="1695040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29"/>
          <p:cNvSpPr txBox="1"/>
          <p:nvPr>
            <p:ph idx="8" type="title"/>
          </p:nvPr>
        </p:nvSpPr>
        <p:spPr>
          <a:xfrm>
            <a:off x="3861753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29"/>
          <p:cNvSpPr txBox="1"/>
          <p:nvPr>
            <p:ph idx="1" type="body"/>
          </p:nvPr>
        </p:nvSpPr>
        <p:spPr>
          <a:xfrm>
            <a:off x="5908200" y="629609"/>
            <a:ext cx="25515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74" name="Google Shape;274;p29"/>
          <p:cNvSpPr/>
          <p:nvPr>
            <p:ph idx="9" type="pic"/>
          </p:nvPr>
        </p:nvSpPr>
        <p:spPr>
          <a:xfrm>
            <a:off x="5678375" y="644259"/>
            <a:ext cx="180600" cy="180600"/>
          </a:xfrm>
          <a:prstGeom prst="rect">
            <a:avLst/>
          </a:prstGeom>
          <a:noFill/>
          <a:ln>
            <a:noFill/>
          </a:ln>
        </p:spPr>
      </p:sp>
      <p:sp>
        <p:nvSpPr>
          <p:cNvPr id="275" name="Google Shape;275;p29"/>
          <p:cNvSpPr txBox="1"/>
          <p:nvPr>
            <p:ph idx="13" type="body"/>
          </p:nvPr>
        </p:nvSpPr>
        <p:spPr>
          <a:xfrm>
            <a:off x="1771250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  <a:defRPr sz="1000">
                <a:solidFill>
                  <a:srgbClr val="091F1D"/>
                </a:solidFill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76" name="Google Shape;276;p29"/>
          <p:cNvSpPr txBox="1"/>
          <p:nvPr>
            <p:ph idx="14" type="body"/>
          </p:nvPr>
        </p:nvSpPr>
        <p:spPr>
          <a:xfrm>
            <a:off x="3937963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 rtl="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 rtl="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77" name="Google Shape;277;p29"/>
          <p:cNvSpPr txBox="1"/>
          <p:nvPr>
            <p:ph idx="15" type="body"/>
          </p:nvPr>
        </p:nvSpPr>
        <p:spPr>
          <a:xfrm>
            <a:off x="6248363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 rtl="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 rtl="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78" name="Google Shape;278;p29"/>
          <p:cNvSpPr txBox="1"/>
          <p:nvPr>
            <p:ph idx="16" type="body"/>
          </p:nvPr>
        </p:nvSpPr>
        <p:spPr>
          <a:xfrm>
            <a:off x="1771250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 rtl="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 rtl="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79" name="Google Shape;279;p29"/>
          <p:cNvSpPr txBox="1"/>
          <p:nvPr>
            <p:ph idx="17" type="body"/>
          </p:nvPr>
        </p:nvSpPr>
        <p:spPr>
          <a:xfrm>
            <a:off x="3937963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 rtl="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 rtl="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80" name="Google Shape;280;p29"/>
          <p:cNvSpPr txBox="1"/>
          <p:nvPr>
            <p:ph idx="18" type="body"/>
          </p:nvPr>
        </p:nvSpPr>
        <p:spPr>
          <a:xfrm>
            <a:off x="6248363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 rtl="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rtl="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 rtl="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 rtl="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IMPACT ">
  <p:cSld name="1X IMAGE + COPY 03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"/>
          <p:cNvSpPr/>
          <p:nvPr/>
        </p:nvSpPr>
        <p:spPr>
          <a:xfrm>
            <a:off x="-1" y="1023255"/>
            <a:ext cx="4401034" cy="1578031"/>
          </a:xfrm>
          <a:custGeom>
            <a:rect b="b" l="l" r="r" t="t"/>
            <a:pathLst>
              <a:path extrusionOk="0" h="1502230" w="4390572">
                <a:moveTo>
                  <a:pt x="0" y="0"/>
                </a:moveTo>
                <a:cubicBezTo>
                  <a:pt x="1509331" y="912679"/>
                  <a:pt x="3489530" y="1411701"/>
                  <a:pt x="4390572" y="150223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3" name="Google Shape;283;p30"/>
          <p:cNvSpPr/>
          <p:nvPr>
            <p:ph idx="2" type="pic"/>
          </p:nvPr>
        </p:nvSpPr>
        <p:spPr>
          <a:xfrm>
            <a:off x="5519051" y="409583"/>
            <a:ext cx="2940736" cy="4322756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84" name="Google Shape;284;p30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5" name="Google Shape;285;p30"/>
          <p:cNvSpPr txBox="1"/>
          <p:nvPr>
            <p:ph type="title"/>
          </p:nvPr>
        </p:nvSpPr>
        <p:spPr>
          <a:xfrm>
            <a:off x="684214" y="409582"/>
            <a:ext cx="4453844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30"/>
          <p:cNvSpPr txBox="1"/>
          <p:nvPr>
            <p:ph idx="1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87" name="Google Shape;287;p30"/>
          <p:cNvSpPr/>
          <p:nvPr>
            <p:ph idx="3" type="pic"/>
          </p:nvPr>
        </p:nvSpPr>
        <p:spPr>
          <a:xfrm>
            <a:off x="3961313" y="1253219"/>
            <a:ext cx="1906087" cy="266563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88" name="Google Shape;288;p30"/>
          <p:cNvSpPr txBox="1"/>
          <p:nvPr>
            <p:ph idx="4" type="body"/>
          </p:nvPr>
        </p:nvSpPr>
        <p:spPr>
          <a:xfrm>
            <a:off x="511929" y="1505244"/>
            <a:ext cx="3060328" cy="16336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180000" spcFirstLastPara="1" rIns="36000" wrap="square" tIns="252000">
            <a:spAutoFit/>
          </a:bodyPr>
          <a:lstStyle>
            <a:lvl1pPr indent="-228600" lvl="0" marL="457200" algn="l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SzPts val="4800"/>
              <a:buFont typeface="Inter Tight SemiBold"/>
              <a:buNone/>
              <a:defRPr sz="48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Font typeface="Inter Tight SemiBold"/>
              <a:buChar char="•"/>
              <a:defRPr sz="105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89" name="Google Shape;289;p30"/>
          <p:cNvSpPr txBox="1"/>
          <p:nvPr>
            <p:ph idx="5" type="body"/>
          </p:nvPr>
        </p:nvSpPr>
        <p:spPr>
          <a:xfrm>
            <a:off x="684214" y="3230835"/>
            <a:ext cx="1747836" cy="54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indent="-28575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Char char="•"/>
              <a:defRPr sz="900"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grpSp>
        <p:nvGrpSpPr>
          <p:cNvPr id="290" name="Google Shape;290;p30"/>
          <p:cNvGrpSpPr/>
          <p:nvPr/>
        </p:nvGrpSpPr>
        <p:grpSpPr>
          <a:xfrm>
            <a:off x="5496084" y="2606460"/>
            <a:ext cx="3647916" cy="0"/>
            <a:chOff x="5496084" y="2606460"/>
            <a:chExt cx="3647916" cy="0"/>
          </a:xfrm>
        </p:grpSpPr>
        <p:cxnSp>
          <p:nvCxnSpPr>
            <p:cNvPr id="291" name="Google Shape;291;p30"/>
            <p:cNvCxnSpPr/>
            <p:nvPr/>
          </p:nvCxnSpPr>
          <p:spPr>
            <a:xfrm>
              <a:off x="5496084" y="2606460"/>
              <a:ext cx="1081872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2" name="Google Shape;292;p30"/>
            <p:cNvCxnSpPr/>
            <p:nvPr/>
          </p:nvCxnSpPr>
          <p:spPr>
            <a:xfrm>
              <a:off x="7575176" y="2606460"/>
              <a:ext cx="1568824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93" name="Google Shape;293;p30"/>
          <p:cNvSpPr txBox="1"/>
          <p:nvPr>
            <p:ph idx="6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VER " showMasterSp="0">
  <p:cSld name="TITLE 04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30;p4"/>
          <p:cNvCxnSpPr/>
          <p:nvPr/>
        </p:nvCxnSpPr>
        <p:spPr>
          <a:xfrm>
            <a:off x="997325" y="2721425"/>
            <a:ext cx="81468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" name="Google Shape;31;p4"/>
          <p:cNvSpPr txBox="1"/>
          <p:nvPr>
            <p:ph type="ctrTitle"/>
          </p:nvPr>
        </p:nvSpPr>
        <p:spPr>
          <a:xfrm>
            <a:off x="684214" y="2035174"/>
            <a:ext cx="3218920" cy="107209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44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684213" y="3197872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33" name="Google Shape;33;p4"/>
          <p:cNvSpPr/>
          <p:nvPr>
            <p:ph idx="2" type="pic"/>
          </p:nvPr>
        </p:nvSpPr>
        <p:spPr>
          <a:xfrm>
            <a:off x="4382558" y="1484026"/>
            <a:ext cx="1458913" cy="21513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" name="Google Shape;34;p4"/>
          <p:cNvSpPr/>
          <p:nvPr>
            <p:ph idx="3" type="pic"/>
          </p:nvPr>
        </p:nvSpPr>
        <p:spPr>
          <a:xfrm>
            <a:off x="6081136" y="653381"/>
            <a:ext cx="2565500" cy="3824514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" name="Google Shape;35;p4"/>
          <p:cNvSpPr/>
          <p:nvPr>
            <p:ph idx="4" type="pic"/>
          </p:nvPr>
        </p:nvSpPr>
        <p:spPr>
          <a:xfrm>
            <a:off x="8901513" y="1484026"/>
            <a:ext cx="241566" cy="21513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cxnSp>
        <p:nvCxnSpPr>
          <p:cNvPr id="36" name="Google Shape;36;p4"/>
          <p:cNvCxnSpPr/>
          <p:nvPr/>
        </p:nvCxnSpPr>
        <p:spPr>
          <a:xfrm>
            <a:off x="0" y="2721429"/>
            <a:ext cx="5511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1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96" name="Google Shape;296;p31"/>
          <p:cNvSpPr txBox="1"/>
          <p:nvPr>
            <p:ph idx="1" type="body"/>
          </p:nvPr>
        </p:nvSpPr>
        <p:spPr>
          <a:xfrm>
            <a:off x="684213" y="857681"/>
            <a:ext cx="77757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97" name="Google Shape;297;p31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8" name="Google Shape;298;p31"/>
          <p:cNvSpPr txBox="1"/>
          <p:nvPr>
            <p:ph idx="2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MENET 02">
  <p:cSld name="STATMENET 02">
    <p:bg>
      <p:bgPr>
        <a:solidFill>
          <a:schemeClr val="lt2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"/>
          <p:cNvSpPr txBox="1"/>
          <p:nvPr>
            <p:ph type="ctrTitle"/>
          </p:nvPr>
        </p:nvSpPr>
        <p:spPr>
          <a:xfrm>
            <a:off x="684213" y="1663701"/>
            <a:ext cx="6504000" cy="21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32"/>
          <p:cNvSpPr txBox="1"/>
          <p:nvPr>
            <p:ph idx="1" type="body"/>
          </p:nvPr>
        </p:nvSpPr>
        <p:spPr>
          <a:xfrm>
            <a:off x="684213" y="3841750"/>
            <a:ext cx="38877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accent1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302" name="Google Shape;302;p32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CONTENTS">
  <p:cSld name="AGENDA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-6839" y="-8388"/>
            <a:ext cx="9167617" cy="1828838"/>
          </a:xfrm>
          <a:custGeom>
            <a:rect b="b" l="l" r="r" t="t"/>
            <a:pathLst>
              <a:path extrusionOk="0" h="1828838" w="9167617">
                <a:moveTo>
                  <a:pt x="0" y="0"/>
                </a:moveTo>
                <a:cubicBezTo>
                  <a:pt x="296320" y="987804"/>
                  <a:pt x="851026" y="1835425"/>
                  <a:pt x="2666149" y="1828800"/>
                </a:cubicBezTo>
                <a:lnTo>
                  <a:pt x="9167617" y="1828800"/>
                </a:ln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" name="Google Shape;39;p5"/>
          <p:cNvSpPr txBox="1"/>
          <p:nvPr>
            <p:ph type="title"/>
          </p:nvPr>
        </p:nvSpPr>
        <p:spPr>
          <a:xfrm>
            <a:off x="684235" y="1412075"/>
            <a:ext cx="20052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/>
          <p:nvPr/>
        </p:nvSpPr>
        <p:spPr>
          <a:xfrm>
            <a:off x="424450" y="4798075"/>
            <a:ext cx="1042800" cy="3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1" name="Google Shape;41;p5"/>
          <p:cNvSpPr txBox="1"/>
          <p:nvPr>
            <p:ph idx="1" type="body"/>
          </p:nvPr>
        </p:nvSpPr>
        <p:spPr>
          <a:xfrm>
            <a:off x="5430175" y="1753315"/>
            <a:ext cx="2425200" cy="24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252000" spcFirstLastPara="1" rIns="0" wrap="square" tIns="72000">
            <a:sp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2pPr>
            <a:lvl3pPr indent="-285750" lvl="2" marL="13716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rtl="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rtl="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2" type="body"/>
          </p:nvPr>
        </p:nvSpPr>
        <p:spPr>
          <a:xfrm>
            <a:off x="5430175" y="1576350"/>
            <a:ext cx="2425200" cy="24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252000" spcFirstLastPara="1" rIns="0" wrap="square" tIns="72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2pPr>
            <a:lvl3pPr indent="-285750" lvl="2" marL="1371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DIVIDER - No Numbering" showMasterSp="0">
  <p:cSld name="DIVIDER 02">
    <p:bg>
      <p:bgPr>
        <a:solidFill>
          <a:schemeClr val="accent1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ctrTitle"/>
          </p:nvPr>
        </p:nvSpPr>
        <p:spPr>
          <a:xfrm>
            <a:off x="684175" y="1958396"/>
            <a:ext cx="5018100" cy="11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5200"/>
              <a:buFont typeface="Inter Tight SemiBold"/>
              <a:buNone/>
              <a:defRPr sz="52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DIVIDER - Image" showMasterSp="0">
  <p:cSld name="DIVIDER 04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7" name="Google Shape;47;p7"/>
          <p:cNvSpPr txBox="1"/>
          <p:nvPr>
            <p:ph type="ctrTitle"/>
          </p:nvPr>
        </p:nvSpPr>
        <p:spPr>
          <a:xfrm>
            <a:off x="2432053" y="1960277"/>
            <a:ext cx="49566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48" name="Google Shape;48;p7"/>
          <p:cNvSpPr/>
          <p:nvPr>
            <p:ph idx="3" type="pic"/>
          </p:nvPr>
        </p:nvSpPr>
        <p:spPr>
          <a:xfrm>
            <a:off x="701650" y="2051574"/>
            <a:ext cx="598200" cy="365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DIVIDER - Orange" showMasterSp="0">
  <p:cSld name="DIVIDER 01">
    <p:bg>
      <p:bgPr>
        <a:solidFill>
          <a:schemeClr val="accent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/>
          <p:nvPr>
            <p:ph idx="2" type="pic"/>
          </p:nvPr>
        </p:nvSpPr>
        <p:spPr>
          <a:xfrm>
            <a:off x="701650" y="2051574"/>
            <a:ext cx="598200" cy="3657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8"/>
          <p:cNvSpPr txBox="1"/>
          <p:nvPr>
            <p:ph type="ctrTitle"/>
          </p:nvPr>
        </p:nvSpPr>
        <p:spPr>
          <a:xfrm>
            <a:off x="2432053" y="1960277"/>
            <a:ext cx="49566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Inter Tight SemiBold"/>
              <a:buNone/>
              <a:defRPr sz="52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Text Only 1 col.">
  <p:cSld name="HALF CONTEN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684212" y="1337467"/>
            <a:ext cx="4408649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2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" name="Google Shape;57;p9"/>
          <p:cNvSpPr txBox="1"/>
          <p:nvPr>
            <p:ph idx="3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58" name="Google Shape;58;p9"/>
          <p:cNvSpPr txBox="1"/>
          <p:nvPr>
            <p:ph idx="4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Text Only 2 Col">
  <p:cSld name="TWO THIRDS 02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761109" y="1337475"/>
            <a:ext cx="3698700" cy="3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684225" y="1337475"/>
            <a:ext cx="3698700" cy="3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5" name="Google Shape;65;p10"/>
          <p:cNvSpPr txBox="1"/>
          <p:nvPr>
            <p:ph idx="4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40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40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idx="5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29" Type="http://schemas.openxmlformats.org/officeDocument/2006/relationships/slideLayout" Target="../slideLayouts/slideLayout28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31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0.xml"/><Relationship Id="rId33" Type="http://schemas.openxmlformats.org/officeDocument/2006/relationships/theme" Target="../theme/theme2.xml"/><Relationship Id="rId10" Type="http://schemas.openxmlformats.org/officeDocument/2006/relationships/slideLayout" Target="../slideLayouts/slideLayout9.xml"/><Relationship Id="rId3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0"/>
            <a:ext cx="91440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684212" y="1333501"/>
            <a:ext cx="7775575" cy="34004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Inter Tight Medium"/>
              <a:buNone/>
              <a:defRPr i="0" sz="900" u="none" cap="none" strike="noStrike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indent="-285750" lvl="1" marL="9144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Inter Tight Medium"/>
              <a:buChar char="•"/>
              <a:defRPr i="0" sz="900" u="none" cap="none" strike="noStrike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indent="-285750" lvl="2" marL="13716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Inter Tight Medium"/>
              <a:buChar char="–"/>
              <a:defRPr i="0" sz="900" u="none" cap="none" strike="noStrike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Tight Medium"/>
              <a:buNone/>
              <a:defRPr i="0" sz="1400" u="none" cap="none" strike="noStrike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Tight Medium"/>
              <a:buNone/>
              <a:defRPr i="0" sz="1400" u="none" cap="none" strike="noStrike">
                <a:solidFill>
                  <a:schemeClr val="accen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indent="-289560" lvl="5" marL="2743200" marR="0" rtl="0" algn="l">
              <a:spcBef>
                <a:spcPts val="900"/>
              </a:spcBef>
              <a:spcAft>
                <a:spcPts val="0"/>
              </a:spcAft>
              <a:buClr>
                <a:srgbClr val="A4A2D6"/>
              </a:buClr>
              <a:buSzPts val="960"/>
              <a:buFont typeface="Inter Tight Medium"/>
              <a:buChar char="•"/>
              <a:defRPr i="0" sz="1200" u="none" cap="none" strike="noStrike">
                <a:solidFill>
                  <a:srgbClr val="5F5F5F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indent="-289560" lvl="6" marL="3200400" marR="0" rtl="0" algn="l">
              <a:spcBef>
                <a:spcPts val="240"/>
              </a:spcBef>
              <a:spcAft>
                <a:spcPts val="0"/>
              </a:spcAft>
              <a:buClr>
                <a:srgbClr val="A4A2D6"/>
              </a:buClr>
              <a:buSzPts val="960"/>
              <a:buFont typeface="Inter Tight Medium"/>
              <a:buChar char="•"/>
              <a:defRPr i="0" sz="1200" u="none" cap="none" strike="noStrike">
                <a:solidFill>
                  <a:srgbClr val="5F5F5F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indent="-289560" lvl="7" marL="3657600" marR="0" rtl="0" algn="l">
              <a:spcBef>
                <a:spcPts val="240"/>
              </a:spcBef>
              <a:spcAft>
                <a:spcPts val="0"/>
              </a:spcAft>
              <a:buClr>
                <a:srgbClr val="A4A2D6"/>
              </a:buClr>
              <a:buSzPts val="960"/>
              <a:buFont typeface="Inter Tight Medium"/>
              <a:buChar char="•"/>
              <a:defRPr i="0" sz="1200" u="none" cap="none" strike="noStrike">
                <a:solidFill>
                  <a:srgbClr val="5F5F5F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indent="-289560" lvl="8" marL="4114800" marR="0" rtl="0" algn="l">
              <a:spcBef>
                <a:spcPts val="240"/>
              </a:spcBef>
              <a:spcAft>
                <a:spcPts val="0"/>
              </a:spcAft>
              <a:buClr>
                <a:srgbClr val="A4A2D6"/>
              </a:buClr>
              <a:buSzPts val="960"/>
              <a:buFont typeface="Inter Tight Medium"/>
              <a:buChar char="•"/>
              <a:defRPr i="0" sz="1200" u="none" cap="none" strike="noStrike">
                <a:solidFill>
                  <a:srgbClr val="5F5F5F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0" lvl="1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indent="0" lvl="2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indent="0" lvl="3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indent="0" lvl="4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indent="0" lvl="5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indent="0" lvl="6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indent="0" lvl="7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indent="0" lvl="8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84213" y="4920012"/>
            <a:ext cx="529125" cy="10502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"/>
          <p:cNvSpPr txBox="1"/>
          <p:nvPr>
            <p:ph idx="2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0" lvl="1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indent="0" lvl="2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indent="0" lvl="3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indent="0" lvl="4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indent="0" lvl="5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indent="0" lvl="6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indent="0" lvl="7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indent="0" lvl="8" marL="0" marR="0" algn="r">
              <a:spcBef>
                <a:spcPts val="0"/>
              </a:spcBef>
              <a:buNone/>
              <a:defRPr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</a:t>
            </a:r>
            <a:r>
              <a:rPr lang="en-GB"/>
              <a:t> </a:t>
            </a:r>
            <a:r>
              <a:rPr lang="en-GB"/>
              <a:t>C the Signs 2025  |  </a:t>
            </a:r>
            <a:r>
              <a:rPr lang="en-GB"/>
              <a:t>Private</a:t>
            </a:r>
            <a:r>
              <a:rPr lang="en-GB"/>
              <a:t> &amp; Confidential</a:t>
            </a:r>
            <a:endParaRPr i="0" u="none" cap="none" strike="noStrik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</p:sldLayoutIdLst>
  <p:transition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329">
          <p15:clr>
            <a:srgbClr val="F26B43"/>
          </p15:clr>
        </p15:guide>
        <p15:guide id="2" orient="horz" pos="1325">
          <p15:clr>
            <a:srgbClr val="F26B43"/>
          </p15:clr>
        </p15:guide>
        <p15:guide id="3" pos="2880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3822">
          <p15:clr>
            <a:srgbClr val="F26B43"/>
          </p15:clr>
        </p15:guide>
        <p15:guide id="6" orient="horz" pos="259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840">
          <p15:clr>
            <a:srgbClr val="F26B43"/>
          </p15:clr>
        </p15:guide>
        <p15:guide id="9" orient="horz" pos="2981">
          <p15:clr>
            <a:srgbClr val="F26B43"/>
          </p15:clr>
        </p15:guide>
        <p15:guide id="10" orient="horz" pos="554">
          <p15:clr>
            <a:srgbClr val="F26B43"/>
          </p15:clr>
        </p15:guide>
        <p15:guide id="11" pos="431">
          <p15:clr>
            <a:srgbClr val="F26B43"/>
          </p15:clr>
        </p15:guide>
        <p15:guide id="12" pos="15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nikkistanley@cthesigns.net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3"/>
          <p:cNvSpPr txBox="1"/>
          <p:nvPr>
            <p:ph type="ctrTitle"/>
          </p:nvPr>
        </p:nvSpPr>
        <p:spPr>
          <a:xfrm>
            <a:off x="136350" y="585750"/>
            <a:ext cx="6116700" cy="396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00">
                <a:solidFill>
                  <a:schemeClr val="accent1"/>
                </a:solidFill>
              </a:rPr>
              <a:t>Nikki Stanley </a:t>
            </a:r>
            <a:endParaRPr sz="39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chemeClr val="accent1"/>
                </a:solidFill>
              </a:rPr>
              <a:t>Implementation Lead</a:t>
            </a:r>
            <a:r>
              <a:rPr b="1" lang="en-GB" sz="3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39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 u="sng">
                <a:solidFill>
                  <a:srgbClr val="666666"/>
                </a:solidFill>
                <a:latin typeface="Inter Tight"/>
                <a:ea typeface="Inter Tight"/>
                <a:cs typeface="Inter Tight"/>
                <a:sym typeface="Inter Tigh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nikkistanley@cthesigns.net</a:t>
            </a:r>
            <a:r>
              <a:rPr lang="en-GB" sz="3100">
                <a:solidFill>
                  <a:srgbClr val="666666"/>
                </a:solidFill>
                <a:latin typeface="Inter Tight"/>
                <a:ea typeface="Inter Tight"/>
                <a:cs typeface="Inter Tight"/>
                <a:sym typeface="Inter Tight"/>
              </a:rPr>
              <a:t> </a:t>
            </a:r>
            <a:endParaRPr sz="3100">
              <a:solidFill>
                <a:srgbClr val="666666"/>
              </a:solidFill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666666"/>
              </a:solidFill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666666"/>
              </a:solidFill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66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666666"/>
              </a:solidFill>
            </a:endParaRPr>
          </a:p>
        </p:txBody>
      </p:sp>
      <p:pic>
        <p:nvPicPr>
          <p:cNvPr id="309" name="Google Shape;30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3050" y="977075"/>
            <a:ext cx="2786900" cy="278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3" title="C_the_Signs_Butterfly_Icon_RGB_Violet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61423" y="3859875"/>
            <a:ext cx="1284908" cy="1283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4"/>
          <p:cNvSpPr txBox="1"/>
          <p:nvPr>
            <p:ph type="ctrTitle"/>
          </p:nvPr>
        </p:nvSpPr>
        <p:spPr>
          <a:xfrm>
            <a:off x="1026714" y="3570547"/>
            <a:ext cx="7090500" cy="344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T</a:t>
            </a:r>
            <a:r>
              <a:rPr lang="en-GB" sz="2800"/>
              <a:t>hank you for your time today</a:t>
            </a:r>
            <a:endParaRPr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5"/>
          <p:cNvSpPr txBox="1"/>
          <p:nvPr/>
        </p:nvSpPr>
        <p:spPr>
          <a:xfrm>
            <a:off x="808575" y="1377400"/>
            <a:ext cx="7540800" cy="30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23" name="Google Shape;323;p35"/>
          <p:cNvSpPr txBox="1"/>
          <p:nvPr/>
        </p:nvSpPr>
        <p:spPr>
          <a:xfrm>
            <a:off x="2137475" y="1630400"/>
            <a:ext cx="5192100" cy="14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ANY QUESTIONS?</a:t>
            </a:r>
            <a:endParaRPr sz="3300">
              <a:solidFill>
                <a:schemeClr val="lt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PT TEMPLATE">
  <a:themeElements>
    <a:clrScheme name="CURIE">
      <a:dk1>
        <a:srgbClr val="000000"/>
      </a:dk1>
      <a:lt1>
        <a:srgbClr val="FFFFFF"/>
      </a:lt1>
      <a:dk2>
        <a:srgbClr val="091F1D"/>
      </a:dk2>
      <a:lt2>
        <a:srgbClr val="F7F7EA"/>
      </a:lt2>
      <a:accent1>
        <a:srgbClr val="8C1BF5"/>
      </a:accent1>
      <a:accent2>
        <a:srgbClr val="FF793E"/>
      </a:accent2>
      <a:accent3>
        <a:srgbClr val="091F1D"/>
      </a:accent3>
      <a:accent4>
        <a:srgbClr val="E2FFFD"/>
      </a:accent4>
      <a:accent5>
        <a:srgbClr val="FFFFFF"/>
      </a:accent5>
      <a:accent6>
        <a:srgbClr val="F7F7EA"/>
      </a:accent6>
      <a:hlink>
        <a:srgbClr val="717171"/>
      </a:hlink>
      <a:folHlink>
        <a:srgbClr val="71717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