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75" r:id="rId6"/>
    <p:sldId id="276" r:id="rId7"/>
    <p:sldId id="261" r:id="rId8"/>
    <p:sldId id="278" r:id="rId9"/>
    <p:sldId id="259" r:id="rId10"/>
    <p:sldId id="263" r:id="rId11"/>
    <p:sldId id="277" r:id="rId12"/>
    <p:sldId id="264" r:id="rId13"/>
    <p:sldId id="265" r:id="rId14"/>
    <p:sldId id="266" r:id="rId15"/>
    <p:sldId id="274" r:id="rId16"/>
    <p:sldId id="267" r:id="rId17"/>
    <p:sldId id="268" r:id="rId18"/>
    <p:sldId id="269" r:id="rId19"/>
    <p:sldId id="273" r:id="rId20"/>
    <p:sldId id="271" r:id="rId21"/>
    <p:sldId id="270" r:id="rId22"/>
    <p:sldId id="27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721"/>
  </p:normalViewPr>
  <p:slideViewPr>
    <p:cSldViewPr snapToGrid="0" snapToObjects="1">
      <p:cViewPr>
        <p:scale>
          <a:sx n="93" d="100"/>
          <a:sy n="93" d="100"/>
        </p:scale>
        <p:origin x="14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30.png"/><Relationship Id="rId7" Type="http://schemas.openxmlformats.org/officeDocument/2006/relationships/image" Target="../media/image24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10" Type="http://schemas.openxmlformats.org/officeDocument/2006/relationships/image" Target="../media/image35.svg"/><Relationship Id="rId4" Type="http://schemas.openxmlformats.org/officeDocument/2006/relationships/image" Target="../media/image31.svg"/><Relationship Id="rId9" Type="http://schemas.openxmlformats.org/officeDocument/2006/relationships/image" Target="../media/image3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_rels/drawing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30.png"/><Relationship Id="rId7" Type="http://schemas.openxmlformats.org/officeDocument/2006/relationships/image" Target="../media/image24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10" Type="http://schemas.openxmlformats.org/officeDocument/2006/relationships/image" Target="../media/image35.svg"/><Relationship Id="rId4" Type="http://schemas.openxmlformats.org/officeDocument/2006/relationships/image" Target="../media/image31.svg"/><Relationship Id="rId9" Type="http://schemas.openxmlformats.org/officeDocument/2006/relationships/image" Target="../media/image3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AE5E01-14D1-46F8-9350-E4F4815FADFE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56AE799-3271-4C14-A906-896A4F2DDCBF}">
      <dgm:prSet/>
      <dgm:spPr/>
      <dgm:t>
        <a:bodyPr/>
        <a:lstStyle/>
        <a:p>
          <a:r>
            <a:rPr lang="en-US"/>
            <a:t>Explore the importance of Equity, Diversity and inclusion (EDI) in primary care</a:t>
          </a:r>
        </a:p>
      </dgm:t>
    </dgm:pt>
    <dgm:pt modelId="{B46BB3F3-C4AD-4617-9D77-0EDF2AAE3FA3}" type="parTrans" cxnId="{B9476001-08D7-4CC3-8BE8-CBBB57A9D5DE}">
      <dgm:prSet/>
      <dgm:spPr/>
      <dgm:t>
        <a:bodyPr/>
        <a:lstStyle/>
        <a:p>
          <a:endParaRPr lang="en-US"/>
        </a:p>
      </dgm:t>
    </dgm:pt>
    <dgm:pt modelId="{03375AF5-D28D-48AD-9A32-278CBE7CBDD4}" type="sibTrans" cxnId="{B9476001-08D7-4CC3-8BE8-CBBB57A9D5DE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79E8198B-89E0-4801-A536-F28DF9D8D45F}">
      <dgm:prSet/>
      <dgm:spPr/>
      <dgm:t>
        <a:bodyPr/>
        <a:lstStyle/>
        <a:p>
          <a:r>
            <a:rPr lang="en-US"/>
            <a:t>Identify challenges and biases affecting patient access, care and staff wellbeing</a:t>
          </a:r>
        </a:p>
      </dgm:t>
    </dgm:pt>
    <dgm:pt modelId="{04175725-5149-4152-8F49-F12EC1E50627}" type="parTrans" cxnId="{D8B5A789-97BF-4ABC-AD29-7AB5E5B41E40}">
      <dgm:prSet/>
      <dgm:spPr/>
      <dgm:t>
        <a:bodyPr/>
        <a:lstStyle/>
        <a:p>
          <a:endParaRPr lang="en-US"/>
        </a:p>
      </dgm:t>
    </dgm:pt>
    <dgm:pt modelId="{2C5892C0-6D34-4808-BE16-38F0208ABC4A}" type="sibTrans" cxnId="{D8B5A789-97BF-4ABC-AD29-7AB5E5B41E40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06063DD6-F1D4-4D4C-A324-7E265A40BBD0}">
      <dgm:prSet/>
      <dgm:spPr/>
      <dgm:t>
        <a:bodyPr/>
        <a:lstStyle/>
        <a:p>
          <a:r>
            <a:rPr lang="en-US" dirty="0"/>
            <a:t>Reasonable adjustments and accessibility</a:t>
          </a:r>
        </a:p>
      </dgm:t>
    </dgm:pt>
    <dgm:pt modelId="{54C2A63D-C32A-4355-B85D-6B6291050FBD}" type="parTrans" cxnId="{3E3CD929-F40A-4A85-8855-23612235B873}">
      <dgm:prSet/>
      <dgm:spPr/>
      <dgm:t>
        <a:bodyPr/>
        <a:lstStyle/>
        <a:p>
          <a:endParaRPr lang="en-US"/>
        </a:p>
      </dgm:t>
    </dgm:pt>
    <dgm:pt modelId="{5A0DF692-D2D8-4B40-A810-BA6FB96D836B}" type="sibTrans" cxnId="{3E3CD929-F40A-4A85-8855-23612235B873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322E30A2-0E4C-4D5A-B2F9-1F8E22D893D2}">
      <dgm:prSet/>
      <dgm:spPr/>
      <dgm:t>
        <a:bodyPr/>
        <a:lstStyle/>
        <a:p>
          <a:r>
            <a:rPr lang="en-US" dirty="0"/>
            <a:t>Commit to practical actions we can implement in surgeries.</a:t>
          </a:r>
        </a:p>
      </dgm:t>
    </dgm:pt>
    <dgm:pt modelId="{93435456-1281-481F-BBB2-0C82C2260C6C}" type="parTrans" cxnId="{CACDC254-F1D5-49F7-93D0-BF57B0BE1C94}">
      <dgm:prSet/>
      <dgm:spPr/>
      <dgm:t>
        <a:bodyPr/>
        <a:lstStyle/>
        <a:p>
          <a:endParaRPr lang="en-US"/>
        </a:p>
      </dgm:t>
    </dgm:pt>
    <dgm:pt modelId="{90C39EFD-2B8C-4D82-811A-57478329DD73}" type="sibTrans" cxnId="{CACDC254-F1D5-49F7-93D0-BF57B0BE1C94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CF9788A7-7BA5-3447-993A-6901EEA2F3CA}" type="pres">
      <dgm:prSet presAssocID="{87AE5E01-14D1-46F8-9350-E4F4815FADFE}" presName="Name0" presStyleCnt="0">
        <dgm:presLayoutVars>
          <dgm:animLvl val="lvl"/>
          <dgm:resizeHandles val="exact"/>
        </dgm:presLayoutVars>
      </dgm:prSet>
      <dgm:spPr/>
    </dgm:pt>
    <dgm:pt modelId="{B57FEE2B-B37C-BA4F-892C-F6148DE92659}" type="pres">
      <dgm:prSet presAssocID="{556AE799-3271-4C14-A906-896A4F2DDCBF}" presName="compositeNode" presStyleCnt="0">
        <dgm:presLayoutVars>
          <dgm:bulletEnabled val="1"/>
        </dgm:presLayoutVars>
      </dgm:prSet>
      <dgm:spPr/>
    </dgm:pt>
    <dgm:pt modelId="{7DC3FEC6-FA5B-284C-ADD9-B4E16856DAC8}" type="pres">
      <dgm:prSet presAssocID="{556AE799-3271-4C14-A906-896A4F2DDCBF}" presName="bgRect" presStyleLbl="bgAccFollowNode1" presStyleIdx="0" presStyleCnt="4"/>
      <dgm:spPr/>
    </dgm:pt>
    <dgm:pt modelId="{6B2136AC-1216-F743-8C5D-A8472A19A438}" type="pres">
      <dgm:prSet presAssocID="{03375AF5-D28D-48AD-9A32-278CBE7CBDD4}" presName="sibTransNodeCircle" presStyleLbl="alignNode1" presStyleIdx="0" presStyleCnt="8">
        <dgm:presLayoutVars>
          <dgm:chMax val="0"/>
          <dgm:bulletEnabled/>
        </dgm:presLayoutVars>
      </dgm:prSet>
      <dgm:spPr/>
    </dgm:pt>
    <dgm:pt modelId="{B1BA7308-8AAB-E545-BECD-98F980667A14}" type="pres">
      <dgm:prSet presAssocID="{556AE799-3271-4C14-A906-896A4F2DDCBF}" presName="bottomLine" presStyleLbl="alignNode1" presStyleIdx="1" presStyleCnt="8">
        <dgm:presLayoutVars/>
      </dgm:prSet>
      <dgm:spPr/>
    </dgm:pt>
    <dgm:pt modelId="{E2E8E4EB-1012-9D4E-93F3-DDE595D08FCF}" type="pres">
      <dgm:prSet presAssocID="{556AE799-3271-4C14-A906-896A4F2DDCBF}" presName="nodeText" presStyleLbl="bgAccFollowNode1" presStyleIdx="0" presStyleCnt="4">
        <dgm:presLayoutVars>
          <dgm:bulletEnabled val="1"/>
        </dgm:presLayoutVars>
      </dgm:prSet>
      <dgm:spPr/>
    </dgm:pt>
    <dgm:pt modelId="{74778D56-F7F5-384C-91D7-2652DEFC8904}" type="pres">
      <dgm:prSet presAssocID="{03375AF5-D28D-48AD-9A32-278CBE7CBDD4}" presName="sibTrans" presStyleCnt="0"/>
      <dgm:spPr/>
    </dgm:pt>
    <dgm:pt modelId="{CBF2A2A7-45D1-F347-842E-D1EEC07A5043}" type="pres">
      <dgm:prSet presAssocID="{79E8198B-89E0-4801-A536-F28DF9D8D45F}" presName="compositeNode" presStyleCnt="0">
        <dgm:presLayoutVars>
          <dgm:bulletEnabled val="1"/>
        </dgm:presLayoutVars>
      </dgm:prSet>
      <dgm:spPr/>
    </dgm:pt>
    <dgm:pt modelId="{FDFE6636-CEB3-944F-96DD-3FD7DBF9BD1A}" type="pres">
      <dgm:prSet presAssocID="{79E8198B-89E0-4801-A536-F28DF9D8D45F}" presName="bgRect" presStyleLbl="bgAccFollowNode1" presStyleIdx="1" presStyleCnt="4"/>
      <dgm:spPr/>
    </dgm:pt>
    <dgm:pt modelId="{8DB50912-32E9-1C48-B95E-A84E815FC142}" type="pres">
      <dgm:prSet presAssocID="{2C5892C0-6D34-4808-BE16-38F0208ABC4A}" presName="sibTransNodeCircle" presStyleLbl="alignNode1" presStyleIdx="2" presStyleCnt="8">
        <dgm:presLayoutVars>
          <dgm:chMax val="0"/>
          <dgm:bulletEnabled/>
        </dgm:presLayoutVars>
      </dgm:prSet>
      <dgm:spPr/>
    </dgm:pt>
    <dgm:pt modelId="{27B7A3AC-50AC-BC45-ABA8-603FB816A658}" type="pres">
      <dgm:prSet presAssocID="{79E8198B-89E0-4801-A536-F28DF9D8D45F}" presName="bottomLine" presStyleLbl="alignNode1" presStyleIdx="3" presStyleCnt="8">
        <dgm:presLayoutVars/>
      </dgm:prSet>
      <dgm:spPr/>
    </dgm:pt>
    <dgm:pt modelId="{0F91C18A-951B-AC43-9CD5-17A56E32F10D}" type="pres">
      <dgm:prSet presAssocID="{79E8198B-89E0-4801-A536-F28DF9D8D45F}" presName="nodeText" presStyleLbl="bgAccFollowNode1" presStyleIdx="1" presStyleCnt="4">
        <dgm:presLayoutVars>
          <dgm:bulletEnabled val="1"/>
        </dgm:presLayoutVars>
      </dgm:prSet>
      <dgm:spPr/>
    </dgm:pt>
    <dgm:pt modelId="{772C44B6-FF6A-C247-9939-AC11F08A9B55}" type="pres">
      <dgm:prSet presAssocID="{2C5892C0-6D34-4808-BE16-38F0208ABC4A}" presName="sibTrans" presStyleCnt="0"/>
      <dgm:spPr/>
    </dgm:pt>
    <dgm:pt modelId="{037CBF34-48F7-B846-AD36-DD5CEEF9BE6B}" type="pres">
      <dgm:prSet presAssocID="{06063DD6-F1D4-4D4C-A324-7E265A40BBD0}" presName="compositeNode" presStyleCnt="0">
        <dgm:presLayoutVars>
          <dgm:bulletEnabled val="1"/>
        </dgm:presLayoutVars>
      </dgm:prSet>
      <dgm:spPr/>
    </dgm:pt>
    <dgm:pt modelId="{BA3F205F-5C3C-BF44-9F84-91B2E5337D29}" type="pres">
      <dgm:prSet presAssocID="{06063DD6-F1D4-4D4C-A324-7E265A40BBD0}" presName="bgRect" presStyleLbl="bgAccFollowNode1" presStyleIdx="2" presStyleCnt="4"/>
      <dgm:spPr/>
    </dgm:pt>
    <dgm:pt modelId="{F567C193-14D9-1A41-81FF-84F0BD890AA5}" type="pres">
      <dgm:prSet presAssocID="{5A0DF692-D2D8-4B40-A810-BA6FB96D836B}" presName="sibTransNodeCircle" presStyleLbl="alignNode1" presStyleIdx="4" presStyleCnt="8">
        <dgm:presLayoutVars>
          <dgm:chMax val="0"/>
          <dgm:bulletEnabled/>
        </dgm:presLayoutVars>
      </dgm:prSet>
      <dgm:spPr/>
    </dgm:pt>
    <dgm:pt modelId="{41C0D634-3379-CE4A-B501-28910487F097}" type="pres">
      <dgm:prSet presAssocID="{06063DD6-F1D4-4D4C-A324-7E265A40BBD0}" presName="bottomLine" presStyleLbl="alignNode1" presStyleIdx="5" presStyleCnt="8">
        <dgm:presLayoutVars/>
      </dgm:prSet>
      <dgm:spPr/>
    </dgm:pt>
    <dgm:pt modelId="{BE6D80F4-13B8-7941-AA59-FE406D9C1FEC}" type="pres">
      <dgm:prSet presAssocID="{06063DD6-F1D4-4D4C-A324-7E265A40BBD0}" presName="nodeText" presStyleLbl="bgAccFollowNode1" presStyleIdx="2" presStyleCnt="4">
        <dgm:presLayoutVars>
          <dgm:bulletEnabled val="1"/>
        </dgm:presLayoutVars>
      </dgm:prSet>
      <dgm:spPr/>
    </dgm:pt>
    <dgm:pt modelId="{6F38EDC3-4608-6648-9CC8-64C7BAD651BD}" type="pres">
      <dgm:prSet presAssocID="{5A0DF692-D2D8-4B40-A810-BA6FB96D836B}" presName="sibTrans" presStyleCnt="0"/>
      <dgm:spPr/>
    </dgm:pt>
    <dgm:pt modelId="{765FFB4F-F358-A145-A2BD-866BE537612C}" type="pres">
      <dgm:prSet presAssocID="{322E30A2-0E4C-4D5A-B2F9-1F8E22D893D2}" presName="compositeNode" presStyleCnt="0">
        <dgm:presLayoutVars>
          <dgm:bulletEnabled val="1"/>
        </dgm:presLayoutVars>
      </dgm:prSet>
      <dgm:spPr/>
    </dgm:pt>
    <dgm:pt modelId="{A5F6EB3C-679B-C049-A3A1-C0478D59BE65}" type="pres">
      <dgm:prSet presAssocID="{322E30A2-0E4C-4D5A-B2F9-1F8E22D893D2}" presName="bgRect" presStyleLbl="bgAccFollowNode1" presStyleIdx="3" presStyleCnt="4"/>
      <dgm:spPr/>
    </dgm:pt>
    <dgm:pt modelId="{D214F247-0037-264A-B16F-8B0A84EF9E8A}" type="pres">
      <dgm:prSet presAssocID="{90C39EFD-2B8C-4D82-811A-57478329DD73}" presName="sibTransNodeCircle" presStyleLbl="alignNode1" presStyleIdx="6" presStyleCnt="8">
        <dgm:presLayoutVars>
          <dgm:chMax val="0"/>
          <dgm:bulletEnabled/>
        </dgm:presLayoutVars>
      </dgm:prSet>
      <dgm:spPr/>
    </dgm:pt>
    <dgm:pt modelId="{D7937FDC-473B-F64D-BA8A-10CA2C054ABD}" type="pres">
      <dgm:prSet presAssocID="{322E30A2-0E4C-4D5A-B2F9-1F8E22D893D2}" presName="bottomLine" presStyleLbl="alignNode1" presStyleIdx="7" presStyleCnt="8">
        <dgm:presLayoutVars/>
      </dgm:prSet>
      <dgm:spPr/>
    </dgm:pt>
    <dgm:pt modelId="{FA3C8F67-2CF7-D841-8944-5677C283EBF6}" type="pres">
      <dgm:prSet presAssocID="{322E30A2-0E4C-4D5A-B2F9-1F8E22D893D2}" presName="nodeText" presStyleLbl="bgAccFollowNode1" presStyleIdx="3" presStyleCnt="4">
        <dgm:presLayoutVars>
          <dgm:bulletEnabled val="1"/>
        </dgm:presLayoutVars>
      </dgm:prSet>
      <dgm:spPr/>
    </dgm:pt>
  </dgm:ptLst>
  <dgm:cxnLst>
    <dgm:cxn modelId="{B9476001-08D7-4CC3-8BE8-CBBB57A9D5DE}" srcId="{87AE5E01-14D1-46F8-9350-E4F4815FADFE}" destId="{556AE799-3271-4C14-A906-896A4F2DDCBF}" srcOrd="0" destOrd="0" parTransId="{B46BB3F3-C4AD-4617-9D77-0EDF2AAE3FA3}" sibTransId="{03375AF5-D28D-48AD-9A32-278CBE7CBDD4}"/>
    <dgm:cxn modelId="{4F5F540A-2532-0F44-9AE5-AADB8690C3C4}" type="presOf" srcId="{556AE799-3271-4C14-A906-896A4F2DDCBF}" destId="{7DC3FEC6-FA5B-284C-ADD9-B4E16856DAC8}" srcOrd="0" destOrd="0" presId="urn:microsoft.com/office/officeart/2016/7/layout/BasicLinearProcessNumbered"/>
    <dgm:cxn modelId="{3E3CD929-F40A-4A85-8855-23612235B873}" srcId="{87AE5E01-14D1-46F8-9350-E4F4815FADFE}" destId="{06063DD6-F1D4-4D4C-A324-7E265A40BBD0}" srcOrd="2" destOrd="0" parTransId="{54C2A63D-C32A-4355-B85D-6B6291050FBD}" sibTransId="{5A0DF692-D2D8-4B40-A810-BA6FB96D836B}"/>
    <dgm:cxn modelId="{591C5833-E767-8440-9EB4-6C9EE8250FD7}" type="presOf" srcId="{06063DD6-F1D4-4D4C-A324-7E265A40BBD0}" destId="{BE6D80F4-13B8-7941-AA59-FE406D9C1FEC}" srcOrd="1" destOrd="0" presId="urn:microsoft.com/office/officeart/2016/7/layout/BasicLinearProcessNumbered"/>
    <dgm:cxn modelId="{CACDC254-F1D5-49F7-93D0-BF57B0BE1C94}" srcId="{87AE5E01-14D1-46F8-9350-E4F4815FADFE}" destId="{322E30A2-0E4C-4D5A-B2F9-1F8E22D893D2}" srcOrd="3" destOrd="0" parTransId="{93435456-1281-481F-BBB2-0C82C2260C6C}" sibTransId="{90C39EFD-2B8C-4D82-811A-57478329DD73}"/>
    <dgm:cxn modelId="{BE7F1159-FC2D-3442-A5AA-CE9AA4A50307}" type="presOf" srcId="{03375AF5-D28D-48AD-9A32-278CBE7CBDD4}" destId="{6B2136AC-1216-F743-8C5D-A8472A19A438}" srcOrd="0" destOrd="0" presId="urn:microsoft.com/office/officeart/2016/7/layout/BasicLinearProcessNumbered"/>
    <dgm:cxn modelId="{662F115A-188F-9541-914F-651D0D4782A7}" type="presOf" srcId="{79E8198B-89E0-4801-A536-F28DF9D8D45F}" destId="{0F91C18A-951B-AC43-9CD5-17A56E32F10D}" srcOrd="1" destOrd="0" presId="urn:microsoft.com/office/officeart/2016/7/layout/BasicLinearProcessNumbered"/>
    <dgm:cxn modelId="{B541705F-55F5-0A40-85BA-4773AC843843}" type="presOf" srcId="{5A0DF692-D2D8-4B40-A810-BA6FB96D836B}" destId="{F567C193-14D9-1A41-81FF-84F0BD890AA5}" srcOrd="0" destOrd="0" presId="urn:microsoft.com/office/officeart/2016/7/layout/BasicLinearProcessNumbered"/>
    <dgm:cxn modelId="{BB818C66-8B6A-DD4E-A2AE-B3721E313CA2}" type="presOf" srcId="{87AE5E01-14D1-46F8-9350-E4F4815FADFE}" destId="{CF9788A7-7BA5-3447-993A-6901EEA2F3CA}" srcOrd="0" destOrd="0" presId="urn:microsoft.com/office/officeart/2016/7/layout/BasicLinearProcessNumbered"/>
    <dgm:cxn modelId="{9ECAC866-CBE4-E445-9C24-0300979B7D3A}" type="presOf" srcId="{2C5892C0-6D34-4808-BE16-38F0208ABC4A}" destId="{8DB50912-32E9-1C48-B95E-A84E815FC142}" srcOrd="0" destOrd="0" presId="urn:microsoft.com/office/officeart/2016/7/layout/BasicLinearProcessNumbered"/>
    <dgm:cxn modelId="{D8B5A789-97BF-4ABC-AD29-7AB5E5B41E40}" srcId="{87AE5E01-14D1-46F8-9350-E4F4815FADFE}" destId="{79E8198B-89E0-4801-A536-F28DF9D8D45F}" srcOrd="1" destOrd="0" parTransId="{04175725-5149-4152-8F49-F12EC1E50627}" sibTransId="{2C5892C0-6D34-4808-BE16-38F0208ABC4A}"/>
    <dgm:cxn modelId="{2B0A809B-AC43-A544-A337-41B7FC0B1A8B}" type="presOf" srcId="{06063DD6-F1D4-4D4C-A324-7E265A40BBD0}" destId="{BA3F205F-5C3C-BF44-9F84-91B2E5337D29}" srcOrd="0" destOrd="0" presId="urn:microsoft.com/office/officeart/2016/7/layout/BasicLinearProcessNumbered"/>
    <dgm:cxn modelId="{DAD60C9C-2D15-C44C-96CC-FEE72BC5F785}" type="presOf" srcId="{322E30A2-0E4C-4D5A-B2F9-1F8E22D893D2}" destId="{A5F6EB3C-679B-C049-A3A1-C0478D59BE65}" srcOrd="0" destOrd="0" presId="urn:microsoft.com/office/officeart/2016/7/layout/BasicLinearProcessNumbered"/>
    <dgm:cxn modelId="{BA2F78A7-5F95-F04B-BCF2-7660C1EC2B8F}" type="presOf" srcId="{79E8198B-89E0-4801-A536-F28DF9D8D45F}" destId="{FDFE6636-CEB3-944F-96DD-3FD7DBF9BD1A}" srcOrd="0" destOrd="0" presId="urn:microsoft.com/office/officeart/2016/7/layout/BasicLinearProcessNumbered"/>
    <dgm:cxn modelId="{2B9CB3B8-2AEA-944A-AE85-1D60AF5F1C40}" type="presOf" srcId="{90C39EFD-2B8C-4D82-811A-57478329DD73}" destId="{D214F247-0037-264A-B16F-8B0A84EF9E8A}" srcOrd="0" destOrd="0" presId="urn:microsoft.com/office/officeart/2016/7/layout/BasicLinearProcessNumbered"/>
    <dgm:cxn modelId="{662165DE-8F98-DF42-8D0E-DA8543A87793}" type="presOf" srcId="{556AE799-3271-4C14-A906-896A4F2DDCBF}" destId="{E2E8E4EB-1012-9D4E-93F3-DDE595D08FCF}" srcOrd="1" destOrd="0" presId="urn:microsoft.com/office/officeart/2016/7/layout/BasicLinearProcessNumbered"/>
    <dgm:cxn modelId="{CE1089F7-62D6-CD4D-9929-44D6A5AFC4D9}" type="presOf" srcId="{322E30A2-0E4C-4D5A-B2F9-1F8E22D893D2}" destId="{FA3C8F67-2CF7-D841-8944-5677C283EBF6}" srcOrd="1" destOrd="0" presId="urn:microsoft.com/office/officeart/2016/7/layout/BasicLinearProcessNumbered"/>
    <dgm:cxn modelId="{0E73886F-9813-4241-8FAD-27420DEF2BBB}" type="presParOf" srcId="{CF9788A7-7BA5-3447-993A-6901EEA2F3CA}" destId="{B57FEE2B-B37C-BA4F-892C-F6148DE92659}" srcOrd="0" destOrd="0" presId="urn:microsoft.com/office/officeart/2016/7/layout/BasicLinearProcessNumbered"/>
    <dgm:cxn modelId="{4FD96C88-F79E-9643-8E77-670259DCF003}" type="presParOf" srcId="{B57FEE2B-B37C-BA4F-892C-F6148DE92659}" destId="{7DC3FEC6-FA5B-284C-ADD9-B4E16856DAC8}" srcOrd="0" destOrd="0" presId="urn:microsoft.com/office/officeart/2016/7/layout/BasicLinearProcessNumbered"/>
    <dgm:cxn modelId="{959AAF69-7442-9E4F-B527-8C5B46E91F9C}" type="presParOf" srcId="{B57FEE2B-B37C-BA4F-892C-F6148DE92659}" destId="{6B2136AC-1216-F743-8C5D-A8472A19A438}" srcOrd="1" destOrd="0" presId="urn:microsoft.com/office/officeart/2016/7/layout/BasicLinearProcessNumbered"/>
    <dgm:cxn modelId="{51310C22-01B2-A047-9B14-E33DF7CA58A5}" type="presParOf" srcId="{B57FEE2B-B37C-BA4F-892C-F6148DE92659}" destId="{B1BA7308-8AAB-E545-BECD-98F980667A14}" srcOrd="2" destOrd="0" presId="urn:microsoft.com/office/officeart/2016/7/layout/BasicLinearProcessNumbered"/>
    <dgm:cxn modelId="{2CDAD3A4-3D80-6847-B57F-D0F21088B56D}" type="presParOf" srcId="{B57FEE2B-B37C-BA4F-892C-F6148DE92659}" destId="{E2E8E4EB-1012-9D4E-93F3-DDE595D08FCF}" srcOrd="3" destOrd="0" presId="urn:microsoft.com/office/officeart/2016/7/layout/BasicLinearProcessNumbered"/>
    <dgm:cxn modelId="{ED93B110-A3C4-D149-84A1-9205E32BDCA5}" type="presParOf" srcId="{CF9788A7-7BA5-3447-993A-6901EEA2F3CA}" destId="{74778D56-F7F5-384C-91D7-2652DEFC8904}" srcOrd="1" destOrd="0" presId="urn:microsoft.com/office/officeart/2016/7/layout/BasicLinearProcessNumbered"/>
    <dgm:cxn modelId="{53D961F6-F3C4-FF47-B4C5-905E7EE21AE4}" type="presParOf" srcId="{CF9788A7-7BA5-3447-993A-6901EEA2F3CA}" destId="{CBF2A2A7-45D1-F347-842E-D1EEC07A5043}" srcOrd="2" destOrd="0" presId="urn:microsoft.com/office/officeart/2016/7/layout/BasicLinearProcessNumbered"/>
    <dgm:cxn modelId="{105302FD-B262-9D47-985A-895C8CA69536}" type="presParOf" srcId="{CBF2A2A7-45D1-F347-842E-D1EEC07A5043}" destId="{FDFE6636-CEB3-944F-96DD-3FD7DBF9BD1A}" srcOrd="0" destOrd="0" presId="urn:microsoft.com/office/officeart/2016/7/layout/BasicLinearProcessNumbered"/>
    <dgm:cxn modelId="{AC0DD856-6F13-2D4C-BC1D-25040AF14051}" type="presParOf" srcId="{CBF2A2A7-45D1-F347-842E-D1EEC07A5043}" destId="{8DB50912-32E9-1C48-B95E-A84E815FC142}" srcOrd="1" destOrd="0" presId="urn:microsoft.com/office/officeart/2016/7/layout/BasicLinearProcessNumbered"/>
    <dgm:cxn modelId="{39BE9B15-661D-E545-B1B6-E09AE98C392E}" type="presParOf" srcId="{CBF2A2A7-45D1-F347-842E-D1EEC07A5043}" destId="{27B7A3AC-50AC-BC45-ABA8-603FB816A658}" srcOrd="2" destOrd="0" presId="urn:microsoft.com/office/officeart/2016/7/layout/BasicLinearProcessNumbered"/>
    <dgm:cxn modelId="{FC432D8A-BE38-F544-8B3C-1767E60C691C}" type="presParOf" srcId="{CBF2A2A7-45D1-F347-842E-D1EEC07A5043}" destId="{0F91C18A-951B-AC43-9CD5-17A56E32F10D}" srcOrd="3" destOrd="0" presId="urn:microsoft.com/office/officeart/2016/7/layout/BasicLinearProcessNumbered"/>
    <dgm:cxn modelId="{5ACA4EFC-5A62-484E-91E1-B12AAE98DE04}" type="presParOf" srcId="{CF9788A7-7BA5-3447-993A-6901EEA2F3CA}" destId="{772C44B6-FF6A-C247-9939-AC11F08A9B55}" srcOrd="3" destOrd="0" presId="urn:microsoft.com/office/officeart/2016/7/layout/BasicLinearProcessNumbered"/>
    <dgm:cxn modelId="{79EFAB32-E1F9-5A45-9E2D-20CA83E1DBC0}" type="presParOf" srcId="{CF9788A7-7BA5-3447-993A-6901EEA2F3CA}" destId="{037CBF34-48F7-B846-AD36-DD5CEEF9BE6B}" srcOrd="4" destOrd="0" presId="urn:microsoft.com/office/officeart/2016/7/layout/BasicLinearProcessNumbered"/>
    <dgm:cxn modelId="{6BF77E05-D397-D840-9844-21EF8685AC1C}" type="presParOf" srcId="{037CBF34-48F7-B846-AD36-DD5CEEF9BE6B}" destId="{BA3F205F-5C3C-BF44-9F84-91B2E5337D29}" srcOrd="0" destOrd="0" presId="urn:microsoft.com/office/officeart/2016/7/layout/BasicLinearProcessNumbered"/>
    <dgm:cxn modelId="{3E13C128-2D43-7349-BF0E-2476DCA96B78}" type="presParOf" srcId="{037CBF34-48F7-B846-AD36-DD5CEEF9BE6B}" destId="{F567C193-14D9-1A41-81FF-84F0BD890AA5}" srcOrd="1" destOrd="0" presId="urn:microsoft.com/office/officeart/2016/7/layout/BasicLinearProcessNumbered"/>
    <dgm:cxn modelId="{8DFC1517-6C04-D34D-8046-692034DCB464}" type="presParOf" srcId="{037CBF34-48F7-B846-AD36-DD5CEEF9BE6B}" destId="{41C0D634-3379-CE4A-B501-28910487F097}" srcOrd="2" destOrd="0" presId="urn:microsoft.com/office/officeart/2016/7/layout/BasicLinearProcessNumbered"/>
    <dgm:cxn modelId="{9DFF423B-C0F4-8742-9310-F368A6EFBBE2}" type="presParOf" srcId="{037CBF34-48F7-B846-AD36-DD5CEEF9BE6B}" destId="{BE6D80F4-13B8-7941-AA59-FE406D9C1FEC}" srcOrd="3" destOrd="0" presId="urn:microsoft.com/office/officeart/2016/7/layout/BasicLinearProcessNumbered"/>
    <dgm:cxn modelId="{CD775FEC-AB45-AD49-B70D-73EED114E656}" type="presParOf" srcId="{CF9788A7-7BA5-3447-993A-6901EEA2F3CA}" destId="{6F38EDC3-4608-6648-9CC8-64C7BAD651BD}" srcOrd="5" destOrd="0" presId="urn:microsoft.com/office/officeart/2016/7/layout/BasicLinearProcessNumbered"/>
    <dgm:cxn modelId="{B3553423-A036-FF4D-8715-50ADE00A8398}" type="presParOf" srcId="{CF9788A7-7BA5-3447-993A-6901EEA2F3CA}" destId="{765FFB4F-F358-A145-A2BD-866BE537612C}" srcOrd="6" destOrd="0" presId="urn:microsoft.com/office/officeart/2016/7/layout/BasicLinearProcessNumbered"/>
    <dgm:cxn modelId="{D81BE493-619E-854A-99E0-0196946CC0AA}" type="presParOf" srcId="{765FFB4F-F358-A145-A2BD-866BE537612C}" destId="{A5F6EB3C-679B-C049-A3A1-C0478D59BE65}" srcOrd="0" destOrd="0" presId="urn:microsoft.com/office/officeart/2016/7/layout/BasicLinearProcessNumbered"/>
    <dgm:cxn modelId="{2CF930A5-936F-0E4C-97E6-1C7405841126}" type="presParOf" srcId="{765FFB4F-F358-A145-A2BD-866BE537612C}" destId="{D214F247-0037-264A-B16F-8B0A84EF9E8A}" srcOrd="1" destOrd="0" presId="urn:microsoft.com/office/officeart/2016/7/layout/BasicLinearProcessNumbered"/>
    <dgm:cxn modelId="{0CFEB2AF-FDFC-494A-B16E-478B7E0BF780}" type="presParOf" srcId="{765FFB4F-F358-A145-A2BD-866BE537612C}" destId="{D7937FDC-473B-F64D-BA8A-10CA2C054ABD}" srcOrd="2" destOrd="0" presId="urn:microsoft.com/office/officeart/2016/7/layout/BasicLinearProcessNumbered"/>
    <dgm:cxn modelId="{68B79347-6052-6045-9C9E-353A627C2397}" type="presParOf" srcId="{765FFB4F-F358-A145-A2BD-866BE537612C}" destId="{FA3C8F67-2CF7-D841-8944-5677C283EBF6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5E25502-161E-4E7E-A136-533B42361E7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EB9CA0B5-28F6-4746-B782-636781ABB8AC}">
      <dgm:prSet custT="1"/>
      <dgm:spPr/>
      <dgm:t>
        <a:bodyPr/>
        <a:lstStyle/>
        <a:p>
          <a:pPr>
            <a:defRPr cap="all"/>
          </a:pPr>
          <a:r>
            <a:rPr lang="en-US" sz="2200" dirty="0"/>
            <a:t>Review patient access policies</a:t>
          </a:r>
        </a:p>
      </dgm:t>
    </dgm:pt>
    <dgm:pt modelId="{54EF617E-B89B-49C8-87F6-A7D96B40D95E}" type="parTrans" cxnId="{C4072BE9-C8AE-4796-A65C-84825CB6BA52}">
      <dgm:prSet/>
      <dgm:spPr/>
      <dgm:t>
        <a:bodyPr/>
        <a:lstStyle/>
        <a:p>
          <a:endParaRPr lang="en-US"/>
        </a:p>
      </dgm:t>
    </dgm:pt>
    <dgm:pt modelId="{D169D16B-B122-4574-A0B3-C35EF99F21E5}" type="sibTrans" cxnId="{C4072BE9-C8AE-4796-A65C-84825CB6BA52}">
      <dgm:prSet/>
      <dgm:spPr/>
      <dgm:t>
        <a:bodyPr/>
        <a:lstStyle/>
        <a:p>
          <a:endParaRPr lang="en-US"/>
        </a:p>
      </dgm:t>
    </dgm:pt>
    <dgm:pt modelId="{CCC58F0A-71C8-4C46-A0F1-114619F118DE}">
      <dgm:prSet custT="1"/>
      <dgm:spPr/>
      <dgm:t>
        <a:bodyPr/>
        <a:lstStyle/>
        <a:p>
          <a:pPr>
            <a:defRPr cap="all"/>
          </a:pPr>
          <a:r>
            <a:rPr lang="en-US" sz="2200" dirty="0"/>
            <a:t>Open reflection on bias in team meetings</a:t>
          </a:r>
        </a:p>
      </dgm:t>
    </dgm:pt>
    <dgm:pt modelId="{358CD66A-EAFA-4E5F-A311-7A4069C827AF}" type="parTrans" cxnId="{F2B1753C-C8EA-4402-8C22-1B5A143D2577}">
      <dgm:prSet/>
      <dgm:spPr/>
      <dgm:t>
        <a:bodyPr/>
        <a:lstStyle/>
        <a:p>
          <a:endParaRPr lang="en-US"/>
        </a:p>
      </dgm:t>
    </dgm:pt>
    <dgm:pt modelId="{0D299184-8F6E-44ED-BAA8-A6B73F09CD19}" type="sibTrans" cxnId="{F2B1753C-C8EA-4402-8C22-1B5A143D2577}">
      <dgm:prSet/>
      <dgm:spPr/>
      <dgm:t>
        <a:bodyPr/>
        <a:lstStyle/>
        <a:p>
          <a:endParaRPr lang="en-US"/>
        </a:p>
      </dgm:t>
    </dgm:pt>
    <dgm:pt modelId="{DDD055CA-ADD6-4F5C-A924-5D09223C141D}">
      <dgm:prSet custT="1"/>
      <dgm:spPr/>
      <dgm:t>
        <a:bodyPr/>
        <a:lstStyle/>
        <a:p>
          <a:pPr>
            <a:defRPr cap="all"/>
          </a:pPr>
          <a:r>
            <a:rPr lang="en-US" sz="2000" dirty="0"/>
            <a:t>Audit communication materials</a:t>
          </a:r>
        </a:p>
      </dgm:t>
    </dgm:pt>
    <dgm:pt modelId="{D266BC21-F194-452F-8B82-0F46896620D2}" type="parTrans" cxnId="{FBB6093E-BC40-45E7-ACF8-9F04F3BA51B5}">
      <dgm:prSet/>
      <dgm:spPr/>
      <dgm:t>
        <a:bodyPr/>
        <a:lstStyle/>
        <a:p>
          <a:endParaRPr lang="en-US"/>
        </a:p>
      </dgm:t>
    </dgm:pt>
    <dgm:pt modelId="{F51ADB54-F8E6-46E5-BE54-2873BA06A90D}" type="sibTrans" cxnId="{FBB6093E-BC40-45E7-ACF8-9F04F3BA51B5}">
      <dgm:prSet/>
      <dgm:spPr/>
      <dgm:t>
        <a:bodyPr/>
        <a:lstStyle/>
        <a:p>
          <a:endParaRPr lang="en-US"/>
        </a:p>
      </dgm:t>
    </dgm:pt>
    <dgm:pt modelId="{D7960CF9-8D1D-42F0-A79E-1E85DD58D2FF}">
      <dgm:prSet custT="1"/>
      <dgm:spPr/>
      <dgm:t>
        <a:bodyPr/>
        <a:lstStyle/>
        <a:p>
          <a:pPr>
            <a:defRPr cap="all"/>
          </a:pPr>
          <a:r>
            <a:rPr lang="en-US" sz="2200" dirty="0"/>
            <a:t>Share lived experiences for cultural competencies</a:t>
          </a:r>
        </a:p>
      </dgm:t>
    </dgm:pt>
    <dgm:pt modelId="{1A4CAF86-2EA2-4F78-BF69-4CBB7D7AD360}" type="parTrans" cxnId="{63456310-ABD9-4A32-96DA-81B22FD8E673}">
      <dgm:prSet/>
      <dgm:spPr/>
      <dgm:t>
        <a:bodyPr/>
        <a:lstStyle/>
        <a:p>
          <a:endParaRPr lang="en-US"/>
        </a:p>
      </dgm:t>
    </dgm:pt>
    <dgm:pt modelId="{331A99CE-D24D-4D39-9919-1A46C4315E0F}" type="sibTrans" cxnId="{63456310-ABD9-4A32-96DA-81B22FD8E673}">
      <dgm:prSet/>
      <dgm:spPr/>
      <dgm:t>
        <a:bodyPr/>
        <a:lstStyle/>
        <a:p>
          <a:endParaRPr lang="en-US"/>
        </a:p>
      </dgm:t>
    </dgm:pt>
    <dgm:pt modelId="{C936E419-7797-4CB7-BBDE-FE2D3134F190}">
      <dgm:prSet custT="1"/>
      <dgm:spPr/>
      <dgm:t>
        <a:bodyPr/>
        <a:lstStyle/>
        <a:p>
          <a:pPr>
            <a:defRPr cap="all"/>
          </a:pPr>
          <a:r>
            <a:rPr lang="en-US" sz="2100" dirty="0"/>
            <a:t>Nominate an EDI Champion and aim for annual practice review.</a:t>
          </a:r>
        </a:p>
      </dgm:t>
    </dgm:pt>
    <dgm:pt modelId="{845A6997-4AB2-44AB-8A0E-360235DA217D}" type="parTrans" cxnId="{92F4ECEF-F1A3-4B17-870D-EB8D76F6D4F3}">
      <dgm:prSet/>
      <dgm:spPr/>
      <dgm:t>
        <a:bodyPr/>
        <a:lstStyle/>
        <a:p>
          <a:endParaRPr lang="en-US"/>
        </a:p>
      </dgm:t>
    </dgm:pt>
    <dgm:pt modelId="{22583C85-F87D-4208-AB59-3EF538285005}" type="sibTrans" cxnId="{92F4ECEF-F1A3-4B17-870D-EB8D76F6D4F3}">
      <dgm:prSet/>
      <dgm:spPr/>
      <dgm:t>
        <a:bodyPr/>
        <a:lstStyle/>
        <a:p>
          <a:endParaRPr lang="en-US"/>
        </a:p>
      </dgm:t>
    </dgm:pt>
    <dgm:pt modelId="{3190A923-52B6-4E46-85E8-9E244C2F3183}" type="pres">
      <dgm:prSet presAssocID="{B5E25502-161E-4E7E-A136-533B42361E7F}" presName="root" presStyleCnt="0">
        <dgm:presLayoutVars>
          <dgm:dir/>
          <dgm:resizeHandles val="exact"/>
        </dgm:presLayoutVars>
      </dgm:prSet>
      <dgm:spPr/>
    </dgm:pt>
    <dgm:pt modelId="{FAA4C8E1-0F94-4EE5-826F-79338828CBBD}" type="pres">
      <dgm:prSet presAssocID="{EB9CA0B5-28F6-4746-B782-636781ABB8AC}" presName="compNode" presStyleCnt="0"/>
      <dgm:spPr/>
    </dgm:pt>
    <dgm:pt modelId="{474F9629-35B6-4226-BB1E-3FA6DB8D1359}" type="pres">
      <dgm:prSet presAssocID="{EB9CA0B5-28F6-4746-B782-636781ABB8AC}" presName="iconBgRect" presStyleLbl="bgShp" presStyleIdx="0" presStyleCnt="5"/>
      <dgm:spPr/>
    </dgm:pt>
    <dgm:pt modelId="{1D26C66A-D403-43EB-8572-62DD8CA98615}" type="pres">
      <dgm:prSet presAssocID="{EB9CA0B5-28F6-4746-B782-636781ABB8A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E2BD47D0-3A00-475A-B6CA-DEECD3452DDB}" type="pres">
      <dgm:prSet presAssocID="{EB9CA0B5-28F6-4746-B782-636781ABB8AC}" presName="spaceRect" presStyleCnt="0"/>
      <dgm:spPr/>
    </dgm:pt>
    <dgm:pt modelId="{9F5414BA-7B03-4BF5-8DEA-B88CFBA763A9}" type="pres">
      <dgm:prSet presAssocID="{EB9CA0B5-28F6-4746-B782-636781ABB8AC}" presName="textRect" presStyleLbl="revTx" presStyleIdx="0" presStyleCnt="5">
        <dgm:presLayoutVars>
          <dgm:chMax val="1"/>
          <dgm:chPref val="1"/>
        </dgm:presLayoutVars>
      </dgm:prSet>
      <dgm:spPr/>
    </dgm:pt>
    <dgm:pt modelId="{ED284086-05C2-4312-BC15-0C914DCF4EC7}" type="pres">
      <dgm:prSet presAssocID="{D169D16B-B122-4574-A0B3-C35EF99F21E5}" presName="sibTrans" presStyleCnt="0"/>
      <dgm:spPr/>
    </dgm:pt>
    <dgm:pt modelId="{09FD33C9-32C3-4F33-8ADA-FFAB36C73225}" type="pres">
      <dgm:prSet presAssocID="{CCC58F0A-71C8-4C46-A0F1-114619F118DE}" presName="compNode" presStyleCnt="0"/>
      <dgm:spPr/>
    </dgm:pt>
    <dgm:pt modelId="{B37AA3C7-224F-460E-B3F7-9116D23400B7}" type="pres">
      <dgm:prSet presAssocID="{CCC58F0A-71C8-4C46-A0F1-114619F118DE}" presName="iconBgRect" presStyleLbl="bgShp" presStyleIdx="1" presStyleCnt="5"/>
      <dgm:spPr/>
    </dgm:pt>
    <dgm:pt modelId="{3D07E429-B9B0-4E79-9E85-BA5EFEB4CFE0}" type="pres">
      <dgm:prSet presAssocID="{CCC58F0A-71C8-4C46-A0F1-114619F118DE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1A33A486-77E4-45C8-ACFC-2EB0EE031625}" type="pres">
      <dgm:prSet presAssocID="{CCC58F0A-71C8-4C46-A0F1-114619F118DE}" presName="spaceRect" presStyleCnt="0"/>
      <dgm:spPr/>
    </dgm:pt>
    <dgm:pt modelId="{427C5DDD-7CD0-40F8-AA93-7D6E33A74B5A}" type="pres">
      <dgm:prSet presAssocID="{CCC58F0A-71C8-4C46-A0F1-114619F118DE}" presName="textRect" presStyleLbl="revTx" presStyleIdx="1" presStyleCnt="5">
        <dgm:presLayoutVars>
          <dgm:chMax val="1"/>
          <dgm:chPref val="1"/>
        </dgm:presLayoutVars>
      </dgm:prSet>
      <dgm:spPr/>
    </dgm:pt>
    <dgm:pt modelId="{047EEFEE-067E-402A-A455-17DEA3099988}" type="pres">
      <dgm:prSet presAssocID="{0D299184-8F6E-44ED-BAA8-A6B73F09CD19}" presName="sibTrans" presStyleCnt="0"/>
      <dgm:spPr/>
    </dgm:pt>
    <dgm:pt modelId="{71BBB4E7-5CE3-4FAA-9F1D-27445E98A36F}" type="pres">
      <dgm:prSet presAssocID="{DDD055CA-ADD6-4F5C-A924-5D09223C141D}" presName="compNode" presStyleCnt="0"/>
      <dgm:spPr/>
    </dgm:pt>
    <dgm:pt modelId="{DD19E395-6874-47A2-9844-FFD7BD69B1F9}" type="pres">
      <dgm:prSet presAssocID="{DDD055CA-ADD6-4F5C-A924-5D09223C141D}" presName="iconBgRect" presStyleLbl="bgShp" presStyleIdx="2" presStyleCnt="5"/>
      <dgm:spPr/>
    </dgm:pt>
    <dgm:pt modelId="{CC8D0CF5-193B-4024-B72D-4554920BA363}" type="pres">
      <dgm:prSet presAssocID="{DDD055CA-ADD6-4F5C-A924-5D09223C141D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9AB03B97-72DC-4D8B-A4FB-ADD2789812D0}" type="pres">
      <dgm:prSet presAssocID="{DDD055CA-ADD6-4F5C-A924-5D09223C141D}" presName="spaceRect" presStyleCnt="0"/>
      <dgm:spPr/>
    </dgm:pt>
    <dgm:pt modelId="{2E649324-9D58-4A67-9031-7750082C83ED}" type="pres">
      <dgm:prSet presAssocID="{DDD055CA-ADD6-4F5C-A924-5D09223C141D}" presName="textRect" presStyleLbl="revTx" presStyleIdx="2" presStyleCnt="5" custScaleX="115664">
        <dgm:presLayoutVars>
          <dgm:chMax val="1"/>
          <dgm:chPref val="1"/>
        </dgm:presLayoutVars>
      </dgm:prSet>
      <dgm:spPr/>
    </dgm:pt>
    <dgm:pt modelId="{BB52EBB5-7B8B-4B64-8F14-53B271BE6F84}" type="pres">
      <dgm:prSet presAssocID="{F51ADB54-F8E6-46E5-BE54-2873BA06A90D}" presName="sibTrans" presStyleCnt="0"/>
      <dgm:spPr/>
    </dgm:pt>
    <dgm:pt modelId="{79AC1CCF-5CE1-4E31-BEC9-CAED004CC584}" type="pres">
      <dgm:prSet presAssocID="{D7960CF9-8D1D-42F0-A79E-1E85DD58D2FF}" presName="compNode" presStyleCnt="0"/>
      <dgm:spPr/>
    </dgm:pt>
    <dgm:pt modelId="{CEE909FB-8A95-453C-A6C8-80B9C326680D}" type="pres">
      <dgm:prSet presAssocID="{D7960CF9-8D1D-42F0-A79E-1E85DD58D2FF}" presName="iconBgRect" presStyleLbl="bgShp" presStyleIdx="3" presStyleCnt="5"/>
      <dgm:spPr/>
    </dgm:pt>
    <dgm:pt modelId="{FF2BF859-6F26-47A6-8190-5140FD7A758A}" type="pres">
      <dgm:prSet presAssocID="{D7960CF9-8D1D-42F0-A79E-1E85DD58D2FF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F3ABF133-21C1-4AC7-8D54-12381C07B277}" type="pres">
      <dgm:prSet presAssocID="{D7960CF9-8D1D-42F0-A79E-1E85DD58D2FF}" presName="spaceRect" presStyleCnt="0"/>
      <dgm:spPr/>
    </dgm:pt>
    <dgm:pt modelId="{264EC96F-415E-47E5-9A99-DA0983BB8822}" type="pres">
      <dgm:prSet presAssocID="{D7960CF9-8D1D-42F0-A79E-1E85DD58D2FF}" presName="textRect" presStyleLbl="revTx" presStyleIdx="3" presStyleCnt="5">
        <dgm:presLayoutVars>
          <dgm:chMax val="1"/>
          <dgm:chPref val="1"/>
        </dgm:presLayoutVars>
      </dgm:prSet>
      <dgm:spPr/>
    </dgm:pt>
    <dgm:pt modelId="{4ED97D9D-33E0-4C2F-91E6-E23F7C7570AB}" type="pres">
      <dgm:prSet presAssocID="{331A99CE-D24D-4D39-9919-1A46C4315E0F}" presName="sibTrans" presStyleCnt="0"/>
      <dgm:spPr/>
    </dgm:pt>
    <dgm:pt modelId="{4358FF90-3308-4D8E-8543-512A204DAF86}" type="pres">
      <dgm:prSet presAssocID="{C936E419-7797-4CB7-BBDE-FE2D3134F190}" presName="compNode" presStyleCnt="0"/>
      <dgm:spPr/>
    </dgm:pt>
    <dgm:pt modelId="{10830E09-185B-4F08-A331-9447116D00D2}" type="pres">
      <dgm:prSet presAssocID="{C936E419-7797-4CB7-BBDE-FE2D3134F190}" presName="iconBgRect" presStyleLbl="bgShp" presStyleIdx="4" presStyleCnt="5"/>
      <dgm:spPr/>
    </dgm:pt>
    <dgm:pt modelId="{9F6F09DF-D5B3-4991-8270-4101185833E5}" type="pres">
      <dgm:prSet presAssocID="{C936E419-7797-4CB7-BBDE-FE2D3134F19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bbon"/>
        </a:ext>
      </dgm:extLst>
    </dgm:pt>
    <dgm:pt modelId="{8AC73231-9155-4347-93F2-3CD08351EB01}" type="pres">
      <dgm:prSet presAssocID="{C936E419-7797-4CB7-BBDE-FE2D3134F190}" presName="spaceRect" presStyleCnt="0"/>
      <dgm:spPr/>
    </dgm:pt>
    <dgm:pt modelId="{E8F2C527-5C9B-48AF-9272-7B160790A5F2}" type="pres">
      <dgm:prSet presAssocID="{C936E419-7797-4CB7-BBDE-FE2D3134F190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63456310-ABD9-4A32-96DA-81B22FD8E673}" srcId="{B5E25502-161E-4E7E-A136-533B42361E7F}" destId="{D7960CF9-8D1D-42F0-A79E-1E85DD58D2FF}" srcOrd="3" destOrd="0" parTransId="{1A4CAF86-2EA2-4F78-BF69-4CBB7D7AD360}" sibTransId="{331A99CE-D24D-4D39-9919-1A46C4315E0F}"/>
    <dgm:cxn modelId="{250E191E-88A6-49BE-B61A-2BBAF5D8CE25}" type="presOf" srcId="{D7960CF9-8D1D-42F0-A79E-1E85DD58D2FF}" destId="{264EC96F-415E-47E5-9A99-DA0983BB8822}" srcOrd="0" destOrd="0" presId="urn:microsoft.com/office/officeart/2018/5/layout/IconCircleLabelList"/>
    <dgm:cxn modelId="{F2B1753C-C8EA-4402-8C22-1B5A143D2577}" srcId="{B5E25502-161E-4E7E-A136-533B42361E7F}" destId="{CCC58F0A-71C8-4C46-A0F1-114619F118DE}" srcOrd="1" destOrd="0" parTransId="{358CD66A-EAFA-4E5F-A311-7A4069C827AF}" sibTransId="{0D299184-8F6E-44ED-BAA8-A6B73F09CD19}"/>
    <dgm:cxn modelId="{FBB6093E-BC40-45E7-ACF8-9F04F3BA51B5}" srcId="{B5E25502-161E-4E7E-A136-533B42361E7F}" destId="{DDD055CA-ADD6-4F5C-A924-5D09223C141D}" srcOrd="2" destOrd="0" parTransId="{D266BC21-F194-452F-8B82-0F46896620D2}" sibTransId="{F51ADB54-F8E6-46E5-BE54-2873BA06A90D}"/>
    <dgm:cxn modelId="{13FA004B-DBE2-4CD7-AF26-42A9EA8E7B79}" type="presOf" srcId="{B5E25502-161E-4E7E-A136-533B42361E7F}" destId="{3190A923-52B6-4E46-85E8-9E244C2F3183}" srcOrd="0" destOrd="0" presId="urn:microsoft.com/office/officeart/2018/5/layout/IconCircleLabelList"/>
    <dgm:cxn modelId="{439F324F-2769-4679-96AF-30FBAB42301F}" type="presOf" srcId="{CCC58F0A-71C8-4C46-A0F1-114619F118DE}" destId="{427C5DDD-7CD0-40F8-AA93-7D6E33A74B5A}" srcOrd="0" destOrd="0" presId="urn:microsoft.com/office/officeart/2018/5/layout/IconCircleLabelList"/>
    <dgm:cxn modelId="{D373B64F-99D0-411B-ADBC-41170B9AFB06}" type="presOf" srcId="{C936E419-7797-4CB7-BBDE-FE2D3134F190}" destId="{E8F2C527-5C9B-48AF-9272-7B160790A5F2}" srcOrd="0" destOrd="0" presId="urn:microsoft.com/office/officeart/2018/5/layout/IconCircleLabelList"/>
    <dgm:cxn modelId="{E1073A57-2B31-42E9-AD2D-C5229C349DCA}" type="presOf" srcId="{DDD055CA-ADD6-4F5C-A924-5D09223C141D}" destId="{2E649324-9D58-4A67-9031-7750082C83ED}" srcOrd="0" destOrd="0" presId="urn:microsoft.com/office/officeart/2018/5/layout/IconCircleLabelList"/>
    <dgm:cxn modelId="{F994E6C2-D540-4BC9-8460-83BF9C538CDE}" type="presOf" srcId="{EB9CA0B5-28F6-4746-B782-636781ABB8AC}" destId="{9F5414BA-7B03-4BF5-8DEA-B88CFBA763A9}" srcOrd="0" destOrd="0" presId="urn:microsoft.com/office/officeart/2018/5/layout/IconCircleLabelList"/>
    <dgm:cxn modelId="{C4072BE9-C8AE-4796-A65C-84825CB6BA52}" srcId="{B5E25502-161E-4E7E-A136-533B42361E7F}" destId="{EB9CA0B5-28F6-4746-B782-636781ABB8AC}" srcOrd="0" destOrd="0" parTransId="{54EF617E-B89B-49C8-87F6-A7D96B40D95E}" sibTransId="{D169D16B-B122-4574-A0B3-C35EF99F21E5}"/>
    <dgm:cxn modelId="{92F4ECEF-F1A3-4B17-870D-EB8D76F6D4F3}" srcId="{B5E25502-161E-4E7E-A136-533B42361E7F}" destId="{C936E419-7797-4CB7-BBDE-FE2D3134F190}" srcOrd="4" destOrd="0" parTransId="{845A6997-4AB2-44AB-8A0E-360235DA217D}" sibTransId="{22583C85-F87D-4208-AB59-3EF538285005}"/>
    <dgm:cxn modelId="{7550FEF8-706A-4123-AFD9-568A5F06377A}" type="presParOf" srcId="{3190A923-52B6-4E46-85E8-9E244C2F3183}" destId="{FAA4C8E1-0F94-4EE5-826F-79338828CBBD}" srcOrd="0" destOrd="0" presId="urn:microsoft.com/office/officeart/2018/5/layout/IconCircleLabelList"/>
    <dgm:cxn modelId="{0723F540-8FF9-4DFD-BFE5-C2E75CF40AE8}" type="presParOf" srcId="{FAA4C8E1-0F94-4EE5-826F-79338828CBBD}" destId="{474F9629-35B6-4226-BB1E-3FA6DB8D1359}" srcOrd="0" destOrd="0" presId="urn:microsoft.com/office/officeart/2018/5/layout/IconCircleLabelList"/>
    <dgm:cxn modelId="{D6633CE6-D972-407D-AA5B-E375A9E65DF4}" type="presParOf" srcId="{FAA4C8E1-0F94-4EE5-826F-79338828CBBD}" destId="{1D26C66A-D403-43EB-8572-62DD8CA98615}" srcOrd="1" destOrd="0" presId="urn:microsoft.com/office/officeart/2018/5/layout/IconCircleLabelList"/>
    <dgm:cxn modelId="{78BB814F-CD0C-4F1D-8325-3A66E5F88AC3}" type="presParOf" srcId="{FAA4C8E1-0F94-4EE5-826F-79338828CBBD}" destId="{E2BD47D0-3A00-475A-B6CA-DEECD3452DDB}" srcOrd="2" destOrd="0" presId="urn:microsoft.com/office/officeart/2018/5/layout/IconCircleLabelList"/>
    <dgm:cxn modelId="{F479904F-63A6-48AC-AB86-60FB90EBA687}" type="presParOf" srcId="{FAA4C8E1-0F94-4EE5-826F-79338828CBBD}" destId="{9F5414BA-7B03-4BF5-8DEA-B88CFBA763A9}" srcOrd="3" destOrd="0" presId="urn:microsoft.com/office/officeart/2018/5/layout/IconCircleLabelList"/>
    <dgm:cxn modelId="{4C5000E8-B25B-4A60-A84B-6D01E6FBDB4E}" type="presParOf" srcId="{3190A923-52B6-4E46-85E8-9E244C2F3183}" destId="{ED284086-05C2-4312-BC15-0C914DCF4EC7}" srcOrd="1" destOrd="0" presId="urn:microsoft.com/office/officeart/2018/5/layout/IconCircleLabelList"/>
    <dgm:cxn modelId="{C8BC3F6A-F97E-4DF8-A249-F6FC77FE3682}" type="presParOf" srcId="{3190A923-52B6-4E46-85E8-9E244C2F3183}" destId="{09FD33C9-32C3-4F33-8ADA-FFAB36C73225}" srcOrd="2" destOrd="0" presId="urn:microsoft.com/office/officeart/2018/5/layout/IconCircleLabelList"/>
    <dgm:cxn modelId="{8D0027BF-A5BC-493D-B9ED-7088DADF4171}" type="presParOf" srcId="{09FD33C9-32C3-4F33-8ADA-FFAB36C73225}" destId="{B37AA3C7-224F-460E-B3F7-9116D23400B7}" srcOrd="0" destOrd="0" presId="urn:microsoft.com/office/officeart/2018/5/layout/IconCircleLabelList"/>
    <dgm:cxn modelId="{51BE968C-AAE7-4352-8AB4-1102635C421D}" type="presParOf" srcId="{09FD33C9-32C3-4F33-8ADA-FFAB36C73225}" destId="{3D07E429-B9B0-4E79-9E85-BA5EFEB4CFE0}" srcOrd="1" destOrd="0" presId="urn:microsoft.com/office/officeart/2018/5/layout/IconCircleLabelList"/>
    <dgm:cxn modelId="{48C15FE3-DC8E-4CC1-8A5B-7D20A7D1A826}" type="presParOf" srcId="{09FD33C9-32C3-4F33-8ADA-FFAB36C73225}" destId="{1A33A486-77E4-45C8-ACFC-2EB0EE031625}" srcOrd="2" destOrd="0" presId="urn:microsoft.com/office/officeart/2018/5/layout/IconCircleLabelList"/>
    <dgm:cxn modelId="{39A6BBB4-DC42-4A18-917D-D992E97A9070}" type="presParOf" srcId="{09FD33C9-32C3-4F33-8ADA-FFAB36C73225}" destId="{427C5DDD-7CD0-40F8-AA93-7D6E33A74B5A}" srcOrd="3" destOrd="0" presId="urn:microsoft.com/office/officeart/2018/5/layout/IconCircleLabelList"/>
    <dgm:cxn modelId="{8F8F6C3E-1F2D-47CF-9977-2484610DBFE1}" type="presParOf" srcId="{3190A923-52B6-4E46-85E8-9E244C2F3183}" destId="{047EEFEE-067E-402A-A455-17DEA3099988}" srcOrd="3" destOrd="0" presId="urn:microsoft.com/office/officeart/2018/5/layout/IconCircleLabelList"/>
    <dgm:cxn modelId="{04282EFF-0C37-4886-B71E-CA3C0350A44B}" type="presParOf" srcId="{3190A923-52B6-4E46-85E8-9E244C2F3183}" destId="{71BBB4E7-5CE3-4FAA-9F1D-27445E98A36F}" srcOrd="4" destOrd="0" presId="urn:microsoft.com/office/officeart/2018/5/layout/IconCircleLabelList"/>
    <dgm:cxn modelId="{6C5B5651-A0C8-4225-A7FF-2634C0620FB6}" type="presParOf" srcId="{71BBB4E7-5CE3-4FAA-9F1D-27445E98A36F}" destId="{DD19E395-6874-47A2-9844-FFD7BD69B1F9}" srcOrd="0" destOrd="0" presId="urn:microsoft.com/office/officeart/2018/5/layout/IconCircleLabelList"/>
    <dgm:cxn modelId="{1F6A7197-28F2-4F0E-BCB8-C401B1A0FD5B}" type="presParOf" srcId="{71BBB4E7-5CE3-4FAA-9F1D-27445E98A36F}" destId="{CC8D0CF5-193B-4024-B72D-4554920BA363}" srcOrd="1" destOrd="0" presId="urn:microsoft.com/office/officeart/2018/5/layout/IconCircleLabelList"/>
    <dgm:cxn modelId="{24FC18C6-12A4-4271-8CD7-34A0BC74E6C9}" type="presParOf" srcId="{71BBB4E7-5CE3-4FAA-9F1D-27445E98A36F}" destId="{9AB03B97-72DC-4D8B-A4FB-ADD2789812D0}" srcOrd="2" destOrd="0" presId="urn:microsoft.com/office/officeart/2018/5/layout/IconCircleLabelList"/>
    <dgm:cxn modelId="{E827F3C2-A590-4E41-A1C0-C5EE5BBFD165}" type="presParOf" srcId="{71BBB4E7-5CE3-4FAA-9F1D-27445E98A36F}" destId="{2E649324-9D58-4A67-9031-7750082C83ED}" srcOrd="3" destOrd="0" presId="urn:microsoft.com/office/officeart/2018/5/layout/IconCircleLabelList"/>
    <dgm:cxn modelId="{BC5C808F-A1AC-490C-AEB4-13A2495D5B7E}" type="presParOf" srcId="{3190A923-52B6-4E46-85E8-9E244C2F3183}" destId="{BB52EBB5-7B8B-4B64-8F14-53B271BE6F84}" srcOrd="5" destOrd="0" presId="urn:microsoft.com/office/officeart/2018/5/layout/IconCircleLabelList"/>
    <dgm:cxn modelId="{B097EAD8-830C-4132-832E-1D2B54AFC46B}" type="presParOf" srcId="{3190A923-52B6-4E46-85E8-9E244C2F3183}" destId="{79AC1CCF-5CE1-4E31-BEC9-CAED004CC584}" srcOrd="6" destOrd="0" presId="urn:microsoft.com/office/officeart/2018/5/layout/IconCircleLabelList"/>
    <dgm:cxn modelId="{BAA01A44-EE9A-4D36-9742-71B09F9B8FC3}" type="presParOf" srcId="{79AC1CCF-5CE1-4E31-BEC9-CAED004CC584}" destId="{CEE909FB-8A95-453C-A6C8-80B9C326680D}" srcOrd="0" destOrd="0" presId="urn:microsoft.com/office/officeart/2018/5/layout/IconCircleLabelList"/>
    <dgm:cxn modelId="{746344EE-3965-4731-BB2B-24510BD8ACD5}" type="presParOf" srcId="{79AC1CCF-5CE1-4E31-BEC9-CAED004CC584}" destId="{FF2BF859-6F26-47A6-8190-5140FD7A758A}" srcOrd="1" destOrd="0" presId="urn:microsoft.com/office/officeart/2018/5/layout/IconCircleLabelList"/>
    <dgm:cxn modelId="{73605960-2B44-43A0-8A65-BB0D30A19196}" type="presParOf" srcId="{79AC1CCF-5CE1-4E31-BEC9-CAED004CC584}" destId="{F3ABF133-21C1-4AC7-8D54-12381C07B277}" srcOrd="2" destOrd="0" presId="urn:microsoft.com/office/officeart/2018/5/layout/IconCircleLabelList"/>
    <dgm:cxn modelId="{7FA7350A-9FA6-4C47-96C1-9B3826A3F661}" type="presParOf" srcId="{79AC1CCF-5CE1-4E31-BEC9-CAED004CC584}" destId="{264EC96F-415E-47E5-9A99-DA0983BB8822}" srcOrd="3" destOrd="0" presId="urn:microsoft.com/office/officeart/2018/5/layout/IconCircleLabelList"/>
    <dgm:cxn modelId="{6B287299-1885-4BC3-81DB-18B0E2F904EE}" type="presParOf" srcId="{3190A923-52B6-4E46-85E8-9E244C2F3183}" destId="{4ED97D9D-33E0-4C2F-91E6-E23F7C7570AB}" srcOrd="7" destOrd="0" presId="urn:microsoft.com/office/officeart/2018/5/layout/IconCircleLabelList"/>
    <dgm:cxn modelId="{2AB79E45-8150-424E-A189-940A63CC8637}" type="presParOf" srcId="{3190A923-52B6-4E46-85E8-9E244C2F3183}" destId="{4358FF90-3308-4D8E-8543-512A204DAF86}" srcOrd="8" destOrd="0" presId="urn:microsoft.com/office/officeart/2018/5/layout/IconCircleLabelList"/>
    <dgm:cxn modelId="{F8DBD42D-D891-43E8-B70D-2FF361FFB8E6}" type="presParOf" srcId="{4358FF90-3308-4D8E-8543-512A204DAF86}" destId="{10830E09-185B-4F08-A331-9447116D00D2}" srcOrd="0" destOrd="0" presId="urn:microsoft.com/office/officeart/2018/5/layout/IconCircleLabelList"/>
    <dgm:cxn modelId="{1B84EF27-C3B4-49F5-BBE9-3848F41629A0}" type="presParOf" srcId="{4358FF90-3308-4D8E-8543-512A204DAF86}" destId="{9F6F09DF-D5B3-4991-8270-4101185833E5}" srcOrd="1" destOrd="0" presId="urn:microsoft.com/office/officeart/2018/5/layout/IconCircleLabelList"/>
    <dgm:cxn modelId="{15215468-9D5A-4652-9DD8-ADE5F2C595DC}" type="presParOf" srcId="{4358FF90-3308-4D8E-8543-512A204DAF86}" destId="{8AC73231-9155-4347-93F2-3CD08351EB01}" srcOrd="2" destOrd="0" presId="urn:microsoft.com/office/officeart/2018/5/layout/IconCircleLabelList"/>
    <dgm:cxn modelId="{36D61B5F-4189-4665-AB96-895C6D74B5D5}" type="presParOf" srcId="{4358FF90-3308-4D8E-8543-512A204DAF86}" destId="{E8F2C527-5C9B-48AF-9272-7B160790A5F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74CF227-73E2-408B-A84A-B9F5A31D8A3D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6BAF9BC-537F-4AC9-9F5B-0AD4DD49F727}">
      <dgm:prSet/>
      <dgm:spPr/>
      <dgm:t>
        <a:bodyPr/>
        <a:lstStyle/>
        <a:p>
          <a:r>
            <a:rPr lang="en-US"/>
            <a:t>EDI impacts patient safety and trust</a:t>
          </a:r>
        </a:p>
      </dgm:t>
    </dgm:pt>
    <dgm:pt modelId="{E28175A2-C54A-4E97-9230-A84EF42ACBA2}" type="parTrans" cxnId="{5A780ACC-C74F-4E3F-AC98-925996C23438}">
      <dgm:prSet/>
      <dgm:spPr/>
      <dgm:t>
        <a:bodyPr/>
        <a:lstStyle/>
        <a:p>
          <a:endParaRPr lang="en-US"/>
        </a:p>
      </dgm:t>
    </dgm:pt>
    <dgm:pt modelId="{492BC4D2-6E9C-45AF-8DA7-99C75CB439F7}" type="sibTrans" cxnId="{5A780ACC-C74F-4E3F-AC98-925996C23438}">
      <dgm:prSet/>
      <dgm:spPr/>
      <dgm:t>
        <a:bodyPr/>
        <a:lstStyle/>
        <a:p>
          <a:endParaRPr lang="en-US"/>
        </a:p>
      </dgm:t>
    </dgm:pt>
    <dgm:pt modelId="{3206226C-180F-483C-8EF9-5A50F8E565C1}">
      <dgm:prSet/>
      <dgm:spPr/>
      <dgm:t>
        <a:bodyPr/>
        <a:lstStyle/>
        <a:p>
          <a:r>
            <a:rPr lang="en-US"/>
            <a:t>Bias and microaggressions must be addressed</a:t>
          </a:r>
        </a:p>
      </dgm:t>
    </dgm:pt>
    <dgm:pt modelId="{44C73912-5713-4A81-B830-69812080470C}" type="parTrans" cxnId="{2AA526A9-A7AC-49D2-A5FD-24FBE95F76E3}">
      <dgm:prSet/>
      <dgm:spPr/>
      <dgm:t>
        <a:bodyPr/>
        <a:lstStyle/>
        <a:p>
          <a:endParaRPr lang="en-US"/>
        </a:p>
      </dgm:t>
    </dgm:pt>
    <dgm:pt modelId="{22E97015-5548-44A6-B541-BAAAAA0C8393}" type="sibTrans" cxnId="{2AA526A9-A7AC-49D2-A5FD-24FBE95F76E3}">
      <dgm:prSet/>
      <dgm:spPr/>
      <dgm:t>
        <a:bodyPr/>
        <a:lstStyle/>
        <a:p>
          <a:endParaRPr lang="en-US"/>
        </a:p>
      </dgm:t>
    </dgm:pt>
    <dgm:pt modelId="{8440ED12-707D-44E2-9E80-E0945E76750C}">
      <dgm:prSet/>
      <dgm:spPr/>
      <dgm:t>
        <a:bodyPr/>
        <a:lstStyle/>
        <a:p>
          <a:r>
            <a:rPr lang="en-US"/>
            <a:t>Inclusive communication boosts engagement</a:t>
          </a:r>
        </a:p>
      </dgm:t>
    </dgm:pt>
    <dgm:pt modelId="{E3926838-DDDB-4B23-8295-9100AD8909C9}" type="parTrans" cxnId="{BE8F4BE3-7D8C-4F7A-9AB8-306003EA87D4}">
      <dgm:prSet/>
      <dgm:spPr/>
      <dgm:t>
        <a:bodyPr/>
        <a:lstStyle/>
        <a:p>
          <a:endParaRPr lang="en-US"/>
        </a:p>
      </dgm:t>
    </dgm:pt>
    <dgm:pt modelId="{908A46DC-EE53-4F69-B613-0034DF1EDFFF}" type="sibTrans" cxnId="{BE8F4BE3-7D8C-4F7A-9AB8-306003EA87D4}">
      <dgm:prSet/>
      <dgm:spPr/>
      <dgm:t>
        <a:bodyPr/>
        <a:lstStyle/>
        <a:p>
          <a:endParaRPr lang="en-US"/>
        </a:p>
      </dgm:t>
    </dgm:pt>
    <dgm:pt modelId="{3E50AC2D-35E6-40DA-99E6-0D2C7A117A14}">
      <dgm:prSet/>
      <dgm:spPr/>
      <dgm:t>
        <a:bodyPr/>
        <a:lstStyle/>
        <a:p>
          <a:r>
            <a:rPr lang="en-US"/>
            <a:t>A supported workforce translates to better care for our patients</a:t>
          </a:r>
        </a:p>
      </dgm:t>
    </dgm:pt>
    <dgm:pt modelId="{DFC2EC3F-3DBD-4096-9C44-A45ED150D0CF}" type="parTrans" cxnId="{1A46F8A0-DE17-4964-A97F-A413C6F0D45A}">
      <dgm:prSet/>
      <dgm:spPr/>
      <dgm:t>
        <a:bodyPr/>
        <a:lstStyle/>
        <a:p>
          <a:endParaRPr lang="en-US"/>
        </a:p>
      </dgm:t>
    </dgm:pt>
    <dgm:pt modelId="{F7F9726A-F547-4182-8CE6-C3CF2C125B9E}" type="sibTrans" cxnId="{1A46F8A0-DE17-4964-A97F-A413C6F0D45A}">
      <dgm:prSet/>
      <dgm:spPr/>
      <dgm:t>
        <a:bodyPr/>
        <a:lstStyle/>
        <a:p>
          <a:endParaRPr lang="en-US"/>
        </a:p>
      </dgm:t>
    </dgm:pt>
    <dgm:pt modelId="{8BDF29A5-6553-6648-BAB3-96750A7DDA19}" type="pres">
      <dgm:prSet presAssocID="{374CF227-73E2-408B-A84A-B9F5A31D8A3D}" presName="linear" presStyleCnt="0">
        <dgm:presLayoutVars>
          <dgm:animLvl val="lvl"/>
          <dgm:resizeHandles val="exact"/>
        </dgm:presLayoutVars>
      </dgm:prSet>
      <dgm:spPr/>
    </dgm:pt>
    <dgm:pt modelId="{DB338C81-DF2B-A542-90FD-3AC07B4AD9CF}" type="pres">
      <dgm:prSet presAssocID="{96BAF9BC-537F-4AC9-9F5B-0AD4DD49F72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61CD232-818E-1544-A219-241B4FC56706}" type="pres">
      <dgm:prSet presAssocID="{492BC4D2-6E9C-45AF-8DA7-99C75CB439F7}" presName="spacer" presStyleCnt="0"/>
      <dgm:spPr/>
    </dgm:pt>
    <dgm:pt modelId="{14A77647-CB62-924C-8B0F-E773E2A970CD}" type="pres">
      <dgm:prSet presAssocID="{3206226C-180F-483C-8EF9-5A50F8E565C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70EDA3F-ACF1-0849-8CC6-0888292F3A0B}" type="pres">
      <dgm:prSet presAssocID="{22E97015-5548-44A6-B541-BAAAAA0C8393}" presName="spacer" presStyleCnt="0"/>
      <dgm:spPr/>
    </dgm:pt>
    <dgm:pt modelId="{B35806EA-7127-7449-B424-625BF6968F78}" type="pres">
      <dgm:prSet presAssocID="{8440ED12-707D-44E2-9E80-E0945E76750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5F92F2B-3FEC-4E42-B862-23A984803A0C}" type="pres">
      <dgm:prSet presAssocID="{908A46DC-EE53-4F69-B613-0034DF1EDFFF}" presName="spacer" presStyleCnt="0"/>
      <dgm:spPr/>
    </dgm:pt>
    <dgm:pt modelId="{2F3DB167-D78D-0C46-AA3F-ED6029A0EF3C}" type="pres">
      <dgm:prSet presAssocID="{3E50AC2D-35E6-40DA-99E6-0D2C7A117A1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C40001F-CF1A-AE49-BD0A-41FABCE813D9}" type="presOf" srcId="{96BAF9BC-537F-4AC9-9F5B-0AD4DD49F727}" destId="{DB338C81-DF2B-A542-90FD-3AC07B4AD9CF}" srcOrd="0" destOrd="0" presId="urn:microsoft.com/office/officeart/2005/8/layout/vList2"/>
    <dgm:cxn modelId="{665DD836-22F5-5142-84B4-E2A56F18D5FA}" type="presOf" srcId="{3E50AC2D-35E6-40DA-99E6-0D2C7A117A14}" destId="{2F3DB167-D78D-0C46-AA3F-ED6029A0EF3C}" srcOrd="0" destOrd="0" presId="urn:microsoft.com/office/officeart/2005/8/layout/vList2"/>
    <dgm:cxn modelId="{0A3FFB98-0A05-364C-8FEE-B1E1C0419503}" type="presOf" srcId="{3206226C-180F-483C-8EF9-5A50F8E565C1}" destId="{14A77647-CB62-924C-8B0F-E773E2A970CD}" srcOrd="0" destOrd="0" presId="urn:microsoft.com/office/officeart/2005/8/layout/vList2"/>
    <dgm:cxn modelId="{1A46F8A0-DE17-4964-A97F-A413C6F0D45A}" srcId="{374CF227-73E2-408B-A84A-B9F5A31D8A3D}" destId="{3E50AC2D-35E6-40DA-99E6-0D2C7A117A14}" srcOrd="3" destOrd="0" parTransId="{DFC2EC3F-3DBD-4096-9C44-A45ED150D0CF}" sibTransId="{F7F9726A-F547-4182-8CE6-C3CF2C125B9E}"/>
    <dgm:cxn modelId="{AEF823A6-5F33-984F-AA47-32DD77DBE6F8}" type="presOf" srcId="{374CF227-73E2-408B-A84A-B9F5A31D8A3D}" destId="{8BDF29A5-6553-6648-BAB3-96750A7DDA19}" srcOrd="0" destOrd="0" presId="urn:microsoft.com/office/officeart/2005/8/layout/vList2"/>
    <dgm:cxn modelId="{2AA526A9-A7AC-49D2-A5FD-24FBE95F76E3}" srcId="{374CF227-73E2-408B-A84A-B9F5A31D8A3D}" destId="{3206226C-180F-483C-8EF9-5A50F8E565C1}" srcOrd="1" destOrd="0" parTransId="{44C73912-5713-4A81-B830-69812080470C}" sibTransId="{22E97015-5548-44A6-B541-BAAAAA0C8393}"/>
    <dgm:cxn modelId="{5A780ACC-C74F-4E3F-AC98-925996C23438}" srcId="{374CF227-73E2-408B-A84A-B9F5A31D8A3D}" destId="{96BAF9BC-537F-4AC9-9F5B-0AD4DD49F727}" srcOrd="0" destOrd="0" parTransId="{E28175A2-C54A-4E97-9230-A84EF42ACBA2}" sibTransId="{492BC4D2-6E9C-45AF-8DA7-99C75CB439F7}"/>
    <dgm:cxn modelId="{BE8F4BE3-7D8C-4F7A-9AB8-306003EA87D4}" srcId="{374CF227-73E2-408B-A84A-B9F5A31D8A3D}" destId="{8440ED12-707D-44E2-9E80-E0945E76750C}" srcOrd="2" destOrd="0" parTransId="{E3926838-DDDB-4B23-8295-9100AD8909C9}" sibTransId="{908A46DC-EE53-4F69-B613-0034DF1EDFFF}"/>
    <dgm:cxn modelId="{F91389EA-574F-894C-B491-845F2D3AE080}" type="presOf" srcId="{8440ED12-707D-44E2-9E80-E0945E76750C}" destId="{B35806EA-7127-7449-B424-625BF6968F78}" srcOrd="0" destOrd="0" presId="urn:microsoft.com/office/officeart/2005/8/layout/vList2"/>
    <dgm:cxn modelId="{D1A71580-BB7D-2343-B1A4-7B6BD0190C21}" type="presParOf" srcId="{8BDF29A5-6553-6648-BAB3-96750A7DDA19}" destId="{DB338C81-DF2B-A542-90FD-3AC07B4AD9CF}" srcOrd="0" destOrd="0" presId="urn:microsoft.com/office/officeart/2005/8/layout/vList2"/>
    <dgm:cxn modelId="{F2A00092-3BC1-9543-82BC-6AE1138DD049}" type="presParOf" srcId="{8BDF29A5-6553-6648-BAB3-96750A7DDA19}" destId="{161CD232-818E-1544-A219-241B4FC56706}" srcOrd="1" destOrd="0" presId="urn:microsoft.com/office/officeart/2005/8/layout/vList2"/>
    <dgm:cxn modelId="{BD863954-9E79-9E42-86CF-6BFC9F9ED9DB}" type="presParOf" srcId="{8BDF29A5-6553-6648-BAB3-96750A7DDA19}" destId="{14A77647-CB62-924C-8B0F-E773E2A970CD}" srcOrd="2" destOrd="0" presId="urn:microsoft.com/office/officeart/2005/8/layout/vList2"/>
    <dgm:cxn modelId="{9E3B0410-1059-6B44-8375-AA041EFC8754}" type="presParOf" srcId="{8BDF29A5-6553-6648-BAB3-96750A7DDA19}" destId="{870EDA3F-ACF1-0849-8CC6-0888292F3A0B}" srcOrd="3" destOrd="0" presId="urn:microsoft.com/office/officeart/2005/8/layout/vList2"/>
    <dgm:cxn modelId="{58354E46-D11B-8E43-84E5-1B38B62E330D}" type="presParOf" srcId="{8BDF29A5-6553-6648-BAB3-96750A7DDA19}" destId="{B35806EA-7127-7449-B424-625BF6968F78}" srcOrd="4" destOrd="0" presId="urn:microsoft.com/office/officeart/2005/8/layout/vList2"/>
    <dgm:cxn modelId="{6D7B9A29-0CA1-9E46-A267-0D0EC40F34C6}" type="presParOf" srcId="{8BDF29A5-6553-6648-BAB3-96750A7DDA19}" destId="{85F92F2B-3FEC-4E42-B862-23A984803A0C}" srcOrd="5" destOrd="0" presId="urn:microsoft.com/office/officeart/2005/8/layout/vList2"/>
    <dgm:cxn modelId="{636B8C9F-79EC-1A4C-8541-19AA5DF25A6F}" type="presParOf" srcId="{8BDF29A5-6553-6648-BAB3-96750A7DDA19}" destId="{2F3DB167-D78D-0C46-AA3F-ED6029A0EF3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9851F9B-F689-44E0-A7DD-261EA41F63FA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9CCCD1-6CE7-49C7-8D55-0B32D800C9E5}">
      <dgm:prSet/>
      <dgm:spPr/>
      <dgm:t>
        <a:bodyPr/>
        <a:lstStyle/>
        <a:p>
          <a:r>
            <a:rPr lang="en-US" dirty="0"/>
            <a:t>E- Educate ourselves</a:t>
          </a:r>
        </a:p>
      </dgm:t>
    </dgm:pt>
    <dgm:pt modelId="{1A16910A-D542-4666-BB9F-8E46CC777A12}" type="parTrans" cxnId="{DB3C8993-ABAF-43F8-944B-07DA2671B7F8}">
      <dgm:prSet/>
      <dgm:spPr/>
      <dgm:t>
        <a:bodyPr/>
        <a:lstStyle/>
        <a:p>
          <a:endParaRPr lang="en-US"/>
        </a:p>
      </dgm:t>
    </dgm:pt>
    <dgm:pt modelId="{9619C559-42E1-46EB-BC93-F8F204A35745}" type="sibTrans" cxnId="{DB3C8993-ABAF-43F8-944B-07DA2671B7F8}">
      <dgm:prSet/>
      <dgm:spPr/>
      <dgm:t>
        <a:bodyPr/>
        <a:lstStyle/>
        <a:p>
          <a:endParaRPr lang="en-US"/>
        </a:p>
      </dgm:t>
    </dgm:pt>
    <dgm:pt modelId="{418946F8-2E15-464C-8E20-8943B98FE961}">
      <dgm:prSet/>
      <dgm:spPr/>
      <dgm:t>
        <a:bodyPr/>
        <a:lstStyle/>
        <a:p>
          <a:r>
            <a:rPr lang="en-US" dirty="0"/>
            <a:t>D- Disrupt bias</a:t>
          </a:r>
        </a:p>
      </dgm:t>
    </dgm:pt>
    <dgm:pt modelId="{DFDE7AAE-01D9-491B-A986-14495486D411}" type="parTrans" cxnId="{069EBFE0-1F29-4DE8-A808-4DF7219BD316}">
      <dgm:prSet/>
      <dgm:spPr/>
      <dgm:t>
        <a:bodyPr/>
        <a:lstStyle/>
        <a:p>
          <a:endParaRPr lang="en-US"/>
        </a:p>
      </dgm:t>
    </dgm:pt>
    <dgm:pt modelId="{1DCA240A-78C5-42A5-A51D-0E7414E12022}" type="sibTrans" cxnId="{069EBFE0-1F29-4DE8-A808-4DF7219BD316}">
      <dgm:prSet/>
      <dgm:spPr/>
      <dgm:t>
        <a:bodyPr/>
        <a:lstStyle/>
        <a:p>
          <a:endParaRPr lang="en-US"/>
        </a:p>
      </dgm:t>
    </dgm:pt>
    <dgm:pt modelId="{9E2D6700-D5B5-4FF6-A4B4-0158D893E627}">
      <dgm:prSet/>
      <dgm:spPr/>
      <dgm:t>
        <a:bodyPr/>
        <a:lstStyle/>
        <a:p>
          <a:r>
            <a:rPr lang="en-US" dirty="0"/>
            <a:t>I- Influence change</a:t>
          </a:r>
        </a:p>
      </dgm:t>
    </dgm:pt>
    <dgm:pt modelId="{BA28B46E-3F39-41B3-ABAE-8BE7E1136D43}" type="parTrans" cxnId="{21778968-5655-444B-9A6B-9A1F19567650}">
      <dgm:prSet/>
      <dgm:spPr/>
      <dgm:t>
        <a:bodyPr/>
        <a:lstStyle/>
        <a:p>
          <a:endParaRPr lang="en-US"/>
        </a:p>
      </dgm:t>
    </dgm:pt>
    <dgm:pt modelId="{81AD5D5F-31EE-4E80-8768-3FB63A5D2739}" type="sibTrans" cxnId="{21778968-5655-444B-9A6B-9A1F19567650}">
      <dgm:prSet/>
      <dgm:spPr/>
      <dgm:t>
        <a:bodyPr/>
        <a:lstStyle/>
        <a:p>
          <a:endParaRPr lang="en-US"/>
        </a:p>
      </dgm:t>
    </dgm:pt>
    <dgm:pt modelId="{BF6C52CD-68D9-3940-959E-FA2654E7DBB0}" type="pres">
      <dgm:prSet presAssocID="{79851F9B-F689-44E0-A7DD-261EA41F63FA}" presName="cycle" presStyleCnt="0">
        <dgm:presLayoutVars>
          <dgm:dir/>
          <dgm:resizeHandles val="exact"/>
        </dgm:presLayoutVars>
      </dgm:prSet>
      <dgm:spPr/>
    </dgm:pt>
    <dgm:pt modelId="{B2162460-15AE-E84F-9425-69CCC157A52B}" type="pres">
      <dgm:prSet presAssocID="{418946F8-2E15-464C-8E20-8943B98FE961}" presName="dummy" presStyleCnt="0"/>
      <dgm:spPr/>
    </dgm:pt>
    <dgm:pt modelId="{25760993-8ADE-D848-BEFF-E81172F11B5F}" type="pres">
      <dgm:prSet presAssocID="{418946F8-2E15-464C-8E20-8943B98FE961}" presName="node" presStyleLbl="revTx" presStyleIdx="0" presStyleCnt="3">
        <dgm:presLayoutVars>
          <dgm:bulletEnabled val="1"/>
        </dgm:presLayoutVars>
      </dgm:prSet>
      <dgm:spPr/>
    </dgm:pt>
    <dgm:pt modelId="{E5F6D0CE-0494-CD47-8773-3E4E288016EE}" type="pres">
      <dgm:prSet presAssocID="{1DCA240A-78C5-42A5-A51D-0E7414E12022}" presName="sibTrans" presStyleLbl="node1" presStyleIdx="0" presStyleCnt="3"/>
      <dgm:spPr/>
    </dgm:pt>
    <dgm:pt modelId="{D15F1F35-0C8E-F74E-BEF7-D1C45726808E}" type="pres">
      <dgm:prSet presAssocID="{9E2D6700-D5B5-4FF6-A4B4-0158D893E627}" presName="dummy" presStyleCnt="0"/>
      <dgm:spPr/>
    </dgm:pt>
    <dgm:pt modelId="{DC67DDB4-78DA-BD46-8734-A69236D167A8}" type="pres">
      <dgm:prSet presAssocID="{9E2D6700-D5B5-4FF6-A4B4-0158D893E627}" presName="node" presStyleLbl="revTx" presStyleIdx="1" presStyleCnt="3">
        <dgm:presLayoutVars>
          <dgm:bulletEnabled val="1"/>
        </dgm:presLayoutVars>
      </dgm:prSet>
      <dgm:spPr/>
    </dgm:pt>
    <dgm:pt modelId="{24FE6BEF-455C-684B-B51A-14CE854C9699}" type="pres">
      <dgm:prSet presAssocID="{81AD5D5F-31EE-4E80-8768-3FB63A5D2739}" presName="sibTrans" presStyleLbl="node1" presStyleIdx="1" presStyleCnt="3"/>
      <dgm:spPr/>
    </dgm:pt>
    <dgm:pt modelId="{37E75161-11BA-1744-A7FB-09F565ECDEBF}" type="pres">
      <dgm:prSet presAssocID="{9F9CCCD1-6CE7-49C7-8D55-0B32D800C9E5}" presName="dummy" presStyleCnt="0"/>
      <dgm:spPr/>
    </dgm:pt>
    <dgm:pt modelId="{A348F5E4-7494-E448-B2F0-D8963D4F814E}" type="pres">
      <dgm:prSet presAssocID="{9F9CCCD1-6CE7-49C7-8D55-0B32D800C9E5}" presName="node" presStyleLbl="revTx" presStyleIdx="2" presStyleCnt="3">
        <dgm:presLayoutVars>
          <dgm:bulletEnabled val="1"/>
        </dgm:presLayoutVars>
      </dgm:prSet>
      <dgm:spPr/>
    </dgm:pt>
    <dgm:pt modelId="{EB3DAFF8-394F-3345-A197-1B248E8665CF}" type="pres">
      <dgm:prSet presAssocID="{9619C559-42E1-46EB-BC93-F8F204A35745}" presName="sibTrans" presStyleLbl="node1" presStyleIdx="2" presStyleCnt="3"/>
      <dgm:spPr/>
    </dgm:pt>
  </dgm:ptLst>
  <dgm:cxnLst>
    <dgm:cxn modelId="{0E1F4647-69BB-0E4A-9ACF-32CC661C2284}" type="presOf" srcId="{79851F9B-F689-44E0-A7DD-261EA41F63FA}" destId="{BF6C52CD-68D9-3940-959E-FA2654E7DBB0}" srcOrd="0" destOrd="0" presId="urn:microsoft.com/office/officeart/2005/8/layout/cycle1"/>
    <dgm:cxn modelId="{5E9F9E5F-6553-1E47-870E-C3C7A1020BB5}" type="presOf" srcId="{81AD5D5F-31EE-4E80-8768-3FB63A5D2739}" destId="{24FE6BEF-455C-684B-B51A-14CE854C9699}" srcOrd="0" destOrd="0" presId="urn:microsoft.com/office/officeart/2005/8/layout/cycle1"/>
    <dgm:cxn modelId="{21778968-5655-444B-9A6B-9A1F19567650}" srcId="{79851F9B-F689-44E0-A7DD-261EA41F63FA}" destId="{9E2D6700-D5B5-4FF6-A4B4-0158D893E627}" srcOrd="1" destOrd="0" parTransId="{BA28B46E-3F39-41B3-ABAE-8BE7E1136D43}" sibTransId="{81AD5D5F-31EE-4E80-8768-3FB63A5D2739}"/>
    <dgm:cxn modelId="{4AF4D476-90FC-454A-8F7B-52BAB38A787E}" type="presOf" srcId="{9619C559-42E1-46EB-BC93-F8F204A35745}" destId="{EB3DAFF8-394F-3345-A197-1B248E8665CF}" srcOrd="0" destOrd="0" presId="urn:microsoft.com/office/officeart/2005/8/layout/cycle1"/>
    <dgm:cxn modelId="{173E968A-AEFF-BF4A-84D4-7835E6190016}" type="presOf" srcId="{1DCA240A-78C5-42A5-A51D-0E7414E12022}" destId="{E5F6D0CE-0494-CD47-8773-3E4E288016EE}" srcOrd="0" destOrd="0" presId="urn:microsoft.com/office/officeart/2005/8/layout/cycle1"/>
    <dgm:cxn modelId="{DB3C8993-ABAF-43F8-944B-07DA2671B7F8}" srcId="{79851F9B-F689-44E0-A7DD-261EA41F63FA}" destId="{9F9CCCD1-6CE7-49C7-8D55-0B32D800C9E5}" srcOrd="2" destOrd="0" parTransId="{1A16910A-D542-4666-BB9F-8E46CC777A12}" sibTransId="{9619C559-42E1-46EB-BC93-F8F204A35745}"/>
    <dgm:cxn modelId="{78D04FA5-6FB7-AF42-9CAF-818D78CB9C79}" type="presOf" srcId="{418946F8-2E15-464C-8E20-8943B98FE961}" destId="{25760993-8ADE-D848-BEFF-E81172F11B5F}" srcOrd="0" destOrd="0" presId="urn:microsoft.com/office/officeart/2005/8/layout/cycle1"/>
    <dgm:cxn modelId="{069EBFE0-1F29-4DE8-A808-4DF7219BD316}" srcId="{79851F9B-F689-44E0-A7DD-261EA41F63FA}" destId="{418946F8-2E15-464C-8E20-8943B98FE961}" srcOrd="0" destOrd="0" parTransId="{DFDE7AAE-01D9-491B-A986-14495486D411}" sibTransId="{1DCA240A-78C5-42A5-A51D-0E7414E12022}"/>
    <dgm:cxn modelId="{B319F4F5-A819-A64D-B2B2-20E0131DDA4B}" type="presOf" srcId="{9E2D6700-D5B5-4FF6-A4B4-0158D893E627}" destId="{DC67DDB4-78DA-BD46-8734-A69236D167A8}" srcOrd="0" destOrd="0" presId="urn:microsoft.com/office/officeart/2005/8/layout/cycle1"/>
    <dgm:cxn modelId="{0353E7F8-69BA-294F-B63B-E52CFAB5F83D}" type="presOf" srcId="{9F9CCCD1-6CE7-49C7-8D55-0B32D800C9E5}" destId="{A348F5E4-7494-E448-B2F0-D8963D4F814E}" srcOrd="0" destOrd="0" presId="urn:microsoft.com/office/officeart/2005/8/layout/cycle1"/>
    <dgm:cxn modelId="{DAE6634B-B804-4241-B136-D9BA122F0A47}" type="presParOf" srcId="{BF6C52CD-68D9-3940-959E-FA2654E7DBB0}" destId="{B2162460-15AE-E84F-9425-69CCC157A52B}" srcOrd="0" destOrd="0" presId="urn:microsoft.com/office/officeart/2005/8/layout/cycle1"/>
    <dgm:cxn modelId="{1D9A243C-CD69-4C43-8EEE-DB671DACC2BB}" type="presParOf" srcId="{BF6C52CD-68D9-3940-959E-FA2654E7DBB0}" destId="{25760993-8ADE-D848-BEFF-E81172F11B5F}" srcOrd="1" destOrd="0" presId="urn:microsoft.com/office/officeart/2005/8/layout/cycle1"/>
    <dgm:cxn modelId="{EE693A58-F0EF-CF46-A634-2CDE9350BC59}" type="presParOf" srcId="{BF6C52CD-68D9-3940-959E-FA2654E7DBB0}" destId="{E5F6D0CE-0494-CD47-8773-3E4E288016EE}" srcOrd="2" destOrd="0" presId="urn:microsoft.com/office/officeart/2005/8/layout/cycle1"/>
    <dgm:cxn modelId="{312381EA-0214-C941-82F4-8CA4D0BDCC28}" type="presParOf" srcId="{BF6C52CD-68D9-3940-959E-FA2654E7DBB0}" destId="{D15F1F35-0C8E-F74E-BEF7-D1C45726808E}" srcOrd="3" destOrd="0" presId="urn:microsoft.com/office/officeart/2005/8/layout/cycle1"/>
    <dgm:cxn modelId="{94ACEFAA-4E0B-E24A-A5D7-93CF1F6F9571}" type="presParOf" srcId="{BF6C52CD-68D9-3940-959E-FA2654E7DBB0}" destId="{DC67DDB4-78DA-BD46-8734-A69236D167A8}" srcOrd="4" destOrd="0" presId="urn:microsoft.com/office/officeart/2005/8/layout/cycle1"/>
    <dgm:cxn modelId="{116A4584-4CF1-B74A-9131-6D897EAFEA21}" type="presParOf" srcId="{BF6C52CD-68D9-3940-959E-FA2654E7DBB0}" destId="{24FE6BEF-455C-684B-B51A-14CE854C9699}" srcOrd="5" destOrd="0" presId="urn:microsoft.com/office/officeart/2005/8/layout/cycle1"/>
    <dgm:cxn modelId="{DD6ED5C9-44E5-8542-B1C3-763F49F9D191}" type="presParOf" srcId="{BF6C52CD-68D9-3940-959E-FA2654E7DBB0}" destId="{37E75161-11BA-1744-A7FB-09F565ECDEBF}" srcOrd="6" destOrd="0" presId="urn:microsoft.com/office/officeart/2005/8/layout/cycle1"/>
    <dgm:cxn modelId="{D699F26C-520E-2340-B41F-28FA07544023}" type="presParOf" srcId="{BF6C52CD-68D9-3940-959E-FA2654E7DBB0}" destId="{A348F5E4-7494-E448-B2F0-D8963D4F814E}" srcOrd="7" destOrd="0" presId="urn:microsoft.com/office/officeart/2005/8/layout/cycle1"/>
    <dgm:cxn modelId="{53CCAC25-78DA-4648-B22D-114A21E9FEFB}" type="presParOf" srcId="{BF6C52CD-68D9-3940-959E-FA2654E7DBB0}" destId="{EB3DAFF8-394F-3345-A197-1B248E8665CF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0A270C-65B8-4829-A215-79DCFBB0742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F4657AC-B727-4592-B688-A190A0F545AE}">
      <dgm:prSet/>
      <dgm:spPr/>
      <dgm:t>
        <a:bodyPr/>
        <a:lstStyle/>
        <a:p>
          <a:pPr>
            <a:defRPr cap="all"/>
          </a:pPr>
          <a:r>
            <a:rPr lang="en-US"/>
            <a:t>Improves patient outcomes</a:t>
          </a:r>
        </a:p>
      </dgm:t>
    </dgm:pt>
    <dgm:pt modelId="{7760A736-E5E4-414E-BD58-7018EF6FB345}" type="parTrans" cxnId="{6C63B0F6-5A97-4DAE-9A24-B0BD6EE4920C}">
      <dgm:prSet/>
      <dgm:spPr/>
      <dgm:t>
        <a:bodyPr/>
        <a:lstStyle/>
        <a:p>
          <a:endParaRPr lang="en-US"/>
        </a:p>
      </dgm:t>
    </dgm:pt>
    <dgm:pt modelId="{61F84657-D063-45AB-A047-48168492FD37}" type="sibTrans" cxnId="{6C63B0F6-5A97-4DAE-9A24-B0BD6EE4920C}">
      <dgm:prSet/>
      <dgm:spPr/>
      <dgm:t>
        <a:bodyPr/>
        <a:lstStyle/>
        <a:p>
          <a:endParaRPr lang="en-US"/>
        </a:p>
      </dgm:t>
    </dgm:pt>
    <dgm:pt modelId="{B4D464FD-574D-44BD-84E5-139F852B5E43}">
      <dgm:prSet/>
      <dgm:spPr/>
      <dgm:t>
        <a:bodyPr/>
        <a:lstStyle/>
        <a:p>
          <a:pPr>
            <a:defRPr cap="all"/>
          </a:pPr>
          <a:r>
            <a:rPr lang="en-US"/>
            <a:t>Reduces health inequalities</a:t>
          </a:r>
        </a:p>
      </dgm:t>
    </dgm:pt>
    <dgm:pt modelId="{66E8C7C0-BC0A-4CA7-9862-174D67E4628E}" type="parTrans" cxnId="{665D27DC-2993-4C83-A265-6B2092F054CD}">
      <dgm:prSet/>
      <dgm:spPr/>
      <dgm:t>
        <a:bodyPr/>
        <a:lstStyle/>
        <a:p>
          <a:endParaRPr lang="en-US"/>
        </a:p>
      </dgm:t>
    </dgm:pt>
    <dgm:pt modelId="{7E740328-19CB-4CFD-9CCF-0342C4BAA351}" type="sibTrans" cxnId="{665D27DC-2993-4C83-A265-6B2092F054CD}">
      <dgm:prSet/>
      <dgm:spPr/>
      <dgm:t>
        <a:bodyPr/>
        <a:lstStyle/>
        <a:p>
          <a:endParaRPr lang="en-US"/>
        </a:p>
      </dgm:t>
    </dgm:pt>
    <dgm:pt modelId="{B02089CE-B6F5-4A74-B1BB-89E19F24DD4F}">
      <dgm:prSet/>
      <dgm:spPr/>
      <dgm:t>
        <a:bodyPr/>
        <a:lstStyle/>
        <a:p>
          <a:pPr>
            <a:defRPr cap="all"/>
          </a:pPr>
          <a:r>
            <a:rPr lang="en-US"/>
            <a:t>Builds inclusive teams</a:t>
          </a:r>
        </a:p>
      </dgm:t>
    </dgm:pt>
    <dgm:pt modelId="{AA67493F-9C9C-4DAE-B3EB-2AE7C7E52B27}" type="parTrans" cxnId="{41775A74-384D-4FC1-8F81-0987C55229EE}">
      <dgm:prSet/>
      <dgm:spPr/>
      <dgm:t>
        <a:bodyPr/>
        <a:lstStyle/>
        <a:p>
          <a:endParaRPr lang="en-US"/>
        </a:p>
      </dgm:t>
    </dgm:pt>
    <dgm:pt modelId="{0F5C6F97-D971-42AE-921A-8E7AA9576EA1}" type="sibTrans" cxnId="{41775A74-384D-4FC1-8F81-0987C55229EE}">
      <dgm:prSet/>
      <dgm:spPr/>
      <dgm:t>
        <a:bodyPr/>
        <a:lstStyle/>
        <a:p>
          <a:endParaRPr lang="en-US"/>
        </a:p>
      </dgm:t>
    </dgm:pt>
    <dgm:pt modelId="{763FC2CB-3AB6-4771-A9C1-42CB4B6BF75E}" type="pres">
      <dgm:prSet presAssocID="{2B0A270C-65B8-4829-A215-79DCFBB0742F}" presName="root" presStyleCnt="0">
        <dgm:presLayoutVars>
          <dgm:dir/>
          <dgm:resizeHandles val="exact"/>
        </dgm:presLayoutVars>
      </dgm:prSet>
      <dgm:spPr/>
    </dgm:pt>
    <dgm:pt modelId="{1B9E5D1E-1F6A-4F96-8D7E-58F1B99E638E}" type="pres">
      <dgm:prSet presAssocID="{5F4657AC-B727-4592-B688-A190A0F545AE}" presName="compNode" presStyleCnt="0"/>
      <dgm:spPr/>
    </dgm:pt>
    <dgm:pt modelId="{F05FD015-9A78-4BA7-8B48-9AB6CF854008}" type="pres">
      <dgm:prSet presAssocID="{5F4657AC-B727-4592-B688-A190A0F545AE}" presName="iconBgRect" presStyleLbl="bgShp" presStyleIdx="0" presStyleCnt="3"/>
      <dgm:spPr/>
    </dgm:pt>
    <dgm:pt modelId="{B917BDFE-2B68-4584-97A6-873AE9716903}" type="pres">
      <dgm:prSet presAssocID="{5F4657AC-B727-4592-B688-A190A0F545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514A3CE4-672B-4A20-9C0F-ACB6376D914B}" type="pres">
      <dgm:prSet presAssocID="{5F4657AC-B727-4592-B688-A190A0F545AE}" presName="spaceRect" presStyleCnt="0"/>
      <dgm:spPr/>
    </dgm:pt>
    <dgm:pt modelId="{795375AF-78CF-4D73-A6E5-A2BCF7904420}" type="pres">
      <dgm:prSet presAssocID="{5F4657AC-B727-4592-B688-A190A0F545AE}" presName="textRect" presStyleLbl="revTx" presStyleIdx="0" presStyleCnt="3">
        <dgm:presLayoutVars>
          <dgm:chMax val="1"/>
          <dgm:chPref val="1"/>
        </dgm:presLayoutVars>
      </dgm:prSet>
      <dgm:spPr/>
    </dgm:pt>
    <dgm:pt modelId="{F3063636-5DA0-488B-9408-685E35DE63E7}" type="pres">
      <dgm:prSet presAssocID="{61F84657-D063-45AB-A047-48168492FD37}" presName="sibTrans" presStyleCnt="0"/>
      <dgm:spPr/>
    </dgm:pt>
    <dgm:pt modelId="{0DE7E66A-2EE2-4E71-90E3-D704C7C4A518}" type="pres">
      <dgm:prSet presAssocID="{B4D464FD-574D-44BD-84E5-139F852B5E43}" presName="compNode" presStyleCnt="0"/>
      <dgm:spPr/>
    </dgm:pt>
    <dgm:pt modelId="{165C9E06-0C3F-4133-813D-A7618F593527}" type="pres">
      <dgm:prSet presAssocID="{B4D464FD-574D-44BD-84E5-139F852B5E43}" presName="iconBgRect" presStyleLbl="bgShp" presStyleIdx="1" presStyleCnt="3"/>
      <dgm:spPr/>
    </dgm:pt>
    <dgm:pt modelId="{304282F3-3E76-4054-BE98-5BFC933651C5}" type="pres">
      <dgm:prSet presAssocID="{B4D464FD-574D-44BD-84E5-139F852B5E4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cal"/>
        </a:ext>
      </dgm:extLst>
    </dgm:pt>
    <dgm:pt modelId="{17BF01D1-DB03-4974-805A-98A08DCFDF01}" type="pres">
      <dgm:prSet presAssocID="{B4D464FD-574D-44BD-84E5-139F852B5E43}" presName="spaceRect" presStyleCnt="0"/>
      <dgm:spPr/>
    </dgm:pt>
    <dgm:pt modelId="{85E61E2A-6AE6-43BF-ACF4-18B0F70351AC}" type="pres">
      <dgm:prSet presAssocID="{B4D464FD-574D-44BD-84E5-139F852B5E43}" presName="textRect" presStyleLbl="revTx" presStyleIdx="1" presStyleCnt="3">
        <dgm:presLayoutVars>
          <dgm:chMax val="1"/>
          <dgm:chPref val="1"/>
        </dgm:presLayoutVars>
      </dgm:prSet>
      <dgm:spPr/>
    </dgm:pt>
    <dgm:pt modelId="{BE13E61D-2E04-4E87-BCD2-73F1EF21302B}" type="pres">
      <dgm:prSet presAssocID="{7E740328-19CB-4CFD-9CCF-0342C4BAA351}" presName="sibTrans" presStyleCnt="0"/>
      <dgm:spPr/>
    </dgm:pt>
    <dgm:pt modelId="{44382DB5-FD0A-4498-A02B-BA1E51637714}" type="pres">
      <dgm:prSet presAssocID="{B02089CE-B6F5-4A74-B1BB-89E19F24DD4F}" presName="compNode" presStyleCnt="0"/>
      <dgm:spPr/>
    </dgm:pt>
    <dgm:pt modelId="{94572729-D5EA-4CD7-B9D7-627E441FFEFD}" type="pres">
      <dgm:prSet presAssocID="{B02089CE-B6F5-4A74-B1BB-89E19F24DD4F}" presName="iconBgRect" presStyleLbl="bgShp" presStyleIdx="2" presStyleCnt="3"/>
      <dgm:spPr/>
    </dgm:pt>
    <dgm:pt modelId="{1258FE71-63B2-428C-9CC4-7DAEBD00126A}" type="pres">
      <dgm:prSet presAssocID="{B02089CE-B6F5-4A74-B1BB-89E19F24DD4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E8E1748D-7980-4C50-B806-80C1106F7E90}" type="pres">
      <dgm:prSet presAssocID="{B02089CE-B6F5-4A74-B1BB-89E19F24DD4F}" presName="spaceRect" presStyleCnt="0"/>
      <dgm:spPr/>
    </dgm:pt>
    <dgm:pt modelId="{99608C36-FCD4-4AF6-AA70-6883674F140A}" type="pres">
      <dgm:prSet presAssocID="{B02089CE-B6F5-4A74-B1BB-89E19F24DD4F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CE93A52C-8CC5-4E50-BF60-5EFEB51E8CAF}" type="presOf" srcId="{2B0A270C-65B8-4829-A215-79DCFBB0742F}" destId="{763FC2CB-3AB6-4771-A9C1-42CB4B6BF75E}" srcOrd="0" destOrd="0" presId="urn:microsoft.com/office/officeart/2018/5/layout/IconCircleLabelList"/>
    <dgm:cxn modelId="{8261423E-D451-4685-A4A1-2A20A53B6E47}" type="presOf" srcId="{5F4657AC-B727-4592-B688-A190A0F545AE}" destId="{795375AF-78CF-4D73-A6E5-A2BCF7904420}" srcOrd="0" destOrd="0" presId="urn:microsoft.com/office/officeart/2018/5/layout/IconCircleLabelList"/>
    <dgm:cxn modelId="{E6237441-097F-4C30-9FA7-873293272D1E}" type="presOf" srcId="{B4D464FD-574D-44BD-84E5-139F852B5E43}" destId="{85E61E2A-6AE6-43BF-ACF4-18B0F70351AC}" srcOrd="0" destOrd="0" presId="urn:microsoft.com/office/officeart/2018/5/layout/IconCircleLabelList"/>
    <dgm:cxn modelId="{41775A74-384D-4FC1-8F81-0987C55229EE}" srcId="{2B0A270C-65B8-4829-A215-79DCFBB0742F}" destId="{B02089CE-B6F5-4A74-B1BB-89E19F24DD4F}" srcOrd="2" destOrd="0" parTransId="{AA67493F-9C9C-4DAE-B3EB-2AE7C7E52B27}" sibTransId="{0F5C6F97-D971-42AE-921A-8E7AA9576EA1}"/>
    <dgm:cxn modelId="{665D27DC-2993-4C83-A265-6B2092F054CD}" srcId="{2B0A270C-65B8-4829-A215-79DCFBB0742F}" destId="{B4D464FD-574D-44BD-84E5-139F852B5E43}" srcOrd="1" destOrd="0" parTransId="{66E8C7C0-BC0A-4CA7-9862-174D67E4628E}" sibTransId="{7E740328-19CB-4CFD-9CCF-0342C4BAA351}"/>
    <dgm:cxn modelId="{EFE05DF4-FBAA-433F-80D2-B5BF66362761}" type="presOf" srcId="{B02089CE-B6F5-4A74-B1BB-89E19F24DD4F}" destId="{99608C36-FCD4-4AF6-AA70-6883674F140A}" srcOrd="0" destOrd="0" presId="urn:microsoft.com/office/officeart/2018/5/layout/IconCircleLabelList"/>
    <dgm:cxn modelId="{6C63B0F6-5A97-4DAE-9A24-B0BD6EE4920C}" srcId="{2B0A270C-65B8-4829-A215-79DCFBB0742F}" destId="{5F4657AC-B727-4592-B688-A190A0F545AE}" srcOrd="0" destOrd="0" parTransId="{7760A736-E5E4-414E-BD58-7018EF6FB345}" sibTransId="{61F84657-D063-45AB-A047-48168492FD37}"/>
    <dgm:cxn modelId="{632235BB-1EE6-4301-B774-179B27F5A2AA}" type="presParOf" srcId="{763FC2CB-3AB6-4771-A9C1-42CB4B6BF75E}" destId="{1B9E5D1E-1F6A-4F96-8D7E-58F1B99E638E}" srcOrd="0" destOrd="0" presId="urn:microsoft.com/office/officeart/2018/5/layout/IconCircleLabelList"/>
    <dgm:cxn modelId="{DC36EC34-AD91-454E-8C96-8E5D41CE3FB9}" type="presParOf" srcId="{1B9E5D1E-1F6A-4F96-8D7E-58F1B99E638E}" destId="{F05FD015-9A78-4BA7-8B48-9AB6CF854008}" srcOrd="0" destOrd="0" presId="urn:microsoft.com/office/officeart/2018/5/layout/IconCircleLabelList"/>
    <dgm:cxn modelId="{6D63FFA8-C24B-4D9E-BD2C-DC5C39C87DDD}" type="presParOf" srcId="{1B9E5D1E-1F6A-4F96-8D7E-58F1B99E638E}" destId="{B917BDFE-2B68-4584-97A6-873AE9716903}" srcOrd="1" destOrd="0" presId="urn:microsoft.com/office/officeart/2018/5/layout/IconCircleLabelList"/>
    <dgm:cxn modelId="{85CE137B-0F48-4A54-ACBA-75EE5F3FDE3B}" type="presParOf" srcId="{1B9E5D1E-1F6A-4F96-8D7E-58F1B99E638E}" destId="{514A3CE4-672B-4A20-9C0F-ACB6376D914B}" srcOrd="2" destOrd="0" presId="urn:microsoft.com/office/officeart/2018/5/layout/IconCircleLabelList"/>
    <dgm:cxn modelId="{427F2168-4FAD-4C93-9522-A7F8512A124B}" type="presParOf" srcId="{1B9E5D1E-1F6A-4F96-8D7E-58F1B99E638E}" destId="{795375AF-78CF-4D73-A6E5-A2BCF7904420}" srcOrd="3" destOrd="0" presId="urn:microsoft.com/office/officeart/2018/5/layout/IconCircleLabelList"/>
    <dgm:cxn modelId="{46911E9A-3886-4E89-B92B-C646B7D6DBA3}" type="presParOf" srcId="{763FC2CB-3AB6-4771-A9C1-42CB4B6BF75E}" destId="{F3063636-5DA0-488B-9408-685E35DE63E7}" srcOrd="1" destOrd="0" presId="urn:microsoft.com/office/officeart/2018/5/layout/IconCircleLabelList"/>
    <dgm:cxn modelId="{3C477781-841C-4C13-9373-1D6E80A2D86F}" type="presParOf" srcId="{763FC2CB-3AB6-4771-A9C1-42CB4B6BF75E}" destId="{0DE7E66A-2EE2-4E71-90E3-D704C7C4A518}" srcOrd="2" destOrd="0" presId="urn:microsoft.com/office/officeart/2018/5/layout/IconCircleLabelList"/>
    <dgm:cxn modelId="{3F9674D2-29F5-4DDD-89B1-FA970ADE5C2D}" type="presParOf" srcId="{0DE7E66A-2EE2-4E71-90E3-D704C7C4A518}" destId="{165C9E06-0C3F-4133-813D-A7618F593527}" srcOrd="0" destOrd="0" presId="urn:microsoft.com/office/officeart/2018/5/layout/IconCircleLabelList"/>
    <dgm:cxn modelId="{478A17AE-B249-4C52-AF9D-249C51D8DB2B}" type="presParOf" srcId="{0DE7E66A-2EE2-4E71-90E3-D704C7C4A518}" destId="{304282F3-3E76-4054-BE98-5BFC933651C5}" srcOrd="1" destOrd="0" presId="urn:microsoft.com/office/officeart/2018/5/layout/IconCircleLabelList"/>
    <dgm:cxn modelId="{58863021-47B4-4810-92EA-62B7839B7301}" type="presParOf" srcId="{0DE7E66A-2EE2-4E71-90E3-D704C7C4A518}" destId="{17BF01D1-DB03-4974-805A-98A08DCFDF01}" srcOrd="2" destOrd="0" presId="urn:microsoft.com/office/officeart/2018/5/layout/IconCircleLabelList"/>
    <dgm:cxn modelId="{4534E3D7-9DD5-4D35-981F-CA94A1EE4197}" type="presParOf" srcId="{0DE7E66A-2EE2-4E71-90E3-D704C7C4A518}" destId="{85E61E2A-6AE6-43BF-ACF4-18B0F70351AC}" srcOrd="3" destOrd="0" presId="urn:microsoft.com/office/officeart/2018/5/layout/IconCircleLabelList"/>
    <dgm:cxn modelId="{122033FF-BEDC-4D0F-9299-EDB9D27E96EB}" type="presParOf" srcId="{763FC2CB-3AB6-4771-A9C1-42CB4B6BF75E}" destId="{BE13E61D-2E04-4E87-BCD2-73F1EF21302B}" srcOrd="3" destOrd="0" presId="urn:microsoft.com/office/officeart/2018/5/layout/IconCircleLabelList"/>
    <dgm:cxn modelId="{4B9B814E-7417-4650-8F7A-FCC02BA5A084}" type="presParOf" srcId="{763FC2CB-3AB6-4771-A9C1-42CB4B6BF75E}" destId="{44382DB5-FD0A-4498-A02B-BA1E51637714}" srcOrd="4" destOrd="0" presId="urn:microsoft.com/office/officeart/2018/5/layout/IconCircleLabelList"/>
    <dgm:cxn modelId="{E9785EC6-05FF-4602-8940-5863DA0EE731}" type="presParOf" srcId="{44382DB5-FD0A-4498-A02B-BA1E51637714}" destId="{94572729-D5EA-4CD7-B9D7-627E441FFEFD}" srcOrd="0" destOrd="0" presId="urn:microsoft.com/office/officeart/2018/5/layout/IconCircleLabelList"/>
    <dgm:cxn modelId="{9108FE4F-B902-4D8A-AA79-5F1A68FE35AB}" type="presParOf" srcId="{44382DB5-FD0A-4498-A02B-BA1E51637714}" destId="{1258FE71-63B2-428C-9CC4-7DAEBD00126A}" srcOrd="1" destOrd="0" presId="urn:microsoft.com/office/officeart/2018/5/layout/IconCircleLabelList"/>
    <dgm:cxn modelId="{56458FF1-37D2-4B41-88D1-508909A4C0D4}" type="presParOf" srcId="{44382DB5-FD0A-4498-A02B-BA1E51637714}" destId="{E8E1748D-7980-4C50-B806-80C1106F7E90}" srcOrd="2" destOrd="0" presId="urn:microsoft.com/office/officeart/2018/5/layout/IconCircleLabelList"/>
    <dgm:cxn modelId="{069077DB-39E0-43A8-8BA9-ED3EA5291508}" type="presParOf" srcId="{44382DB5-FD0A-4498-A02B-BA1E51637714}" destId="{99608C36-FCD4-4AF6-AA70-6883674F140A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836B8F-7A94-4613-BD28-B21CAA25C122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D959D8DC-D236-4905-AF35-57DAD29BF7AC}">
      <dgm:prSet/>
      <dgm:spPr/>
      <dgm:t>
        <a:bodyPr/>
        <a:lstStyle/>
        <a:p>
          <a:r>
            <a:rPr lang="en-GB"/>
            <a:t>Health inequalities are unfair and avoidable differences in health across the population, and between different groups within society.</a:t>
          </a:r>
          <a:endParaRPr lang="en-US"/>
        </a:p>
      </dgm:t>
    </dgm:pt>
    <dgm:pt modelId="{28DE21C3-5BF8-4CB6-869A-957BC9C6CAFA}" type="parTrans" cxnId="{BAF39F95-2751-43B5-BD5F-B3FE495577CE}">
      <dgm:prSet/>
      <dgm:spPr/>
      <dgm:t>
        <a:bodyPr/>
        <a:lstStyle/>
        <a:p>
          <a:endParaRPr lang="en-US"/>
        </a:p>
      </dgm:t>
    </dgm:pt>
    <dgm:pt modelId="{CD650C9D-2BEB-4CCF-95EA-96258EC472F9}" type="sibTrans" cxnId="{BAF39F95-2751-43B5-BD5F-B3FE495577CE}">
      <dgm:prSet/>
      <dgm:spPr/>
      <dgm:t>
        <a:bodyPr/>
        <a:lstStyle/>
        <a:p>
          <a:endParaRPr lang="en-US"/>
        </a:p>
      </dgm:t>
    </dgm:pt>
    <dgm:pt modelId="{F7428810-2B32-4864-8948-4D9D06A793DC}">
      <dgm:prSet/>
      <dgm:spPr/>
      <dgm:t>
        <a:bodyPr/>
        <a:lstStyle/>
        <a:p>
          <a:r>
            <a:rPr lang="en-US"/>
            <a:t>Social determinants shape patient access</a:t>
          </a:r>
        </a:p>
      </dgm:t>
    </dgm:pt>
    <dgm:pt modelId="{8DDCCE3F-2600-4CD0-AB46-AA4E818C94E8}" type="parTrans" cxnId="{A5C0DEA3-CBF4-4A57-9672-8DA864A0044C}">
      <dgm:prSet/>
      <dgm:spPr/>
      <dgm:t>
        <a:bodyPr/>
        <a:lstStyle/>
        <a:p>
          <a:endParaRPr lang="en-US"/>
        </a:p>
      </dgm:t>
    </dgm:pt>
    <dgm:pt modelId="{C8711E3F-4F9D-4A3F-8FDB-FE48FB130D59}" type="sibTrans" cxnId="{A5C0DEA3-CBF4-4A57-9672-8DA864A0044C}">
      <dgm:prSet/>
      <dgm:spPr/>
      <dgm:t>
        <a:bodyPr/>
        <a:lstStyle/>
        <a:p>
          <a:endParaRPr lang="en-US"/>
        </a:p>
      </dgm:t>
    </dgm:pt>
    <dgm:pt modelId="{4CBF1760-B245-45B0-8898-D20EF36C94C9}">
      <dgm:prSet/>
      <dgm:spPr/>
      <dgm:t>
        <a:bodyPr/>
        <a:lstStyle/>
        <a:p>
          <a:r>
            <a:rPr lang="en-US"/>
            <a:t>Social, cultural and digital barriers do exist.</a:t>
          </a:r>
        </a:p>
      </dgm:t>
    </dgm:pt>
    <dgm:pt modelId="{B6F89EC9-64DC-4537-BCFC-0ACC7022F014}" type="parTrans" cxnId="{0FA0EFCA-C091-4193-BD9E-FE1CF17FAFCD}">
      <dgm:prSet/>
      <dgm:spPr/>
      <dgm:t>
        <a:bodyPr/>
        <a:lstStyle/>
        <a:p>
          <a:endParaRPr lang="en-US"/>
        </a:p>
      </dgm:t>
    </dgm:pt>
    <dgm:pt modelId="{1843AC54-7CEC-40AF-A359-F0BA6A6D27B5}" type="sibTrans" cxnId="{0FA0EFCA-C091-4193-BD9E-FE1CF17FAFCD}">
      <dgm:prSet/>
      <dgm:spPr/>
      <dgm:t>
        <a:bodyPr/>
        <a:lstStyle/>
        <a:p>
          <a:endParaRPr lang="en-US"/>
        </a:p>
      </dgm:t>
    </dgm:pt>
    <dgm:pt modelId="{ACD96F56-221D-6D41-820F-F204F745016B}" type="pres">
      <dgm:prSet presAssocID="{8D836B8F-7A94-4613-BD28-B21CAA25C12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20A2959-DEE2-D94B-AFF8-9A2EEC954BF6}" type="pres">
      <dgm:prSet presAssocID="{D959D8DC-D236-4905-AF35-57DAD29BF7AC}" presName="hierRoot1" presStyleCnt="0"/>
      <dgm:spPr/>
    </dgm:pt>
    <dgm:pt modelId="{46F429AC-7C91-4C40-A88E-00A33BCA9A69}" type="pres">
      <dgm:prSet presAssocID="{D959D8DC-D236-4905-AF35-57DAD29BF7AC}" presName="composite" presStyleCnt="0"/>
      <dgm:spPr/>
    </dgm:pt>
    <dgm:pt modelId="{BBCE50DE-98CD-6F4B-8847-2740758313B4}" type="pres">
      <dgm:prSet presAssocID="{D959D8DC-D236-4905-AF35-57DAD29BF7AC}" presName="background" presStyleLbl="node0" presStyleIdx="0" presStyleCnt="3"/>
      <dgm:spPr/>
    </dgm:pt>
    <dgm:pt modelId="{1946BA3C-318D-F745-B4F6-6DA90B2B9304}" type="pres">
      <dgm:prSet presAssocID="{D959D8DC-D236-4905-AF35-57DAD29BF7AC}" presName="text" presStyleLbl="fgAcc0" presStyleIdx="0" presStyleCnt="3">
        <dgm:presLayoutVars>
          <dgm:chPref val="3"/>
        </dgm:presLayoutVars>
      </dgm:prSet>
      <dgm:spPr/>
    </dgm:pt>
    <dgm:pt modelId="{F48BDF5B-8891-504B-9B32-7752FBFBD190}" type="pres">
      <dgm:prSet presAssocID="{D959D8DC-D236-4905-AF35-57DAD29BF7AC}" presName="hierChild2" presStyleCnt="0"/>
      <dgm:spPr/>
    </dgm:pt>
    <dgm:pt modelId="{F68675E2-A741-004F-9E8A-AA929B10AEEE}" type="pres">
      <dgm:prSet presAssocID="{F7428810-2B32-4864-8948-4D9D06A793DC}" presName="hierRoot1" presStyleCnt="0"/>
      <dgm:spPr/>
    </dgm:pt>
    <dgm:pt modelId="{99ACC3D9-137F-7141-8523-B25D95B0FB75}" type="pres">
      <dgm:prSet presAssocID="{F7428810-2B32-4864-8948-4D9D06A793DC}" presName="composite" presStyleCnt="0"/>
      <dgm:spPr/>
    </dgm:pt>
    <dgm:pt modelId="{7DDED23E-6637-2D40-9BD6-3B77A82B9ABF}" type="pres">
      <dgm:prSet presAssocID="{F7428810-2B32-4864-8948-4D9D06A793DC}" presName="background" presStyleLbl="node0" presStyleIdx="1" presStyleCnt="3"/>
      <dgm:spPr/>
    </dgm:pt>
    <dgm:pt modelId="{77DA571B-5B54-F44B-AC77-E254BCF5C1A5}" type="pres">
      <dgm:prSet presAssocID="{F7428810-2B32-4864-8948-4D9D06A793DC}" presName="text" presStyleLbl="fgAcc0" presStyleIdx="1" presStyleCnt="3">
        <dgm:presLayoutVars>
          <dgm:chPref val="3"/>
        </dgm:presLayoutVars>
      </dgm:prSet>
      <dgm:spPr/>
    </dgm:pt>
    <dgm:pt modelId="{03AABB11-7AE5-684B-9EF2-A46CDEC7AE66}" type="pres">
      <dgm:prSet presAssocID="{F7428810-2B32-4864-8948-4D9D06A793DC}" presName="hierChild2" presStyleCnt="0"/>
      <dgm:spPr/>
    </dgm:pt>
    <dgm:pt modelId="{7C37D51D-B5DE-174F-B537-B00B07B028CC}" type="pres">
      <dgm:prSet presAssocID="{4CBF1760-B245-45B0-8898-D20EF36C94C9}" presName="hierRoot1" presStyleCnt="0"/>
      <dgm:spPr/>
    </dgm:pt>
    <dgm:pt modelId="{D02476D3-22A2-3041-9BD2-39B7897BC254}" type="pres">
      <dgm:prSet presAssocID="{4CBF1760-B245-45B0-8898-D20EF36C94C9}" presName="composite" presStyleCnt="0"/>
      <dgm:spPr/>
    </dgm:pt>
    <dgm:pt modelId="{7C182E9B-B8A7-EA4B-8EAB-F70F94B5AF0C}" type="pres">
      <dgm:prSet presAssocID="{4CBF1760-B245-45B0-8898-D20EF36C94C9}" presName="background" presStyleLbl="node0" presStyleIdx="2" presStyleCnt="3"/>
      <dgm:spPr/>
    </dgm:pt>
    <dgm:pt modelId="{0B3477A3-B426-EF46-BC8E-F2DAA7EA5FB8}" type="pres">
      <dgm:prSet presAssocID="{4CBF1760-B245-45B0-8898-D20EF36C94C9}" presName="text" presStyleLbl="fgAcc0" presStyleIdx="2" presStyleCnt="3">
        <dgm:presLayoutVars>
          <dgm:chPref val="3"/>
        </dgm:presLayoutVars>
      </dgm:prSet>
      <dgm:spPr/>
    </dgm:pt>
    <dgm:pt modelId="{11B3BBD8-9A42-294A-A62D-C422856FD024}" type="pres">
      <dgm:prSet presAssocID="{4CBF1760-B245-45B0-8898-D20EF36C94C9}" presName="hierChild2" presStyleCnt="0"/>
      <dgm:spPr/>
    </dgm:pt>
  </dgm:ptLst>
  <dgm:cxnLst>
    <dgm:cxn modelId="{A2286702-F0B7-9B47-9AD8-50CAA3DAA650}" type="presOf" srcId="{8D836B8F-7A94-4613-BD28-B21CAA25C122}" destId="{ACD96F56-221D-6D41-820F-F204F745016B}" srcOrd="0" destOrd="0" presId="urn:microsoft.com/office/officeart/2005/8/layout/hierarchy1"/>
    <dgm:cxn modelId="{73F35411-DD90-4540-BE28-F3288C744517}" type="presOf" srcId="{F7428810-2B32-4864-8948-4D9D06A793DC}" destId="{77DA571B-5B54-F44B-AC77-E254BCF5C1A5}" srcOrd="0" destOrd="0" presId="urn:microsoft.com/office/officeart/2005/8/layout/hierarchy1"/>
    <dgm:cxn modelId="{53146E49-4AA1-CA44-A136-073138594CA5}" type="presOf" srcId="{4CBF1760-B245-45B0-8898-D20EF36C94C9}" destId="{0B3477A3-B426-EF46-BC8E-F2DAA7EA5FB8}" srcOrd="0" destOrd="0" presId="urn:microsoft.com/office/officeart/2005/8/layout/hierarchy1"/>
    <dgm:cxn modelId="{BAF39F95-2751-43B5-BD5F-B3FE495577CE}" srcId="{8D836B8F-7A94-4613-BD28-B21CAA25C122}" destId="{D959D8DC-D236-4905-AF35-57DAD29BF7AC}" srcOrd="0" destOrd="0" parTransId="{28DE21C3-5BF8-4CB6-869A-957BC9C6CAFA}" sibTransId="{CD650C9D-2BEB-4CCF-95EA-96258EC472F9}"/>
    <dgm:cxn modelId="{A5C0DEA3-CBF4-4A57-9672-8DA864A0044C}" srcId="{8D836B8F-7A94-4613-BD28-B21CAA25C122}" destId="{F7428810-2B32-4864-8948-4D9D06A793DC}" srcOrd="1" destOrd="0" parTransId="{8DDCCE3F-2600-4CD0-AB46-AA4E818C94E8}" sibTransId="{C8711E3F-4F9D-4A3F-8FDB-FE48FB130D59}"/>
    <dgm:cxn modelId="{0FA0EFCA-C091-4193-BD9E-FE1CF17FAFCD}" srcId="{8D836B8F-7A94-4613-BD28-B21CAA25C122}" destId="{4CBF1760-B245-45B0-8898-D20EF36C94C9}" srcOrd="2" destOrd="0" parTransId="{B6F89EC9-64DC-4537-BCFC-0ACC7022F014}" sibTransId="{1843AC54-7CEC-40AF-A359-F0BA6A6D27B5}"/>
    <dgm:cxn modelId="{79E23CEC-527F-6A42-82AA-7E7A14E95110}" type="presOf" srcId="{D959D8DC-D236-4905-AF35-57DAD29BF7AC}" destId="{1946BA3C-318D-F745-B4F6-6DA90B2B9304}" srcOrd="0" destOrd="0" presId="urn:microsoft.com/office/officeart/2005/8/layout/hierarchy1"/>
    <dgm:cxn modelId="{EC898220-00EC-CF46-842C-6B3603F73DD1}" type="presParOf" srcId="{ACD96F56-221D-6D41-820F-F204F745016B}" destId="{520A2959-DEE2-D94B-AFF8-9A2EEC954BF6}" srcOrd="0" destOrd="0" presId="urn:microsoft.com/office/officeart/2005/8/layout/hierarchy1"/>
    <dgm:cxn modelId="{FE17E23F-4D3D-3F47-967E-64B8D6F28185}" type="presParOf" srcId="{520A2959-DEE2-D94B-AFF8-9A2EEC954BF6}" destId="{46F429AC-7C91-4C40-A88E-00A33BCA9A69}" srcOrd="0" destOrd="0" presId="urn:microsoft.com/office/officeart/2005/8/layout/hierarchy1"/>
    <dgm:cxn modelId="{5B0A28B4-5C25-C447-965A-EBDFEA169DD4}" type="presParOf" srcId="{46F429AC-7C91-4C40-A88E-00A33BCA9A69}" destId="{BBCE50DE-98CD-6F4B-8847-2740758313B4}" srcOrd="0" destOrd="0" presId="urn:microsoft.com/office/officeart/2005/8/layout/hierarchy1"/>
    <dgm:cxn modelId="{4FDF1B87-91F6-6F40-BEEF-85B26FA7ACEB}" type="presParOf" srcId="{46F429AC-7C91-4C40-A88E-00A33BCA9A69}" destId="{1946BA3C-318D-F745-B4F6-6DA90B2B9304}" srcOrd="1" destOrd="0" presId="urn:microsoft.com/office/officeart/2005/8/layout/hierarchy1"/>
    <dgm:cxn modelId="{0204E68E-9A76-4448-8A35-5237F90BC172}" type="presParOf" srcId="{520A2959-DEE2-D94B-AFF8-9A2EEC954BF6}" destId="{F48BDF5B-8891-504B-9B32-7752FBFBD190}" srcOrd="1" destOrd="0" presId="urn:microsoft.com/office/officeart/2005/8/layout/hierarchy1"/>
    <dgm:cxn modelId="{73AAF90A-C1E2-2B4B-BA07-877235064170}" type="presParOf" srcId="{ACD96F56-221D-6D41-820F-F204F745016B}" destId="{F68675E2-A741-004F-9E8A-AA929B10AEEE}" srcOrd="1" destOrd="0" presId="urn:microsoft.com/office/officeart/2005/8/layout/hierarchy1"/>
    <dgm:cxn modelId="{DA69F3D4-C06D-FD46-9AB3-16A96379D041}" type="presParOf" srcId="{F68675E2-A741-004F-9E8A-AA929B10AEEE}" destId="{99ACC3D9-137F-7141-8523-B25D95B0FB75}" srcOrd="0" destOrd="0" presId="urn:microsoft.com/office/officeart/2005/8/layout/hierarchy1"/>
    <dgm:cxn modelId="{887FE043-93AD-E347-AF36-7C0C45A268DE}" type="presParOf" srcId="{99ACC3D9-137F-7141-8523-B25D95B0FB75}" destId="{7DDED23E-6637-2D40-9BD6-3B77A82B9ABF}" srcOrd="0" destOrd="0" presId="urn:microsoft.com/office/officeart/2005/8/layout/hierarchy1"/>
    <dgm:cxn modelId="{EB98D8CF-E8C9-B94A-B977-37B1D7A2D4BF}" type="presParOf" srcId="{99ACC3D9-137F-7141-8523-B25D95B0FB75}" destId="{77DA571B-5B54-F44B-AC77-E254BCF5C1A5}" srcOrd="1" destOrd="0" presId="urn:microsoft.com/office/officeart/2005/8/layout/hierarchy1"/>
    <dgm:cxn modelId="{E3B0C155-3F12-8E41-AAB0-6BA1D5240B1F}" type="presParOf" srcId="{F68675E2-A741-004F-9E8A-AA929B10AEEE}" destId="{03AABB11-7AE5-684B-9EF2-A46CDEC7AE66}" srcOrd="1" destOrd="0" presId="urn:microsoft.com/office/officeart/2005/8/layout/hierarchy1"/>
    <dgm:cxn modelId="{E092BD92-1565-6A47-85EB-E762B988CC35}" type="presParOf" srcId="{ACD96F56-221D-6D41-820F-F204F745016B}" destId="{7C37D51D-B5DE-174F-B537-B00B07B028CC}" srcOrd="2" destOrd="0" presId="urn:microsoft.com/office/officeart/2005/8/layout/hierarchy1"/>
    <dgm:cxn modelId="{28A2D496-A383-EB42-92B4-B6F3A1099757}" type="presParOf" srcId="{7C37D51D-B5DE-174F-B537-B00B07B028CC}" destId="{D02476D3-22A2-3041-9BD2-39B7897BC254}" srcOrd="0" destOrd="0" presId="urn:microsoft.com/office/officeart/2005/8/layout/hierarchy1"/>
    <dgm:cxn modelId="{1BA10D69-4D8C-5046-9171-E58F8A6D599D}" type="presParOf" srcId="{D02476D3-22A2-3041-9BD2-39B7897BC254}" destId="{7C182E9B-B8A7-EA4B-8EAB-F70F94B5AF0C}" srcOrd="0" destOrd="0" presId="urn:microsoft.com/office/officeart/2005/8/layout/hierarchy1"/>
    <dgm:cxn modelId="{E54968C7-39E2-3944-8106-70C06CBF3BA7}" type="presParOf" srcId="{D02476D3-22A2-3041-9BD2-39B7897BC254}" destId="{0B3477A3-B426-EF46-BC8E-F2DAA7EA5FB8}" srcOrd="1" destOrd="0" presId="urn:microsoft.com/office/officeart/2005/8/layout/hierarchy1"/>
    <dgm:cxn modelId="{FCB21D2D-EB20-0F4F-A3F7-0B6BF4E8BD55}" type="presParOf" srcId="{7C37D51D-B5DE-174F-B537-B00B07B028CC}" destId="{11B3BBD8-9A42-294A-A62D-C422856FD02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C93B51-25DD-452E-B937-7D8BF40E4BB5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16D93EE-5F93-4809-81A1-37D5B083FB3E}">
      <dgm:prSet/>
      <dgm:spPr/>
      <dgm:t>
        <a:bodyPr/>
        <a:lstStyle/>
        <a:p>
          <a:r>
            <a:rPr lang="en-US"/>
            <a:t>Unconscious assumptions</a:t>
          </a:r>
        </a:p>
      </dgm:t>
    </dgm:pt>
    <dgm:pt modelId="{F3A07A44-A300-4074-A892-68D39DA79B8C}" type="parTrans" cxnId="{97E060E2-68DA-4796-AD8E-AA67CA557A2A}">
      <dgm:prSet/>
      <dgm:spPr/>
      <dgm:t>
        <a:bodyPr/>
        <a:lstStyle/>
        <a:p>
          <a:endParaRPr lang="en-US"/>
        </a:p>
      </dgm:t>
    </dgm:pt>
    <dgm:pt modelId="{8CB34CD9-C4EC-4301-9D27-C137C8CE8F95}" type="sibTrans" cxnId="{97E060E2-68DA-4796-AD8E-AA67CA557A2A}">
      <dgm:prSet/>
      <dgm:spPr/>
      <dgm:t>
        <a:bodyPr/>
        <a:lstStyle/>
        <a:p>
          <a:endParaRPr lang="en-US"/>
        </a:p>
      </dgm:t>
    </dgm:pt>
    <dgm:pt modelId="{9647429A-65E1-44DC-B5AC-9FBFED44F0F3}">
      <dgm:prSet/>
      <dgm:spPr/>
      <dgm:t>
        <a:bodyPr/>
        <a:lstStyle/>
        <a:p>
          <a:r>
            <a:rPr lang="en-US"/>
            <a:t>Impact: trust , safety, care quality</a:t>
          </a:r>
        </a:p>
      </dgm:t>
    </dgm:pt>
    <dgm:pt modelId="{76A81663-93DF-42FF-9DB9-71470DD78827}" type="parTrans" cxnId="{B81E40CD-805B-4D25-A813-8E369DD03BB7}">
      <dgm:prSet/>
      <dgm:spPr/>
      <dgm:t>
        <a:bodyPr/>
        <a:lstStyle/>
        <a:p>
          <a:endParaRPr lang="en-US"/>
        </a:p>
      </dgm:t>
    </dgm:pt>
    <dgm:pt modelId="{66D74EDD-7DBC-48F4-BB1A-29E9F4D8F849}" type="sibTrans" cxnId="{B81E40CD-805B-4D25-A813-8E369DD03BB7}">
      <dgm:prSet/>
      <dgm:spPr/>
      <dgm:t>
        <a:bodyPr/>
        <a:lstStyle/>
        <a:p>
          <a:endParaRPr lang="en-US"/>
        </a:p>
      </dgm:t>
    </dgm:pt>
    <dgm:pt modelId="{36917C56-3C33-4407-A8F8-E6A67A65331C}">
      <dgm:prSet/>
      <dgm:spPr/>
      <dgm:t>
        <a:bodyPr/>
        <a:lstStyle/>
        <a:p>
          <a:r>
            <a:rPr lang="en-US"/>
            <a:t>Includes both staff and patients. </a:t>
          </a:r>
        </a:p>
      </dgm:t>
    </dgm:pt>
    <dgm:pt modelId="{3925FA51-8C00-4C2C-B2BF-38AD19CDDD82}" type="parTrans" cxnId="{1BD3D098-B551-4565-A414-BDF86AD40C6D}">
      <dgm:prSet/>
      <dgm:spPr/>
      <dgm:t>
        <a:bodyPr/>
        <a:lstStyle/>
        <a:p>
          <a:endParaRPr lang="en-US"/>
        </a:p>
      </dgm:t>
    </dgm:pt>
    <dgm:pt modelId="{0C40C205-37AA-4AA1-BB1A-C619007091F6}" type="sibTrans" cxnId="{1BD3D098-B551-4565-A414-BDF86AD40C6D}">
      <dgm:prSet/>
      <dgm:spPr/>
      <dgm:t>
        <a:bodyPr/>
        <a:lstStyle/>
        <a:p>
          <a:endParaRPr lang="en-US"/>
        </a:p>
      </dgm:t>
    </dgm:pt>
    <dgm:pt modelId="{D0BC7460-DBF8-4D57-9287-464DBBB245AC}" type="pres">
      <dgm:prSet presAssocID="{D8C93B51-25DD-452E-B937-7D8BF40E4BB5}" presName="root" presStyleCnt="0">
        <dgm:presLayoutVars>
          <dgm:dir/>
          <dgm:resizeHandles val="exact"/>
        </dgm:presLayoutVars>
      </dgm:prSet>
      <dgm:spPr/>
    </dgm:pt>
    <dgm:pt modelId="{A0F25CD8-F0F2-4533-B3E7-02984EA2E1A8}" type="pres">
      <dgm:prSet presAssocID="{B16D93EE-5F93-4809-81A1-37D5B083FB3E}" presName="compNode" presStyleCnt="0"/>
      <dgm:spPr/>
    </dgm:pt>
    <dgm:pt modelId="{23F2053E-3C13-4861-8CE9-5B838AEA1637}" type="pres">
      <dgm:prSet presAssocID="{B16D93EE-5F93-4809-81A1-37D5B083FB3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F1BFE77-27E9-4D57-AEBB-7BAF6662D0A2}" type="pres">
      <dgm:prSet presAssocID="{B16D93EE-5F93-4809-81A1-37D5B083FB3E}" presName="spaceRect" presStyleCnt="0"/>
      <dgm:spPr/>
    </dgm:pt>
    <dgm:pt modelId="{D8836AE5-6333-438F-A0C1-04056D810305}" type="pres">
      <dgm:prSet presAssocID="{B16D93EE-5F93-4809-81A1-37D5B083FB3E}" presName="textRect" presStyleLbl="revTx" presStyleIdx="0" presStyleCnt="3">
        <dgm:presLayoutVars>
          <dgm:chMax val="1"/>
          <dgm:chPref val="1"/>
        </dgm:presLayoutVars>
      </dgm:prSet>
      <dgm:spPr/>
    </dgm:pt>
    <dgm:pt modelId="{C0940A16-9D92-46B8-8635-D84D43481167}" type="pres">
      <dgm:prSet presAssocID="{8CB34CD9-C4EC-4301-9D27-C137C8CE8F95}" presName="sibTrans" presStyleCnt="0"/>
      <dgm:spPr/>
    </dgm:pt>
    <dgm:pt modelId="{99A2E285-6FBB-4EBD-92B8-3F118591EF21}" type="pres">
      <dgm:prSet presAssocID="{9647429A-65E1-44DC-B5AC-9FBFED44F0F3}" presName="compNode" presStyleCnt="0"/>
      <dgm:spPr/>
    </dgm:pt>
    <dgm:pt modelId="{0A0B58BA-47D1-469F-B8BC-E17C1C52B925}" type="pres">
      <dgm:prSet presAssocID="{9647429A-65E1-44DC-B5AC-9FBFED44F0F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9BF32EC3-4D5C-411F-B082-209AC85268FF}" type="pres">
      <dgm:prSet presAssocID="{9647429A-65E1-44DC-B5AC-9FBFED44F0F3}" presName="spaceRect" presStyleCnt="0"/>
      <dgm:spPr/>
    </dgm:pt>
    <dgm:pt modelId="{1422D161-A9D4-46C9-A49D-F71E25920AA6}" type="pres">
      <dgm:prSet presAssocID="{9647429A-65E1-44DC-B5AC-9FBFED44F0F3}" presName="textRect" presStyleLbl="revTx" presStyleIdx="1" presStyleCnt="3">
        <dgm:presLayoutVars>
          <dgm:chMax val="1"/>
          <dgm:chPref val="1"/>
        </dgm:presLayoutVars>
      </dgm:prSet>
      <dgm:spPr/>
    </dgm:pt>
    <dgm:pt modelId="{4A9C7A93-4DC9-460E-8118-36F4349FC98B}" type="pres">
      <dgm:prSet presAssocID="{66D74EDD-7DBC-48F4-BB1A-29E9F4D8F849}" presName="sibTrans" presStyleCnt="0"/>
      <dgm:spPr/>
    </dgm:pt>
    <dgm:pt modelId="{F7CE61D7-97B3-4AB6-8974-86785B212117}" type="pres">
      <dgm:prSet presAssocID="{36917C56-3C33-4407-A8F8-E6A67A65331C}" presName="compNode" presStyleCnt="0"/>
      <dgm:spPr/>
    </dgm:pt>
    <dgm:pt modelId="{B59B2A67-F8AF-4164-ADA9-8E44463BF4BA}" type="pres">
      <dgm:prSet presAssocID="{36917C56-3C33-4407-A8F8-E6A67A65331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spital"/>
        </a:ext>
      </dgm:extLst>
    </dgm:pt>
    <dgm:pt modelId="{A0D23317-4D7B-49F2-AF81-994D575C2F7E}" type="pres">
      <dgm:prSet presAssocID="{36917C56-3C33-4407-A8F8-E6A67A65331C}" presName="spaceRect" presStyleCnt="0"/>
      <dgm:spPr/>
    </dgm:pt>
    <dgm:pt modelId="{8B5D3F94-0B59-4341-8884-181B37ABAB86}" type="pres">
      <dgm:prSet presAssocID="{36917C56-3C33-4407-A8F8-E6A67A65331C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C0545702-4BE5-4C08-BC6F-4C08DCBDD64B}" type="presOf" srcId="{36917C56-3C33-4407-A8F8-E6A67A65331C}" destId="{8B5D3F94-0B59-4341-8884-181B37ABAB86}" srcOrd="0" destOrd="0" presId="urn:microsoft.com/office/officeart/2018/2/layout/IconLabelList"/>
    <dgm:cxn modelId="{C4601E30-DA1D-4270-9B2F-073DCF8FD893}" type="presOf" srcId="{9647429A-65E1-44DC-B5AC-9FBFED44F0F3}" destId="{1422D161-A9D4-46C9-A49D-F71E25920AA6}" srcOrd="0" destOrd="0" presId="urn:microsoft.com/office/officeart/2018/2/layout/IconLabelList"/>
    <dgm:cxn modelId="{5FBBBA34-5F72-4D0C-B37B-596FBFC523D4}" type="presOf" srcId="{B16D93EE-5F93-4809-81A1-37D5B083FB3E}" destId="{D8836AE5-6333-438F-A0C1-04056D810305}" srcOrd="0" destOrd="0" presId="urn:microsoft.com/office/officeart/2018/2/layout/IconLabelList"/>
    <dgm:cxn modelId="{914F8579-6FFB-4A6B-A2A6-3323A62598BE}" type="presOf" srcId="{D8C93B51-25DD-452E-B937-7D8BF40E4BB5}" destId="{D0BC7460-DBF8-4D57-9287-464DBBB245AC}" srcOrd="0" destOrd="0" presId="urn:microsoft.com/office/officeart/2018/2/layout/IconLabelList"/>
    <dgm:cxn modelId="{1BD3D098-B551-4565-A414-BDF86AD40C6D}" srcId="{D8C93B51-25DD-452E-B937-7D8BF40E4BB5}" destId="{36917C56-3C33-4407-A8F8-E6A67A65331C}" srcOrd="2" destOrd="0" parTransId="{3925FA51-8C00-4C2C-B2BF-38AD19CDDD82}" sibTransId="{0C40C205-37AA-4AA1-BB1A-C619007091F6}"/>
    <dgm:cxn modelId="{B81E40CD-805B-4D25-A813-8E369DD03BB7}" srcId="{D8C93B51-25DD-452E-B937-7D8BF40E4BB5}" destId="{9647429A-65E1-44DC-B5AC-9FBFED44F0F3}" srcOrd="1" destOrd="0" parTransId="{76A81663-93DF-42FF-9DB9-71470DD78827}" sibTransId="{66D74EDD-7DBC-48F4-BB1A-29E9F4D8F849}"/>
    <dgm:cxn modelId="{97E060E2-68DA-4796-AD8E-AA67CA557A2A}" srcId="{D8C93B51-25DD-452E-B937-7D8BF40E4BB5}" destId="{B16D93EE-5F93-4809-81A1-37D5B083FB3E}" srcOrd="0" destOrd="0" parTransId="{F3A07A44-A300-4074-A892-68D39DA79B8C}" sibTransId="{8CB34CD9-C4EC-4301-9D27-C137C8CE8F95}"/>
    <dgm:cxn modelId="{6213CBA3-4CF7-4707-8A3F-C1F396585B16}" type="presParOf" srcId="{D0BC7460-DBF8-4D57-9287-464DBBB245AC}" destId="{A0F25CD8-F0F2-4533-B3E7-02984EA2E1A8}" srcOrd="0" destOrd="0" presId="urn:microsoft.com/office/officeart/2018/2/layout/IconLabelList"/>
    <dgm:cxn modelId="{82AE5B17-E997-461B-A666-09556654FE36}" type="presParOf" srcId="{A0F25CD8-F0F2-4533-B3E7-02984EA2E1A8}" destId="{23F2053E-3C13-4861-8CE9-5B838AEA1637}" srcOrd="0" destOrd="0" presId="urn:microsoft.com/office/officeart/2018/2/layout/IconLabelList"/>
    <dgm:cxn modelId="{67E1D81F-AC64-4D23-8392-779A155217ED}" type="presParOf" srcId="{A0F25CD8-F0F2-4533-B3E7-02984EA2E1A8}" destId="{2F1BFE77-27E9-4D57-AEBB-7BAF6662D0A2}" srcOrd="1" destOrd="0" presId="urn:microsoft.com/office/officeart/2018/2/layout/IconLabelList"/>
    <dgm:cxn modelId="{D2C6B8CE-2778-47B4-A962-14EB5E60CB40}" type="presParOf" srcId="{A0F25CD8-F0F2-4533-B3E7-02984EA2E1A8}" destId="{D8836AE5-6333-438F-A0C1-04056D810305}" srcOrd="2" destOrd="0" presId="urn:microsoft.com/office/officeart/2018/2/layout/IconLabelList"/>
    <dgm:cxn modelId="{750EA6C8-12ED-472C-AA5B-CC5C7F8196BD}" type="presParOf" srcId="{D0BC7460-DBF8-4D57-9287-464DBBB245AC}" destId="{C0940A16-9D92-46B8-8635-D84D43481167}" srcOrd="1" destOrd="0" presId="urn:microsoft.com/office/officeart/2018/2/layout/IconLabelList"/>
    <dgm:cxn modelId="{C82C7556-D26B-4CC8-8D49-F40AED3B1217}" type="presParOf" srcId="{D0BC7460-DBF8-4D57-9287-464DBBB245AC}" destId="{99A2E285-6FBB-4EBD-92B8-3F118591EF21}" srcOrd="2" destOrd="0" presId="urn:microsoft.com/office/officeart/2018/2/layout/IconLabelList"/>
    <dgm:cxn modelId="{51C9263A-83C9-4FF0-B561-55D50844D5F0}" type="presParOf" srcId="{99A2E285-6FBB-4EBD-92B8-3F118591EF21}" destId="{0A0B58BA-47D1-469F-B8BC-E17C1C52B925}" srcOrd="0" destOrd="0" presId="urn:microsoft.com/office/officeart/2018/2/layout/IconLabelList"/>
    <dgm:cxn modelId="{F9D90AFC-EF46-416A-8D5D-6843741B8409}" type="presParOf" srcId="{99A2E285-6FBB-4EBD-92B8-3F118591EF21}" destId="{9BF32EC3-4D5C-411F-B082-209AC85268FF}" srcOrd="1" destOrd="0" presId="urn:microsoft.com/office/officeart/2018/2/layout/IconLabelList"/>
    <dgm:cxn modelId="{89D11D56-87C9-4120-B966-27E1F32CE19B}" type="presParOf" srcId="{99A2E285-6FBB-4EBD-92B8-3F118591EF21}" destId="{1422D161-A9D4-46C9-A49D-F71E25920AA6}" srcOrd="2" destOrd="0" presId="urn:microsoft.com/office/officeart/2018/2/layout/IconLabelList"/>
    <dgm:cxn modelId="{BA5FCAD4-CC73-4FBB-8C6E-89B423FAABAA}" type="presParOf" srcId="{D0BC7460-DBF8-4D57-9287-464DBBB245AC}" destId="{4A9C7A93-4DC9-460E-8118-36F4349FC98B}" srcOrd="3" destOrd="0" presId="urn:microsoft.com/office/officeart/2018/2/layout/IconLabelList"/>
    <dgm:cxn modelId="{2701F942-D01D-4064-862E-4B4C004CC0C9}" type="presParOf" srcId="{D0BC7460-DBF8-4D57-9287-464DBBB245AC}" destId="{F7CE61D7-97B3-4AB6-8974-86785B212117}" srcOrd="4" destOrd="0" presId="urn:microsoft.com/office/officeart/2018/2/layout/IconLabelList"/>
    <dgm:cxn modelId="{5BF1C931-4D33-4942-AFA2-D80D6ABC31E9}" type="presParOf" srcId="{F7CE61D7-97B3-4AB6-8974-86785B212117}" destId="{B59B2A67-F8AF-4164-ADA9-8E44463BF4BA}" srcOrd="0" destOrd="0" presId="urn:microsoft.com/office/officeart/2018/2/layout/IconLabelList"/>
    <dgm:cxn modelId="{B9C822A5-9CEE-4229-BD9E-A559AD7E0B06}" type="presParOf" srcId="{F7CE61D7-97B3-4AB6-8974-86785B212117}" destId="{A0D23317-4D7B-49F2-AF81-994D575C2F7E}" srcOrd="1" destOrd="0" presId="urn:microsoft.com/office/officeart/2018/2/layout/IconLabelList"/>
    <dgm:cxn modelId="{0D4E39A2-967E-471E-9FE0-B0116FB81006}" type="presParOf" srcId="{F7CE61D7-97B3-4AB6-8974-86785B212117}" destId="{8B5D3F94-0B59-4341-8884-181B37ABAB8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D37009-1C8C-4DFB-9C6E-90F83A3BA706}" type="doc">
      <dgm:prSet loTypeId="urn:microsoft.com/office/officeart/2005/8/layout/hierarchy1" loCatId="hierarchy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636188A9-3352-40A1-9950-21A0BDB5E2E3}">
      <dgm:prSet/>
      <dgm:spPr/>
      <dgm:t>
        <a:bodyPr/>
        <a:lstStyle/>
        <a:p>
          <a:r>
            <a:rPr lang="en-US"/>
            <a:t>A- Accept it exists</a:t>
          </a:r>
        </a:p>
      </dgm:t>
    </dgm:pt>
    <dgm:pt modelId="{28DC20CD-36AD-42EE-A2AF-5994FA7C8409}" type="parTrans" cxnId="{686EE363-985C-4483-87FA-E8FED25AEB09}">
      <dgm:prSet/>
      <dgm:spPr/>
      <dgm:t>
        <a:bodyPr/>
        <a:lstStyle/>
        <a:p>
          <a:endParaRPr lang="en-US"/>
        </a:p>
      </dgm:t>
    </dgm:pt>
    <dgm:pt modelId="{E5334AC9-B3B1-40BF-88BF-075DC397093E}" type="sibTrans" cxnId="{686EE363-985C-4483-87FA-E8FED25AEB09}">
      <dgm:prSet/>
      <dgm:spPr/>
      <dgm:t>
        <a:bodyPr/>
        <a:lstStyle/>
        <a:p>
          <a:endParaRPr lang="en-US"/>
        </a:p>
      </dgm:t>
    </dgm:pt>
    <dgm:pt modelId="{13A045FD-B35B-4243-A5D7-A15ED07EABD8}">
      <dgm:prSet/>
      <dgm:spPr/>
      <dgm:t>
        <a:bodyPr/>
        <a:lstStyle/>
        <a:p>
          <a:r>
            <a:rPr lang="en-US"/>
            <a:t>B-Break the pattern</a:t>
          </a:r>
        </a:p>
      </dgm:t>
    </dgm:pt>
    <dgm:pt modelId="{A3BBA545-5EA3-45DA-B864-C1747FFF0BE9}" type="parTrans" cxnId="{91EA17E2-3E7B-4C37-9DEA-AFF1856C044F}">
      <dgm:prSet/>
      <dgm:spPr/>
      <dgm:t>
        <a:bodyPr/>
        <a:lstStyle/>
        <a:p>
          <a:endParaRPr lang="en-US"/>
        </a:p>
      </dgm:t>
    </dgm:pt>
    <dgm:pt modelId="{EE6EA940-65BD-480E-BE5F-AE16BBBF246C}" type="sibTrans" cxnId="{91EA17E2-3E7B-4C37-9DEA-AFF1856C044F}">
      <dgm:prSet/>
      <dgm:spPr/>
      <dgm:t>
        <a:bodyPr/>
        <a:lstStyle/>
        <a:p>
          <a:endParaRPr lang="en-US"/>
        </a:p>
      </dgm:t>
    </dgm:pt>
    <dgm:pt modelId="{3FA9B0D7-37B0-4452-9CE0-72E73C3DD07D}">
      <dgm:prSet/>
      <dgm:spPr/>
      <dgm:t>
        <a:bodyPr/>
        <a:lstStyle/>
        <a:p>
          <a:r>
            <a:rPr lang="en-US"/>
            <a:t>C-Choose Inclusivity</a:t>
          </a:r>
        </a:p>
      </dgm:t>
    </dgm:pt>
    <dgm:pt modelId="{2679B91E-FE85-443F-8F73-114E13DDFFA4}" type="parTrans" cxnId="{C3D4E465-5FFB-48BC-B4E3-47DDE5BEE6C9}">
      <dgm:prSet/>
      <dgm:spPr/>
      <dgm:t>
        <a:bodyPr/>
        <a:lstStyle/>
        <a:p>
          <a:endParaRPr lang="en-US"/>
        </a:p>
      </dgm:t>
    </dgm:pt>
    <dgm:pt modelId="{0600369A-E729-438A-908E-1A2839C3067C}" type="sibTrans" cxnId="{C3D4E465-5FFB-48BC-B4E3-47DDE5BEE6C9}">
      <dgm:prSet/>
      <dgm:spPr/>
      <dgm:t>
        <a:bodyPr/>
        <a:lstStyle/>
        <a:p>
          <a:endParaRPr lang="en-US"/>
        </a:p>
      </dgm:t>
    </dgm:pt>
    <dgm:pt modelId="{3237691D-3BBA-B549-AFAB-55BBFE7D8671}" type="pres">
      <dgm:prSet presAssocID="{DFD37009-1C8C-4DFB-9C6E-90F83A3BA70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124C6C0-9FC2-E64D-BB2A-D84DB94B1D63}" type="pres">
      <dgm:prSet presAssocID="{636188A9-3352-40A1-9950-21A0BDB5E2E3}" presName="hierRoot1" presStyleCnt="0"/>
      <dgm:spPr/>
    </dgm:pt>
    <dgm:pt modelId="{5735F2A3-2BCC-184B-B2F2-7A12F225FEAD}" type="pres">
      <dgm:prSet presAssocID="{636188A9-3352-40A1-9950-21A0BDB5E2E3}" presName="composite" presStyleCnt="0"/>
      <dgm:spPr/>
    </dgm:pt>
    <dgm:pt modelId="{04789A0C-33B5-FE4C-9D20-5D38E885B2DD}" type="pres">
      <dgm:prSet presAssocID="{636188A9-3352-40A1-9950-21A0BDB5E2E3}" presName="background" presStyleLbl="node0" presStyleIdx="0" presStyleCnt="3"/>
      <dgm:spPr/>
    </dgm:pt>
    <dgm:pt modelId="{A00C7F2B-CD69-C643-BB8F-BE6BD409F203}" type="pres">
      <dgm:prSet presAssocID="{636188A9-3352-40A1-9950-21A0BDB5E2E3}" presName="text" presStyleLbl="fgAcc0" presStyleIdx="0" presStyleCnt="3">
        <dgm:presLayoutVars>
          <dgm:chPref val="3"/>
        </dgm:presLayoutVars>
      </dgm:prSet>
      <dgm:spPr/>
    </dgm:pt>
    <dgm:pt modelId="{9A5A2F57-D10B-A44C-B62A-94E51959EC57}" type="pres">
      <dgm:prSet presAssocID="{636188A9-3352-40A1-9950-21A0BDB5E2E3}" presName="hierChild2" presStyleCnt="0"/>
      <dgm:spPr/>
    </dgm:pt>
    <dgm:pt modelId="{F8D49F4F-DF6C-3A4A-9AF7-C7220D4D2694}" type="pres">
      <dgm:prSet presAssocID="{13A045FD-B35B-4243-A5D7-A15ED07EABD8}" presName="hierRoot1" presStyleCnt="0"/>
      <dgm:spPr/>
    </dgm:pt>
    <dgm:pt modelId="{82584CE7-6F35-A14E-8884-F36656AF8DE2}" type="pres">
      <dgm:prSet presAssocID="{13A045FD-B35B-4243-A5D7-A15ED07EABD8}" presName="composite" presStyleCnt="0"/>
      <dgm:spPr/>
    </dgm:pt>
    <dgm:pt modelId="{5768C137-54B1-DE4F-A36D-2683CB3CE999}" type="pres">
      <dgm:prSet presAssocID="{13A045FD-B35B-4243-A5D7-A15ED07EABD8}" presName="background" presStyleLbl="node0" presStyleIdx="1" presStyleCnt="3"/>
      <dgm:spPr/>
    </dgm:pt>
    <dgm:pt modelId="{08BC54AF-A0AE-154A-BFD8-341F98FFC6B7}" type="pres">
      <dgm:prSet presAssocID="{13A045FD-B35B-4243-A5D7-A15ED07EABD8}" presName="text" presStyleLbl="fgAcc0" presStyleIdx="1" presStyleCnt="3">
        <dgm:presLayoutVars>
          <dgm:chPref val="3"/>
        </dgm:presLayoutVars>
      </dgm:prSet>
      <dgm:spPr/>
    </dgm:pt>
    <dgm:pt modelId="{51BB9AD6-292D-E74B-B9FE-E85865E36144}" type="pres">
      <dgm:prSet presAssocID="{13A045FD-B35B-4243-A5D7-A15ED07EABD8}" presName="hierChild2" presStyleCnt="0"/>
      <dgm:spPr/>
    </dgm:pt>
    <dgm:pt modelId="{B1C3C4F7-1AE5-5848-B1CE-480BBCB8FFA4}" type="pres">
      <dgm:prSet presAssocID="{3FA9B0D7-37B0-4452-9CE0-72E73C3DD07D}" presName="hierRoot1" presStyleCnt="0"/>
      <dgm:spPr/>
    </dgm:pt>
    <dgm:pt modelId="{1048F792-4AFA-AD42-AE8C-6A43B4C11A08}" type="pres">
      <dgm:prSet presAssocID="{3FA9B0D7-37B0-4452-9CE0-72E73C3DD07D}" presName="composite" presStyleCnt="0"/>
      <dgm:spPr/>
    </dgm:pt>
    <dgm:pt modelId="{3FC28353-124F-3945-BE5F-25E52FE469C8}" type="pres">
      <dgm:prSet presAssocID="{3FA9B0D7-37B0-4452-9CE0-72E73C3DD07D}" presName="background" presStyleLbl="node0" presStyleIdx="2" presStyleCnt="3"/>
      <dgm:spPr/>
    </dgm:pt>
    <dgm:pt modelId="{5957E5F2-F2E8-6847-8861-5F2B866A1893}" type="pres">
      <dgm:prSet presAssocID="{3FA9B0D7-37B0-4452-9CE0-72E73C3DD07D}" presName="text" presStyleLbl="fgAcc0" presStyleIdx="2" presStyleCnt="3">
        <dgm:presLayoutVars>
          <dgm:chPref val="3"/>
        </dgm:presLayoutVars>
      </dgm:prSet>
      <dgm:spPr/>
    </dgm:pt>
    <dgm:pt modelId="{0B2326F3-93D3-5C42-8909-377A58759484}" type="pres">
      <dgm:prSet presAssocID="{3FA9B0D7-37B0-4452-9CE0-72E73C3DD07D}" presName="hierChild2" presStyleCnt="0"/>
      <dgm:spPr/>
    </dgm:pt>
  </dgm:ptLst>
  <dgm:cxnLst>
    <dgm:cxn modelId="{F2DF7E39-B080-444E-812B-3E4F566759D5}" type="presOf" srcId="{DFD37009-1C8C-4DFB-9C6E-90F83A3BA706}" destId="{3237691D-3BBA-B549-AFAB-55BBFE7D8671}" srcOrd="0" destOrd="0" presId="urn:microsoft.com/office/officeart/2005/8/layout/hierarchy1"/>
    <dgm:cxn modelId="{686EE363-985C-4483-87FA-E8FED25AEB09}" srcId="{DFD37009-1C8C-4DFB-9C6E-90F83A3BA706}" destId="{636188A9-3352-40A1-9950-21A0BDB5E2E3}" srcOrd="0" destOrd="0" parTransId="{28DC20CD-36AD-42EE-A2AF-5994FA7C8409}" sibTransId="{E5334AC9-B3B1-40BF-88BF-075DC397093E}"/>
    <dgm:cxn modelId="{C3D4E465-5FFB-48BC-B4E3-47DDE5BEE6C9}" srcId="{DFD37009-1C8C-4DFB-9C6E-90F83A3BA706}" destId="{3FA9B0D7-37B0-4452-9CE0-72E73C3DD07D}" srcOrd="2" destOrd="0" parTransId="{2679B91E-FE85-443F-8F73-114E13DDFFA4}" sibTransId="{0600369A-E729-438A-908E-1A2839C3067C}"/>
    <dgm:cxn modelId="{FF4087AE-5E85-C24E-8DC9-7D11FDDC67C3}" type="presOf" srcId="{636188A9-3352-40A1-9950-21A0BDB5E2E3}" destId="{A00C7F2B-CD69-C643-BB8F-BE6BD409F203}" srcOrd="0" destOrd="0" presId="urn:microsoft.com/office/officeart/2005/8/layout/hierarchy1"/>
    <dgm:cxn modelId="{DF715BBB-0010-F54F-91D7-D381944332D0}" type="presOf" srcId="{13A045FD-B35B-4243-A5D7-A15ED07EABD8}" destId="{08BC54AF-A0AE-154A-BFD8-341F98FFC6B7}" srcOrd="0" destOrd="0" presId="urn:microsoft.com/office/officeart/2005/8/layout/hierarchy1"/>
    <dgm:cxn modelId="{91EA17E2-3E7B-4C37-9DEA-AFF1856C044F}" srcId="{DFD37009-1C8C-4DFB-9C6E-90F83A3BA706}" destId="{13A045FD-B35B-4243-A5D7-A15ED07EABD8}" srcOrd="1" destOrd="0" parTransId="{A3BBA545-5EA3-45DA-B864-C1747FFF0BE9}" sibTransId="{EE6EA940-65BD-480E-BE5F-AE16BBBF246C}"/>
    <dgm:cxn modelId="{A7200FEB-935B-0C47-99D2-26878F215D8C}" type="presOf" srcId="{3FA9B0D7-37B0-4452-9CE0-72E73C3DD07D}" destId="{5957E5F2-F2E8-6847-8861-5F2B866A1893}" srcOrd="0" destOrd="0" presId="urn:microsoft.com/office/officeart/2005/8/layout/hierarchy1"/>
    <dgm:cxn modelId="{492AC6B9-97A4-484F-8C98-50FBA503F44B}" type="presParOf" srcId="{3237691D-3BBA-B549-AFAB-55BBFE7D8671}" destId="{5124C6C0-9FC2-E64D-BB2A-D84DB94B1D63}" srcOrd="0" destOrd="0" presId="urn:microsoft.com/office/officeart/2005/8/layout/hierarchy1"/>
    <dgm:cxn modelId="{4504C10B-5755-4D45-B95D-E9D0C3EED0CA}" type="presParOf" srcId="{5124C6C0-9FC2-E64D-BB2A-D84DB94B1D63}" destId="{5735F2A3-2BCC-184B-B2F2-7A12F225FEAD}" srcOrd="0" destOrd="0" presId="urn:microsoft.com/office/officeart/2005/8/layout/hierarchy1"/>
    <dgm:cxn modelId="{F3C03036-0DBC-1745-B86C-27C1D1E706CC}" type="presParOf" srcId="{5735F2A3-2BCC-184B-B2F2-7A12F225FEAD}" destId="{04789A0C-33B5-FE4C-9D20-5D38E885B2DD}" srcOrd="0" destOrd="0" presId="urn:microsoft.com/office/officeart/2005/8/layout/hierarchy1"/>
    <dgm:cxn modelId="{AF9F43E1-73EF-A146-9CD3-FEE0B23F3B34}" type="presParOf" srcId="{5735F2A3-2BCC-184B-B2F2-7A12F225FEAD}" destId="{A00C7F2B-CD69-C643-BB8F-BE6BD409F203}" srcOrd="1" destOrd="0" presId="urn:microsoft.com/office/officeart/2005/8/layout/hierarchy1"/>
    <dgm:cxn modelId="{53BB588A-291B-124C-A2B8-93CAFDF9A69F}" type="presParOf" srcId="{5124C6C0-9FC2-E64D-BB2A-D84DB94B1D63}" destId="{9A5A2F57-D10B-A44C-B62A-94E51959EC57}" srcOrd="1" destOrd="0" presId="urn:microsoft.com/office/officeart/2005/8/layout/hierarchy1"/>
    <dgm:cxn modelId="{03AC223C-C137-4441-9C9E-3AFD33758031}" type="presParOf" srcId="{3237691D-3BBA-B549-AFAB-55BBFE7D8671}" destId="{F8D49F4F-DF6C-3A4A-9AF7-C7220D4D2694}" srcOrd="1" destOrd="0" presId="urn:microsoft.com/office/officeart/2005/8/layout/hierarchy1"/>
    <dgm:cxn modelId="{4B373D07-B8B4-0445-994A-985F8FD306D9}" type="presParOf" srcId="{F8D49F4F-DF6C-3A4A-9AF7-C7220D4D2694}" destId="{82584CE7-6F35-A14E-8884-F36656AF8DE2}" srcOrd="0" destOrd="0" presId="urn:microsoft.com/office/officeart/2005/8/layout/hierarchy1"/>
    <dgm:cxn modelId="{F9670D4E-6A9A-D042-A3FE-6F7BC44BB880}" type="presParOf" srcId="{82584CE7-6F35-A14E-8884-F36656AF8DE2}" destId="{5768C137-54B1-DE4F-A36D-2683CB3CE999}" srcOrd="0" destOrd="0" presId="urn:microsoft.com/office/officeart/2005/8/layout/hierarchy1"/>
    <dgm:cxn modelId="{406AF1BA-A68A-2D45-8FD3-BED8F84B2625}" type="presParOf" srcId="{82584CE7-6F35-A14E-8884-F36656AF8DE2}" destId="{08BC54AF-A0AE-154A-BFD8-341F98FFC6B7}" srcOrd="1" destOrd="0" presId="urn:microsoft.com/office/officeart/2005/8/layout/hierarchy1"/>
    <dgm:cxn modelId="{BE096A2B-655C-C04D-AD46-75114E608F4F}" type="presParOf" srcId="{F8D49F4F-DF6C-3A4A-9AF7-C7220D4D2694}" destId="{51BB9AD6-292D-E74B-B9FE-E85865E36144}" srcOrd="1" destOrd="0" presId="urn:microsoft.com/office/officeart/2005/8/layout/hierarchy1"/>
    <dgm:cxn modelId="{4CAC3EF0-5E7B-3D4F-B1FA-D73527AACCF4}" type="presParOf" srcId="{3237691D-3BBA-B549-AFAB-55BBFE7D8671}" destId="{B1C3C4F7-1AE5-5848-B1CE-480BBCB8FFA4}" srcOrd="2" destOrd="0" presId="urn:microsoft.com/office/officeart/2005/8/layout/hierarchy1"/>
    <dgm:cxn modelId="{43F9C011-F7FD-744A-B588-ED52BA8E13D5}" type="presParOf" srcId="{B1C3C4F7-1AE5-5848-B1CE-480BBCB8FFA4}" destId="{1048F792-4AFA-AD42-AE8C-6A43B4C11A08}" srcOrd="0" destOrd="0" presId="urn:microsoft.com/office/officeart/2005/8/layout/hierarchy1"/>
    <dgm:cxn modelId="{B97D3267-9DAE-6B4B-BD19-6CE25FAFC4EB}" type="presParOf" srcId="{1048F792-4AFA-AD42-AE8C-6A43B4C11A08}" destId="{3FC28353-124F-3945-BE5F-25E52FE469C8}" srcOrd="0" destOrd="0" presId="urn:microsoft.com/office/officeart/2005/8/layout/hierarchy1"/>
    <dgm:cxn modelId="{FB75590F-8691-614C-8145-25990EE5F984}" type="presParOf" srcId="{1048F792-4AFA-AD42-AE8C-6A43B4C11A08}" destId="{5957E5F2-F2E8-6847-8861-5F2B866A1893}" srcOrd="1" destOrd="0" presId="urn:microsoft.com/office/officeart/2005/8/layout/hierarchy1"/>
    <dgm:cxn modelId="{C7729021-39E8-164E-86FA-7354B2725D00}" type="presParOf" srcId="{B1C3C4F7-1AE5-5848-B1CE-480BBCB8FFA4}" destId="{0B2326F3-93D3-5C42-8909-377A5875948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A264A5-6529-425B-ADA8-1D3BE2490E2A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D365D59-E7BC-470E-99B0-42D3FA8EFA3C}">
      <dgm:prSet/>
      <dgm:spPr/>
      <dgm:t>
        <a:bodyPr/>
        <a:lstStyle/>
        <a:p>
          <a:r>
            <a:rPr lang="en-US"/>
            <a:t>Interpreters and accessible formats</a:t>
          </a:r>
        </a:p>
      </dgm:t>
    </dgm:pt>
    <dgm:pt modelId="{17B6FAC0-7724-4AA4-B84A-CC9BE94B4512}" type="parTrans" cxnId="{34FC7B1E-06E6-4211-BAA3-6002370144C9}">
      <dgm:prSet/>
      <dgm:spPr/>
      <dgm:t>
        <a:bodyPr/>
        <a:lstStyle/>
        <a:p>
          <a:endParaRPr lang="en-US"/>
        </a:p>
      </dgm:t>
    </dgm:pt>
    <dgm:pt modelId="{AFF8EA94-8333-409B-B79B-F1951357CF34}" type="sibTrans" cxnId="{34FC7B1E-06E6-4211-BAA3-6002370144C9}">
      <dgm:prSet/>
      <dgm:spPr/>
      <dgm:t>
        <a:bodyPr/>
        <a:lstStyle/>
        <a:p>
          <a:endParaRPr lang="en-US"/>
        </a:p>
      </dgm:t>
    </dgm:pt>
    <dgm:pt modelId="{A4CEA833-989D-4FC4-87D1-08243EAB2943}">
      <dgm:prSet/>
      <dgm:spPr/>
      <dgm:t>
        <a:bodyPr/>
        <a:lstStyle/>
        <a:p>
          <a:r>
            <a:rPr lang="en-US"/>
            <a:t>Health literacy matters</a:t>
          </a:r>
        </a:p>
      </dgm:t>
    </dgm:pt>
    <dgm:pt modelId="{98DCDF4C-2B10-43DE-B5DC-EB946A40FD34}" type="parTrans" cxnId="{08867D8B-6292-4A08-A661-A7851081AD32}">
      <dgm:prSet/>
      <dgm:spPr/>
      <dgm:t>
        <a:bodyPr/>
        <a:lstStyle/>
        <a:p>
          <a:endParaRPr lang="en-US"/>
        </a:p>
      </dgm:t>
    </dgm:pt>
    <dgm:pt modelId="{433C3700-A427-4802-AF2B-A1018C15FE62}" type="sibTrans" cxnId="{08867D8B-6292-4A08-A661-A7851081AD32}">
      <dgm:prSet/>
      <dgm:spPr/>
      <dgm:t>
        <a:bodyPr/>
        <a:lstStyle/>
        <a:p>
          <a:endParaRPr lang="en-US"/>
        </a:p>
      </dgm:t>
    </dgm:pt>
    <dgm:pt modelId="{4D9B4308-0543-48E6-8C6A-D5CE934EA5F4}">
      <dgm:prSet/>
      <dgm:spPr/>
      <dgm:t>
        <a:bodyPr/>
        <a:lstStyle/>
        <a:p>
          <a:r>
            <a:rPr lang="en-US"/>
            <a:t>Cultural sensitivity</a:t>
          </a:r>
        </a:p>
      </dgm:t>
    </dgm:pt>
    <dgm:pt modelId="{E858DD42-5983-4893-A738-C873FD3C249E}" type="parTrans" cxnId="{5DFC02B9-B9A8-401A-86B7-E8BB30642D15}">
      <dgm:prSet/>
      <dgm:spPr/>
      <dgm:t>
        <a:bodyPr/>
        <a:lstStyle/>
        <a:p>
          <a:endParaRPr lang="en-US"/>
        </a:p>
      </dgm:t>
    </dgm:pt>
    <dgm:pt modelId="{B42214FA-0217-47DD-80A0-A60046F987E4}" type="sibTrans" cxnId="{5DFC02B9-B9A8-401A-86B7-E8BB30642D15}">
      <dgm:prSet/>
      <dgm:spPr/>
      <dgm:t>
        <a:bodyPr/>
        <a:lstStyle/>
        <a:p>
          <a:endParaRPr lang="en-US"/>
        </a:p>
      </dgm:t>
    </dgm:pt>
    <dgm:pt modelId="{255D8FCC-A95C-5446-95DD-D190E0FD4193}" type="pres">
      <dgm:prSet presAssocID="{89A264A5-6529-425B-ADA8-1D3BE2490E2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1B91921-89E8-3B4F-B74F-3B1168BF50A1}" type="pres">
      <dgm:prSet presAssocID="{AD365D59-E7BC-470E-99B0-42D3FA8EFA3C}" presName="root" presStyleCnt="0"/>
      <dgm:spPr/>
    </dgm:pt>
    <dgm:pt modelId="{702B20C5-D228-2842-A904-E3EA80E0BAFF}" type="pres">
      <dgm:prSet presAssocID="{AD365D59-E7BC-470E-99B0-42D3FA8EFA3C}" presName="rootComposite" presStyleCnt="0"/>
      <dgm:spPr/>
    </dgm:pt>
    <dgm:pt modelId="{DC259BE3-50E4-8E49-893D-101D081590D5}" type="pres">
      <dgm:prSet presAssocID="{AD365D59-E7BC-470E-99B0-42D3FA8EFA3C}" presName="rootText" presStyleLbl="node1" presStyleIdx="0" presStyleCnt="3"/>
      <dgm:spPr/>
    </dgm:pt>
    <dgm:pt modelId="{32BD82F2-78AB-2C44-95F3-8D4AB0274632}" type="pres">
      <dgm:prSet presAssocID="{AD365D59-E7BC-470E-99B0-42D3FA8EFA3C}" presName="rootConnector" presStyleLbl="node1" presStyleIdx="0" presStyleCnt="3"/>
      <dgm:spPr/>
    </dgm:pt>
    <dgm:pt modelId="{8CA31720-F2A5-AA44-993A-832518309809}" type="pres">
      <dgm:prSet presAssocID="{AD365D59-E7BC-470E-99B0-42D3FA8EFA3C}" presName="childShape" presStyleCnt="0"/>
      <dgm:spPr/>
    </dgm:pt>
    <dgm:pt modelId="{920BACAE-4AED-234C-97C0-B2DBA8BA5EFE}" type="pres">
      <dgm:prSet presAssocID="{A4CEA833-989D-4FC4-87D1-08243EAB2943}" presName="root" presStyleCnt="0"/>
      <dgm:spPr/>
    </dgm:pt>
    <dgm:pt modelId="{C0C871C1-2E18-1747-ADEF-C5A28965DFC5}" type="pres">
      <dgm:prSet presAssocID="{A4CEA833-989D-4FC4-87D1-08243EAB2943}" presName="rootComposite" presStyleCnt="0"/>
      <dgm:spPr/>
    </dgm:pt>
    <dgm:pt modelId="{EDB6DE7B-0D64-0E4C-9CDA-D9F78145B032}" type="pres">
      <dgm:prSet presAssocID="{A4CEA833-989D-4FC4-87D1-08243EAB2943}" presName="rootText" presStyleLbl="node1" presStyleIdx="1" presStyleCnt="3"/>
      <dgm:spPr/>
    </dgm:pt>
    <dgm:pt modelId="{E022B84D-FA4F-5945-BB1A-BB432CCDEA2B}" type="pres">
      <dgm:prSet presAssocID="{A4CEA833-989D-4FC4-87D1-08243EAB2943}" presName="rootConnector" presStyleLbl="node1" presStyleIdx="1" presStyleCnt="3"/>
      <dgm:spPr/>
    </dgm:pt>
    <dgm:pt modelId="{1D04915F-F086-7145-9C1A-53C85DE9D2A6}" type="pres">
      <dgm:prSet presAssocID="{A4CEA833-989D-4FC4-87D1-08243EAB2943}" presName="childShape" presStyleCnt="0"/>
      <dgm:spPr/>
    </dgm:pt>
    <dgm:pt modelId="{2F5F1922-A1E1-8448-863C-55C9754E14ED}" type="pres">
      <dgm:prSet presAssocID="{4D9B4308-0543-48E6-8C6A-D5CE934EA5F4}" presName="root" presStyleCnt="0"/>
      <dgm:spPr/>
    </dgm:pt>
    <dgm:pt modelId="{D9B0F191-AF16-8549-9A2D-691A6BB4ED9E}" type="pres">
      <dgm:prSet presAssocID="{4D9B4308-0543-48E6-8C6A-D5CE934EA5F4}" presName="rootComposite" presStyleCnt="0"/>
      <dgm:spPr/>
    </dgm:pt>
    <dgm:pt modelId="{7F256DC6-1C28-494F-904D-8997E1DC6A21}" type="pres">
      <dgm:prSet presAssocID="{4D9B4308-0543-48E6-8C6A-D5CE934EA5F4}" presName="rootText" presStyleLbl="node1" presStyleIdx="2" presStyleCnt="3"/>
      <dgm:spPr/>
    </dgm:pt>
    <dgm:pt modelId="{46CC1704-70B3-5C4E-B652-954999B1C035}" type="pres">
      <dgm:prSet presAssocID="{4D9B4308-0543-48E6-8C6A-D5CE934EA5F4}" presName="rootConnector" presStyleLbl="node1" presStyleIdx="2" presStyleCnt="3"/>
      <dgm:spPr/>
    </dgm:pt>
    <dgm:pt modelId="{5AEBD380-349D-1146-9B72-FA986E2B4870}" type="pres">
      <dgm:prSet presAssocID="{4D9B4308-0543-48E6-8C6A-D5CE934EA5F4}" presName="childShape" presStyleCnt="0"/>
      <dgm:spPr/>
    </dgm:pt>
  </dgm:ptLst>
  <dgm:cxnLst>
    <dgm:cxn modelId="{62C44D0D-06BF-AE4D-B999-C896B5F593E0}" type="presOf" srcId="{A4CEA833-989D-4FC4-87D1-08243EAB2943}" destId="{EDB6DE7B-0D64-0E4C-9CDA-D9F78145B032}" srcOrd="0" destOrd="0" presId="urn:microsoft.com/office/officeart/2005/8/layout/hierarchy3"/>
    <dgm:cxn modelId="{C95A3119-23F4-E140-A11E-E5AC8773FF99}" type="presOf" srcId="{A4CEA833-989D-4FC4-87D1-08243EAB2943}" destId="{E022B84D-FA4F-5945-BB1A-BB432CCDEA2B}" srcOrd="1" destOrd="0" presId="urn:microsoft.com/office/officeart/2005/8/layout/hierarchy3"/>
    <dgm:cxn modelId="{34FC7B1E-06E6-4211-BAA3-6002370144C9}" srcId="{89A264A5-6529-425B-ADA8-1D3BE2490E2A}" destId="{AD365D59-E7BC-470E-99B0-42D3FA8EFA3C}" srcOrd="0" destOrd="0" parTransId="{17B6FAC0-7724-4AA4-B84A-CC9BE94B4512}" sibTransId="{AFF8EA94-8333-409B-B79B-F1951357CF34}"/>
    <dgm:cxn modelId="{F781E420-0B10-3B4F-8236-B23CBC5DB82F}" type="presOf" srcId="{AD365D59-E7BC-470E-99B0-42D3FA8EFA3C}" destId="{32BD82F2-78AB-2C44-95F3-8D4AB0274632}" srcOrd="1" destOrd="0" presId="urn:microsoft.com/office/officeart/2005/8/layout/hierarchy3"/>
    <dgm:cxn modelId="{D8871F5C-B412-2246-B37D-15D0FB658081}" type="presOf" srcId="{AD365D59-E7BC-470E-99B0-42D3FA8EFA3C}" destId="{DC259BE3-50E4-8E49-893D-101D081590D5}" srcOrd="0" destOrd="0" presId="urn:microsoft.com/office/officeart/2005/8/layout/hierarchy3"/>
    <dgm:cxn modelId="{6FAF7175-95C7-A44F-852D-B9FBAF388D4F}" type="presOf" srcId="{89A264A5-6529-425B-ADA8-1D3BE2490E2A}" destId="{255D8FCC-A95C-5446-95DD-D190E0FD4193}" srcOrd="0" destOrd="0" presId="urn:microsoft.com/office/officeart/2005/8/layout/hierarchy3"/>
    <dgm:cxn modelId="{08867D8B-6292-4A08-A661-A7851081AD32}" srcId="{89A264A5-6529-425B-ADA8-1D3BE2490E2A}" destId="{A4CEA833-989D-4FC4-87D1-08243EAB2943}" srcOrd="1" destOrd="0" parTransId="{98DCDF4C-2B10-43DE-B5DC-EB946A40FD34}" sibTransId="{433C3700-A427-4802-AF2B-A1018C15FE62}"/>
    <dgm:cxn modelId="{B1A17297-D21A-4540-B35F-C0A961C0B307}" type="presOf" srcId="{4D9B4308-0543-48E6-8C6A-D5CE934EA5F4}" destId="{7F256DC6-1C28-494F-904D-8997E1DC6A21}" srcOrd="0" destOrd="0" presId="urn:microsoft.com/office/officeart/2005/8/layout/hierarchy3"/>
    <dgm:cxn modelId="{5DFC02B9-B9A8-401A-86B7-E8BB30642D15}" srcId="{89A264A5-6529-425B-ADA8-1D3BE2490E2A}" destId="{4D9B4308-0543-48E6-8C6A-D5CE934EA5F4}" srcOrd="2" destOrd="0" parTransId="{E858DD42-5983-4893-A738-C873FD3C249E}" sibTransId="{B42214FA-0217-47DD-80A0-A60046F987E4}"/>
    <dgm:cxn modelId="{34C17BFB-5E60-4248-91EB-866CA0B1FAE6}" type="presOf" srcId="{4D9B4308-0543-48E6-8C6A-D5CE934EA5F4}" destId="{46CC1704-70B3-5C4E-B652-954999B1C035}" srcOrd="1" destOrd="0" presId="urn:microsoft.com/office/officeart/2005/8/layout/hierarchy3"/>
    <dgm:cxn modelId="{D0C120C5-62F1-CE43-A0CF-C88C8EEEBA5B}" type="presParOf" srcId="{255D8FCC-A95C-5446-95DD-D190E0FD4193}" destId="{71B91921-89E8-3B4F-B74F-3B1168BF50A1}" srcOrd="0" destOrd="0" presId="urn:microsoft.com/office/officeart/2005/8/layout/hierarchy3"/>
    <dgm:cxn modelId="{D1B8B4B7-31EC-D649-AA45-33F97EF0268D}" type="presParOf" srcId="{71B91921-89E8-3B4F-B74F-3B1168BF50A1}" destId="{702B20C5-D228-2842-A904-E3EA80E0BAFF}" srcOrd="0" destOrd="0" presId="urn:microsoft.com/office/officeart/2005/8/layout/hierarchy3"/>
    <dgm:cxn modelId="{A788A615-9511-9142-A532-90F9E2E9499D}" type="presParOf" srcId="{702B20C5-D228-2842-A904-E3EA80E0BAFF}" destId="{DC259BE3-50E4-8E49-893D-101D081590D5}" srcOrd="0" destOrd="0" presId="urn:microsoft.com/office/officeart/2005/8/layout/hierarchy3"/>
    <dgm:cxn modelId="{507D7C3A-11B8-6A40-A0EB-5CE8E4490D8E}" type="presParOf" srcId="{702B20C5-D228-2842-A904-E3EA80E0BAFF}" destId="{32BD82F2-78AB-2C44-95F3-8D4AB0274632}" srcOrd="1" destOrd="0" presId="urn:microsoft.com/office/officeart/2005/8/layout/hierarchy3"/>
    <dgm:cxn modelId="{86F3A56D-6E29-294C-8D23-8D7FDCEB9813}" type="presParOf" srcId="{71B91921-89E8-3B4F-B74F-3B1168BF50A1}" destId="{8CA31720-F2A5-AA44-993A-832518309809}" srcOrd="1" destOrd="0" presId="urn:microsoft.com/office/officeart/2005/8/layout/hierarchy3"/>
    <dgm:cxn modelId="{C9F30ABB-EBE3-0C4A-B125-215E1AFED4BC}" type="presParOf" srcId="{255D8FCC-A95C-5446-95DD-D190E0FD4193}" destId="{920BACAE-4AED-234C-97C0-B2DBA8BA5EFE}" srcOrd="1" destOrd="0" presId="urn:microsoft.com/office/officeart/2005/8/layout/hierarchy3"/>
    <dgm:cxn modelId="{D15DABDC-C71E-BC4A-9ECD-871CFB4BE996}" type="presParOf" srcId="{920BACAE-4AED-234C-97C0-B2DBA8BA5EFE}" destId="{C0C871C1-2E18-1747-ADEF-C5A28965DFC5}" srcOrd="0" destOrd="0" presId="urn:microsoft.com/office/officeart/2005/8/layout/hierarchy3"/>
    <dgm:cxn modelId="{F2DF5188-B36C-B44D-B523-D3F3D6390EAC}" type="presParOf" srcId="{C0C871C1-2E18-1747-ADEF-C5A28965DFC5}" destId="{EDB6DE7B-0D64-0E4C-9CDA-D9F78145B032}" srcOrd="0" destOrd="0" presId="urn:microsoft.com/office/officeart/2005/8/layout/hierarchy3"/>
    <dgm:cxn modelId="{849AFCDF-7E0F-B540-8E1B-81A94CE2A6CA}" type="presParOf" srcId="{C0C871C1-2E18-1747-ADEF-C5A28965DFC5}" destId="{E022B84D-FA4F-5945-BB1A-BB432CCDEA2B}" srcOrd="1" destOrd="0" presId="urn:microsoft.com/office/officeart/2005/8/layout/hierarchy3"/>
    <dgm:cxn modelId="{D2CA17BB-A0C2-B14D-A427-F7E79D36DEF4}" type="presParOf" srcId="{920BACAE-4AED-234C-97C0-B2DBA8BA5EFE}" destId="{1D04915F-F086-7145-9C1A-53C85DE9D2A6}" srcOrd="1" destOrd="0" presId="urn:microsoft.com/office/officeart/2005/8/layout/hierarchy3"/>
    <dgm:cxn modelId="{7477C728-C398-FA43-B418-F3E7C18BC782}" type="presParOf" srcId="{255D8FCC-A95C-5446-95DD-D190E0FD4193}" destId="{2F5F1922-A1E1-8448-863C-55C9754E14ED}" srcOrd="2" destOrd="0" presId="urn:microsoft.com/office/officeart/2005/8/layout/hierarchy3"/>
    <dgm:cxn modelId="{B4C496CD-5BCA-6A47-BD75-B00725DA3DAC}" type="presParOf" srcId="{2F5F1922-A1E1-8448-863C-55C9754E14ED}" destId="{D9B0F191-AF16-8549-9A2D-691A6BB4ED9E}" srcOrd="0" destOrd="0" presId="urn:microsoft.com/office/officeart/2005/8/layout/hierarchy3"/>
    <dgm:cxn modelId="{CDBC9B18-10EC-E146-842A-592191868EEC}" type="presParOf" srcId="{D9B0F191-AF16-8549-9A2D-691A6BB4ED9E}" destId="{7F256DC6-1C28-494F-904D-8997E1DC6A21}" srcOrd="0" destOrd="0" presId="urn:microsoft.com/office/officeart/2005/8/layout/hierarchy3"/>
    <dgm:cxn modelId="{B689E0CA-3065-3143-A386-73A5323C86EB}" type="presParOf" srcId="{D9B0F191-AF16-8549-9A2D-691A6BB4ED9E}" destId="{46CC1704-70B3-5C4E-B652-954999B1C035}" srcOrd="1" destOrd="0" presId="urn:microsoft.com/office/officeart/2005/8/layout/hierarchy3"/>
    <dgm:cxn modelId="{B9854784-97AC-D641-B95A-5629ACDA1DBB}" type="presParOf" srcId="{2F5F1922-A1E1-8448-863C-55C9754E14ED}" destId="{5AEBD380-349D-1146-9B72-FA986E2B487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B05AA2C-B74D-4B2B-A159-3D997D8C1CA5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9CCF588-4E26-4571-A06B-DB761D418E35}">
      <dgm:prSet/>
      <dgm:spPr/>
      <dgm:t>
        <a:bodyPr/>
        <a:lstStyle/>
        <a:p>
          <a:r>
            <a:rPr lang="en-US"/>
            <a:t>E -Equality of access</a:t>
          </a:r>
        </a:p>
      </dgm:t>
    </dgm:pt>
    <dgm:pt modelId="{9963F4DE-B08A-48FE-B265-D39C83D7297B}" type="parTrans" cxnId="{D03CC0BD-E8A8-464A-9AB8-8E7FD09A4EAE}">
      <dgm:prSet/>
      <dgm:spPr/>
      <dgm:t>
        <a:bodyPr/>
        <a:lstStyle/>
        <a:p>
          <a:endParaRPr lang="en-US"/>
        </a:p>
      </dgm:t>
    </dgm:pt>
    <dgm:pt modelId="{2B4D46B4-AB48-45EF-8AB5-82682A34FDF1}" type="sibTrans" cxnId="{D03CC0BD-E8A8-464A-9AB8-8E7FD09A4EAE}">
      <dgm:prSet/>
      <dgm:spPr/>
      <dgm:t>
        <a:bodyPr/>
        <a:lstStyle/>
        <a:p>
          <a:endParaRPr lang="en-US"/>
        </a:p>
      </dgm:t>
    </dgm:pt>
    <dgm:pt modelId="{C2CB2EAC-1768-45B3-A3BA-3C914744F193}">
      <dgm:prSet/>
      <dgm:spPr/>
      <dgm:t>
        <a:bodyPr/>
        <a:lstStyle/>
        <a:p>
          <a:r>
            <a:rPr lang="en-US"/>
            <a:t>D -Diversity of needs</a:t>
          </a:r>
        </a:p>
      </dgm:t>
    </dgm:pt>
    <dgm:pt modelId="{AE58B344-86F3-4394-BE0C-B90FC84B7584}" type="parTrans" cxnId="{9C75F40A-BAB5-4AA7-AFFE-F80001B636D2}">
      <dgm:prSet/>
      <dgm:spPr/>
      <dgm:t>
        <a:bodyPr/>
        <a:lstStyle/>
        <a:p>
          <a:endParaRPr lang="en-US"/>
        </a:p>
      </dgm:t>
    </dgm:pt>
    <dgm:pt modelId="{C882250C-5E6C-4E82-B5B6-BCD7FCBAF7DB}" type="sibTrans" cxnId="{9C75F40A-BAB5-4AA7-AFFE-F80001B636D2}">
      <dgm:prSet/>
      <dgm:spPr/>
      <dgm:t>
        <a:bodyPr/>
        <a:lstStyle/>
        <a:p>
          <a:endParaRPr lang="en-US"/>
        </a:p>
      </dgm:t>
    </dgm:pt>
    <dgm:pt modelId="{D9FB28D5-351B-44D7-A579-02C2FFCA98AB}">
      <dgm:prSet/>
      <dgm:spPr/>
      <dgm:t>
        <a:bodyPr/>
        <a:lstStyle/>
        <a:p>
          <a:r>
            <a:rPr lang="en-US"/>
            <a:t>I -Inclusion in care</a:t>
          </a:r>
        </a:p>
      </dgm:t>
    </dgm:pt>
    <dgm:pt modelId="{16688052-4770-462D-8CAB-92DC4E599D04}" type="parTrans" cxnId="{BC32D284-B86B-4269-AB4C-CDCE2B58E617}">
      <dgm:prSet/>
      <dgm:spPr/>
      <dgm:t>
        <a:bodyPr/>
        <a:lstStyle/>
        <a:p>
          <a:endParaRPr lang="en-US"/>
        </a:p>
      </dgm:t>
    </dgm:pt>
    <dgm:pt modelId="{5D25A53C-04F2-40FA-8ED8-C645D351F018}" type="sibTrans" cxnId="{BC32D284-B86B-4269-AB4C-CDCE2B58E617}">
      <dgm:prSet/>
      <dgm:spPr/>
      <dgm:t>
        <a:bodyPr/>
        <a:lstStyle/>
        <a:p>
          <a:endParaRPr lang="en-US"/>
        </a:p>
      </dgm:t>
    </dgm:pt>
    <dgm:pt modelId="{9055D56C-D8AC-0D4F-96F3-84773A31DE58}" type="pres">
      <dgm:prSet presAssocID="{DB05AA2C-B74D-4B2B-A159-3D997D8C1CA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376C8AC-CDC9-9E40-88D8-30CF7D35CB57}" type="pres">
      <dgm:prSet presAssocID="{A9CCF588-4E26-4571-A06B-DB761D418E35}" presName="root" presStyleCnt="0"/>
      <dgm:spPr/>
    </dgm:pt>
    <dgm:pt modelId="{468B212A-7386-0B4A-9F33-43733A39E31F}" type="pres">
      <dgm:prSet presAssocID="{A9CCF588-4E26-4571-A06B-DB761D418E35}" presName="rootComposite" presStyleCnt="0"/>
      <dgm:spPr/>
    </dgm:pt>
    <dgm:pt modelId="{A3ED0FC8-0142-8E43-8DA3-4D35B6FC8FD7}" type="pres">
      <dgm:prSet presAssocID="{A9CCF588-4E26-4571-A06B-DB761D418E35}" presName="rootText" presStyleLbl="node1" presStyleIdx="0" presStyleCnt="3"/>
      <dgm:spPr/>
    </dgm:pt>
    <dgm:pt modelId="{EDDF0389-C065-A448-82D4-2C8B01345949}" type="pres">
      <dgm:prSet presAssocID="{A9CCF588-4E26-4571-A06B-DB761D418E35}" presName="rootConnector" presStyleLbl="node1" presStyleIdx="0" presStyleCnt="3"/>
      <dgm:spPr/>
    </dgm:pt>
    <dgm:pt modelId="{23101A01-F5EF-7B44-8AC6-731555FE30E4}" type="pres">
      <dgm:prSet presAssocID="{A9CCF588-4E26-4571-A06B-DB761D418E35}" presName="childShape" presStyleCnt="0"/>
      <dgm:spPr/>
    </dgm:pt>
    <dgm:pt modelId="{F586BA77-70EF-7B42-B1AB-C2C33BEEE68D}" type="pres">
      <dgm:prSet presAssocID="{C2CB2EAC-1768-45B3-A3BA-3C914744F193}" presName="root" presStyleCnt="0"/>
      <dgm:spPr/>
    </dgm:pt>
    <dgm:pt modelId="{56FAD56D-0A8E-4C49-BC4E-41BAD33030F5}" type="pres">
      <dgm:prSet presAssocID="{C2CB2EAC-1768-45B3-A3BA-3C914744F193}" presName="rootComposite" presStyleCnt="0"/>
      <dgm:spPr/>
    </dgm:pt>
    <dgm:pt modelId="{2B63E020-D04F-3340-AA78-458E1B165400}" type="pres">
      <dgm:prSet presAssocID="{C2CB2EAC-1768-45B3-A3BA-3C914744F193}" presName="rootText" presStyleLbl="node1" presStyleIdx="1" presStyleCnt="3"/>
      <dgm:spPr/>
    </dgm:pt>
    <dgm:pt modelId="{D98B25ED-DF8D-204D-A3FA-710D64C01AA1}" type="pres">
      <dgm:prSet presAssocID="{C2CB2EAC-1768-45B3-A3BA-3C914744F193}" presName="rootConnector" presStyleLbl="node1" presStyleIdx="1" presStyleCnt="3"/>
      <dgm:spPr/>
    </dgm:pt>
    <dgm:pt modelId="{ED8AFBC2-9313-6346-BD8D-346708F9724D}" type="pres">
      <dgm:prSet presAssocID="{C2CB2EAC-1768-45B3-A3BA-3C914744F193}" presName="childShape" presStyleCnt="0"/>
      <dgm:spPr/>
    </dgm:pt>
    <dgm:pt modelId="{442D493A-664E-4B43-921F-D5492DC9F0A9}" type="pres">
      <dgm:prSet presAssocID="{D9FB28D5-351B-44D7-A579-02C2FFCA98AB}" presName="root" presStyleCnt="0"/>
      <dgm:spPr/>
    </dgm:pt>
    <dgm:pt modelId="{2289B169-8D7A-4A4C-AAC5-8AFBF51623AB}" type="pres">
      <dgm:prSet presAssocID="{D9FB28D5-351B-44D7-A579-02C2FFCA98AB}" presName="rootComposite" presStyleCnt="0"/>
      <dgm:spPr/>
    </dgm:pt>
    <dgm:pt modelId="{063AD71B-CE80-2542-A77B-C71B5C40E9B3}" type="pres">
      <dgm:prSet presAssocID="{D9FB28D5-351B-44D7-A579-02C2FFCA98AB}" presName="rootText" presStyleLbl="node1" presStyleIdx="2" presStyleCnt="3"/>
      <dgm:spPr/>
    </dgm:pt>
    <dgm:pt modelId="{ACD68FB2-26D2-744F-8B44-F237029D1B27}" type="pres">
      <dgm:prSet presAssocID="{D9FB28D5-351B-44D7-A579-02C2FFCA98AB}" presName="rootConnector" presStyleLbl="node1" presStyleIdx="2" presStyleCnt="3"/>
      <dgm:spPr/>
    </dgm:pt>
    <dgm:pt modelId="{FB2A517F-1497-4449-9525-888348238376}" type="pres">
      <dgm:prSet presAssocID="{D9FB28D5-351B-44D7-A579-02C2FFCA98AB}" presName="childShape" presStyleCnt="0"/>
      <dgm:spPr/>
    </dgm:pt>
  </dgm:ptLst>
  <dgm:cxnLst>
    <dgm:cxn modelId="{9C75F40A-BAB5-4AA7-AFFE-F80001B636D2}" srcId="{DB05AA2C-B74D-4B2B-A159-3D997D8C1CA5}" destId="{C2CB2EAC-1768-45B3-A3BA-3C914744F193}" srcOrd="1" destOrd="0" parTransId="{AE58B344-86F3-4394-BE0C-B90FC84B7584}" sibTransId="{C882250C-5E6C-4E82-B5B6-BCD7FCBAF7DB}"/>
    <dgm:cxn modelId="{CD3C0138-8FA1-6146-96D0-FF608D61637B}" type="presOf" srcId="{C2CB2EAC-1768-45B3-A3BA-3C914744F193}" destId="{2B63E020-D04F-3340-AA78-458E1B165400}" srcOrd="0" destOrd="0" presId="urn:microsoft.com/office/officeart/2005/8/layout/hierarchy3"/>
    <dgm:cxn modelId="{CCFB3748-BFC7-DD46-976F-7EDB46629660}" type="presOf" srcId="{DB05AA2C-B74D-4B2B-A159-3D997D8C1CA5}" destId="{9055D56C-D8AC-0D4F-96F3-84773A31DE58}" srcOrd="0" destOrd="0" presId="urn:microsoft.com/office/officeart/2005/8/layout/hierarchy3"/>
    <dgm:cxn modelId="{314E7F49-5E5C-F544-9672-6261128A673C}" type="presOf" srcId="{C2CB2EAC-1768-45B3-A3BA-3C914744F193}" destId="{D98B25ED-DF8D-204D-A3FA-710D64C01AA1}" srcOrd="1" destOrd="0" presId="urn:microsoft.com/office/officeart/2005/8/layout/hierarchy3"/>
    <dgm:cxn modelId="{BC32D284-B86B-4269-AB4C-CDCE2B58E617}" srcId="{DB05AA2C-B74D-4B2B-A159-3D997D8C1CA5}" destId="{D9FB28D5-351B-44D7-A579-02C2FFCA98AB}" srcOrd="2" destOrd="0" parTransId="{16688052-4770-462D-8CAB-92DC4E599D04}" sibTransId="{5D25A53C-04F2-40FA-8ED8-C645D351F018}"/>
    <dgm:cxn modelId="{39506A86-05CC-C04A-A68E-ACA7FA913627}" type="presOf" srcId="{A9CCF588-4E26-4571-A06B-DB761D418E35}" destId="{EDDF0389-C065-A448-82D4-2C8B01345949}" srcOrd="1" destOrd="0" presId="urn:microsoft.com/office/officeart/2005/8/layout/hierarchy3"/>
    <dgm:cxn modelId="{D03CC0BD-E8A8-464A-9AB8-8E7FD09A4EAE}" srcId="{DB05AA2C-B74D-4B2B-A159-3D997D8C1CA5}" destId="{A9CCF588-4E26-4571-A06B-DB761D418E35}" srcOrd="0" destOrd="0" parTransId="{9963F4DE-B08A-48FE-B265-D39C83D7297B}" sibTransId="{2B4D46B4-AB48-45EF-8AB5-82682A34FDF1}"/>
    <dgm:cxn modelId="{100949C6-51D0-E14F-AA53-8CA6AF0B3638}" type="presOf" srcId="{A9CCF588-4E26-4571-A06B-DB761D418E35}" destId="{A3ED0FC8-0142-8E43-8DA3-4D35B6FC8FD7}" srcOrd="0" destOrd="0" presId="urn:microsoft.com/office/officeart/2005/8/layout/hierarchy3"/>
    <dgm:cxn modelId="{5DE8A6CF-3604-7749-93A2-8D29FC6FD8BA}" type="presOf" srcId="{D9FB28D5-351B-44D7-A579-02C2FFCA98AB}" destId="{063AD71B-CE80-2542-A77B-C71B5C40E9B3}" srcOrd="0" destOrd="0" presId="urn:microsoft.com/office/officeart/2005/8/layout/hierarchy3"/>
    <dgm:cxn modelId="{289B83FB-2927-D646-8567-0F924324661B}" type="presOf" srcId="{D9FB28D5-351B-44D7-A579-02C2FFCA98AB}" destId="{ACD68FB2-26D2-744F-8B44-F237029D1B27}" srcOrd="1" destOrd="0" presId="urn:microsoft.com/office/officeart/2005/8/layout/hierarchy3"/>
    <dgm:cxn modelId="{7E75D718-3C3A-E944-9564-C8AF8203C7A6}" type="presParOf" srcId="{9055D56C-D8AC-0D4F-96F3-84773A31DE58}" destId="{5376C8AC-CDC9-9E40-88D8-30CF7D35CB57}" srcOrd="0" destOrd="0" presId="urn:microsoft.com/office/officeart/2005/8/layout/hierarchy3"/>
    <dgm:cxn modelId="{90336802-5CD2-D541-8B7A-1EA70D1819B5}" type="presParOf" srcId="{5376C8AC-CDC9-9E40-88D8-30CF7D35CB57}" destId="{468B212A-7386-0B4A-9F33-43733A39E31F}" srcOrd="0" destOrd="0" presId="urn:microsoft.com/office/officeart/2005/8/layout/hierarchy3"/>
    <dgm:cxn modelId="{72F15B18-03BE-2848-A3D6-9BA3C26E0082}" type="presParOf" srcId="{468B212A-7386-0B4A-9F33-43733A39E31F}" destId="{A3ED0FC8-0142-8E43-8DA3-4D35B6FC8FD7}" srcOrd="0" destOrd="0" presId="urn:microsoft.com/office/officeart/2005/8/layout/hierarchy3"/>
    <dgm:cxn modelId="{15824C8D-8D01-D747-B2AE-A6ECFD0A8124}" type="presParOf" srcId="{468B212A-7386-0B4A-9F33-43733A39E31F}" destId="{EDDF0389-C065-A448-82D4-2C8B01345949}" srcOrd="1" destOrd="0" presId="urn:microsoft.com/office/officeart/2005/8/layout/hierarchy3"/>
    <dgm:cxn modelId="{8E5D7EAD-CB7D-4B49-8414-75207DD9A6DB}" type="presParOf" srcId="{5376C8AC-CDC9-9E40-88D8-30CF7D35CB57}" destId="{23101A01-F5EF-7B44-8AC6-731555FE30E4}" srcOrd="1" destOrd="0" presId="urn:microsoft.com/office/officeart/2005/8/layout/hierarchy3"/>
    <dgm:cxn modelId="{5BD86FDB-6B0C-CE47-8834-ACEC2631A8EA}" type="presParOf" srcId="{9055D56C-D8AC-0D4F-96F3-84773A31DE58}" destId="{F586BA77-70EF-7B42-B1AB-C2C33BEEE68D}" srcOrd="1" destOrd="0" presId="urn:microsoft.com/office/officeart/2005/8/layout/hierarchy3"/>
    <dgm:cxn modelId="{1E052CEE-76AD-BB4E-B732-CE960B1B5F37}" type="presParOf" srcId="{F586BA77-70EF-7B42-B1AB-C2C33BEEE68D}" destId="{56FAD56D-0A8E-4C49-BC4E-41BAD33030F5}" srcOrd="0" destOrd="0" presId="urn:microsoft.com/office/officeart/2005/8/layout/hierarchy3"/>
    <dgm:cxn modelId="{59744798-5072-5B40-9918-D72FFC089848}" type="presParOf" srcId="{56FAD56D-0A8E-4C49-BC4E-41BAD33030F5}" destId="{2B63E020-D04F-3340-AA78-458E1B165400}" srcOrd="0" destOrd="0" presId="urn:microsoft.com/office/officeart/2005/8/layout/hierarchy3"/>
    <dgm:cxn modelId="{076448F5-89D2-F64A-A68C-9124C69DE10C}" type="presParOf" srcId="{56FAD56D-0A8E-4C49-BC4E-41BAD33030F5}" destId="{D98B25ED-DF8D-204D-A3FA-710D64C01AA1}" srcOrd="1" destOrd="0" presId="urn:microsoft.com/office/officeart/2005/8/layout/hierarchy3"/>
    <dgm:cxn modelId="{BEF1DABC-CDB8-6449-843D-4B3ECF3F7901}" type="presParOf" srcId="{F586BA77-70EF-7B42-B1AB-C2C33BEEE68D}" destId="{ED8AFBC2-9313-6346-BD8D-346708F9724D}" srcOrd="1" destOrd="0" presId="urn:microsoft.com/office/officeart/2005/8/layout/hierarchy3"/>
    <dgm:cxn modelId="{4A0E1B09-1A23-1D46-B387-EFAE296819CE}" type="presParOf" srcId="{9055D56C-D8AC-0D4F-96F3-84773A31DE58}" destId="{442D493A-664E-4B43-921F-D5492DC9F0A9}" srcOrd="2" destOrd="0" presId="urn:microsoft.com/office/officeart/2005/8/layout/hierarchy3"/>
    <dgm:cxn modelId="{6F8065F5-1DA9-B547-86C7-937CC7217FEE}" type="presParOf" srcId="{442D493A-664E-4B43-921F-D5492DC9F0A9}" destId="{2289B169-8D7A-4A4C-AAC5-8AFBF51623AB}" srcOrd="0" destOrd="0" presId="urn:microsoft.com/office/officeart/2005/8/layout/hierarchy3"/>
    <dgm:cxn modelId="{6189DE8F-7BBB-9D42-97F4-9EF9D39207EF}" type="presParOf" srcId="{2289B169-8D7A-4A4C-AAC5-8AFBF51623AB}" destId="{063AD71B-CE80-2542-A77B-C71B5C40E9B3}" srcOrd="0" destOrd="0" presId="urn:microsoft.com/office/officeart/2005/8/layout/hierarchy3"/>
    <dgm:cxn modelId="{A5BB2652-36DF-5A40-B104-218EC4FEC7AA}" type="presParOf" srcId="{2289B169-8D7A-4A4C-AAC5-8AFBF51623AB}" destId="{ACD68FB2-26D2-744F-8B44-F237029D1B27}" srcOrd="1" destOrd="0" presId="urn:microsoft.com/office/officeart/2005/8/layout/hierarchy3"/>
    <dgm:cxn modelId="{BAC7C395-9CCE-5443-B6C8-28C79C7AFE4D}" type="presParOf" srcId="{442D493A-664E-4B43-921F-D5492DC9F0A9}" destId="{FB2A517F-1497-4449-9525-88834823837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02696C5-51B6-416F-8C74-2AFCF4BFA1C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913C4DF-A900-4776-988F-65A716A9BD8A}">
      <dgm:prSet/>
      <dgm:spPr/>
      <dgm:t>
        <a:bodyPr/>
        <a:lstStyle/>
        <a:p>
          <a:r>
            <a:rPr lang="en-US"/>
            <a:t>Staff representation</a:t>
          </a:r>
        </a:p>
      </dgm:t>
    </dgm:pt>
    <dgm:pt modelId="{A41398D1-609C-4E90-8220-0029DBC0E6B5}" type="parTrans" cxnId="{51436F8A-4A61-440D-8308-08E6E2797769}">
      <dgm:prSet/>
      <dgm:spPr/>
      <dgm:t>
        <a:bodyPr/>
        <a:lstStyle/>
        <a:p>
          <a:endParaRPr lang="en-US"/>
        </a:p>
      </dgm:t>
    </dgm:pt>
    <dgm:pt modelId="{C707A440-40F0-4EBA-87E0-8E89B32AD5F5}" type="sibTrans" cxnId="{51436F8A-4A61-440D-8308-08E6E2797769}">
      <dgm:prSet/>
      <dgm:spPr/>
      <dgm:t>
        <a:bodyPr/>
        <a:lstStyle/>
        <a:p>
          <a:endParaRPr lang="en-US"/>
        </a:p>
      </dgm:t>
    </dgm:pt>
    <dgm:pt modelId="{F0DB8545-03BD-4383-8F45-6796CA59221E}">
      <dgm:prSet/>
      <dgm:spPr/>
      <dgm:t>
        <a:bodyPr/>
        <a:lstStyle/>
        <a:p>
          <a:r>
            <a:rPr lang="en-US"/>
            <a:t>Feeling heard and respected</a:t>
          </a:r>
        </a:p>
      </dgm:t>
    </dgm:pt>
    <dgm:pt modelId="{8F3A4E6D-4BAD-4E5E-8DEB-C2F20AE8D65E}" type="parTrans" cxnId="{9D8609C3-E18D-49BB-8798-B0904D77CBAF}">
      <dgm:prSet/>
      <dgm:spPr/>
      <dgm:t>
        <a:bodyPr/>
        <a:lstStyle/>
        <a:p>
          <a:endParaRPr lang="en-US"/>
        </a:p>
      </dgm:t>
    </dgm:pt>
    <dgm:pt modelId="{61F7A363-68D4-4232-B954-AA688B553152}" type="sibTrans" cxnId="{9D8609C3-E18D-49BB-8798-B0904D77CBAF}">
      <dgm:prSet/>
      <dgm:spPr/>
      <dgm:t>
        <a:bodyPr/>
        <a:lstStyle/>
        <a:p>
          <a:endParaRPr lang="en-US"/>
        </a:p>
      </dgm:t>
    </dgm:pt>
    <dgm:pt modelId="{4C9A0410-0644-472B-90ED-001733492439}">
      <dgm:prSet/>
      <dgm:spPr/>
      <dgm:t>
        <a:bodyPr/>
        <a:lstStyle/>
        <a:p>
          <a:r>
            <a:rPr lang="en-US"/>
            <a:t>Inclusive leadership</a:t>
          </a:r>
        </a:p>
      </dgm:t>
    </dgm:pt>
    <dgm:pt modelId="{FF5EB4D0-3565-491D-AB56-C3436DE54CAC}" type="parTrans" cxnId="{2E391972-3CBE-4E3F-A519-1676D2D399F4}">
      <dgm:prSet/>
      <dgm:spPr/>
      <dgm:t>
        <a:bodyPr/>
        <a:lstStyle/>
        <a:p>
          <a:endParaRPr lang="en-US"/>
        </a:p>
      </dgm:t>
    </dgm:pt>
    <dgm:pt modelId="{51E92969-B5FC-48B5-9806-61E6FEBA7487}" type="sibTrans" cxnId="{2E391972-3CBE-4E3F-A519-1676D2D399F4}">
      <dgm:prSet/>
      <dgm:spPr/>
      <dgm:t>
        <a:bodyPr/>
        <a:lstStyle/>
        <a:p>
          <a:endParaRPr lang="en-US"/>
        </a:p>
      </dgm:t>
    </dgm:pt>
    <dgm:pt modelId="{4963CAED-D8B7-4FE4-86C3-F52F7C0096E3}" type="pres">
      <dgm:prSet presAssocID="{B02696C5-51B6-416F-8C74-2AFCF4BFA1C5}" presName="root" presStyleCnt="0">
        <dgm:presLayoutVars>
          <dgm:dir/>
          <dgm:resizeHandles val="exact"/>
        </dgm:presLayoutVars>
      </dgm:prSet>
      <dgm:spPr/>
    </dgm:pt>
    <dgm:pt modelId="{FF877E2B-DE44-4C94-89BD-93F69A6C1FFB}" type="pres">
      <dgm:prSet presAssocID="{0913C4DF-A900-4776-988F-65A716A9BD8A}" presName="compNode" presStyleCnt="0"/>
      <dgm:spPr/>
    </dgm:pt>
    <dgm:pt modelId="{16CCF708-FD01-46B5-90B1-C18212C156B1}" type="pres">
      <dgm:prSet presAssocID="{0913C4DF-A900-4776-988F-65A716A9BD8A}" presName="bgRect" presStyleLbl="bgShp" presStyleIdx="0" presStyleCnt="3"/>
      <dgm:spPr/>
    </dgm:pt>
    <dgm:pt modelId="{4AC7D493-B7EF-4AC3-B5BA-BBA2BB817423}" type="pres">
      <dgm:prSet presAssocID="{0913C4DF-A900-4776-988F-65A716A9BD8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DAD95C85-7A98-460E-823E-CE13B3C086B1}" type="pres">
      <dgm:prSet presAssocID="{0913C4DF-A900-4776-988F-65A716A9BD8A}" presName="spaceRect" presStyleCnt="0"/>
      <dgm:spPr/>
    </dgm:pt>
    <dgm:pt modelId="{E9A145DE-1E21-4988-A1C8-DD35FA3A96F2}" type="pres">
      <dgm:prSet presAssocID="{0913C4DF-A900-4776-988F-65A716A9BD8A}" presName="parTx" presStyleLbl="revTx" presStyleIdx="0" presStyleCnt="3">
        <dgm:presLayoutVars>
          <dgm:chMax val="0"/>
          <dgm:chPref val="0"/>
        </dgm:presLayoutVars>
      </dgm:prSet>
      <dgm:spPr/>
    </dgm:pt>
    <dgm:pt modelId="{6BF8CBB7-6CDC-4966-A214-40F283A390BE}" type="pres">
      <dgm:prSet presAssocID="{C707A440-40F0-4EBA-87E0-8E89B32AD5F5}" presName="sibTrans" presStyleCnt="0"/>
      <dgm:spPr/>
    </dgm:pt>
    <dgm:pt modelId="{855D9B54-1563-458D-91FD-E2340CE56279}" type="pres">
      <dgm:prSet presAssocID="{F0DB8545-03BD-4383-8F45-6796CA59221E}" presName="compNode" presStyleCnt="0"/>
      <dgm:spPr/>
    </dgm:pt>
    <dgm:pt modelId="{1DD64096-4AAE-47E0-9490-476A5AC9D181}" type="pres">
      <dgm:prSet presAssocID="{F0DB8545-03BD-4383-8F45-6796CA59221E}" presName="bgRect" presStyleLbl="bgShp" presStyleIdx="1" presStyleCnt="3"/>
      <dgm:spPr/>
    </dgm:pt>
    <dgm:pt modelId="{21BA991A-A97C-4233-926C-B501877E6E11}" type="pres">
      <dgm:prSet presAssocID="{F0DB8545-03BD-4383-8F45-6796CA59221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7F2A2E47-1B95-4C15-9B38-B8724A480C58}" type="pres">
      <dgm:prSet presAssocID="{F0DB8545-03BD-4383-8F45-6796CA59221E}" presName="spaceRect" presStyleCnt="0"/>
      <dgm:spPr/>
    </dgm:pt>
    <dgm:pt modelId="{49D9F3AD-E384-47F4-A40A-7E4479380F83}" type="pres">
      <dgm:prSet presAssocID="{F0DB8545-03BD-4383-8F45-6796CA59221E}" presName="parTx" presStyleLbl="revTx" presStyleIdx="1" presStyleCnt="3">
        <dgm:presLayoutVars>
          <dgm:chMax val="0"/>
          <dgm:chPref val="0"/>
        </dgm:presLayoutVars>
      </dgm:prSet>
      <dgm:spPr/>
    </dgm:pt>
    <dgm:pt modelId="{AAC201F8-B2CF-4B99-A202-9533B08CFBFB}" type="pres">
      <dgm:prSet presAssocID="{61F7A363-68D4-4232-B954-AA688B553152}" presName="sibTrans" presStyleCnt="0"/>
      <dgm:spPr/>
    </dgm:pt>
    <dgm:pt modelId="{C02E9E37-D97E-49FA-B234-1E5B287CF85D}" type="pres">
      <dgm:prSet presAssocID="{4C9A0410-0644-472B-90ED-001733492439}" presName="compNode" presStyleCnt="0"/>
      <dgm:spPr/>
    </dgm:pt>
    <dgm:pt modelId="{7FE69D64-C573-47E9-A645-A75024FE5CE4}" type="pres">
      <dgm:prSet presAssocID="{4C9A0410-0644-472B-90ED-001733492439}" presName="bgRect" presStyleLbl="bgShp" presStyleIdx="2" presStyleCnt="3"/>
      <dgm:spPr/>
    </dgm:pt>
    <dgm:pt modelId="{905A0FBC-FED1-4A15-B396-8A3715CBF801}" type="pres">
      <dgm:prSet presAssocID="{4C9A0410-0644-472B-90ED-00173349243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men"/>
        </a:ext>
      </dgm:extLst>
    </dgm:pt>
    <dgm:pt modelId="{38F0BCCC-BEE6-4E40-B6D2-F8E56141D644}" type="pres">
      <dgm:prSet presAssocID="{4C9A0410-0644-472B-90ED-001733492439}" presName="spaceRect" presStyleCnt="0"/>
      <dgm:spPr/>
    </dgm:pt>
    <dgm:pt modelId="{59920C24-DABF-444D-B150-69632F4D3901}" type="pres">
      <dgm:prSet presAssocID="{4C9A0410-0644-472B-90ED-00173349243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C4D9537-A247-4ED1-9191-AE4CE808CE6D}" type="presOf" srcId="{4C9A0410-0644-472B-90ED-001733492439}" destId="{59920C24-DABF-444D-B150-69632F4D3901}" srcOrd="0" destOrd="0" presId="urn:microsoft.com/office/officeart/2018/2/layout/IconVerticalSolidList"/>
    <dgm:cxn modelId="{0E518B69-99CE-4188-895E-176651E9630B}" type="presOf" srcId="{B02696C5-51B6-416F-8C74-2AFCF4BFA1C5}" destId="{4963CAED-D8B7-4FE4-86C3-F52F7C0096E3}" srcOrd="0" destOrd="0" presId="urn:microsoft.com/office/officeart/2018/2/layout/IconVerticalSolidList"/>
    <dgm:cxn modelId="{0EF3CC69-F544-4108-AA25-DBD132512ADE}" type="presOf" srcId="{F0DB8545-03BD-4383-8F45-6796CA59221E}" destId="{49D9F3AD-E384-47F4-A40A-7E4479380F83}" srcOrd="0" destOrd="0" presId="urn:microsoft.com/office/officeart/2018/2/layout/IconVerticalSolidList"/>
    <dgm:cxn modelId="{2E391972-3CBE-4E3F-A519-1676D2D399F4}" srcId="{B02696C5-51B6-416F-8C74-2AFCF4BFA1C5}" destId="{4C9A0410-0644-472B-90ED-001733492439}" srcOrd="2" destOrd="0" parTransId="{FF5EB4D0-3565-491D-AB56-C3436DE54CAC}" sibTransId="{51E92969-B5FC-48B5-9806-61E6FEBA7487}"/>
    <dgm:cxn modelId="{51436F8A-4A61-440D-8308-08E6E2797769}" srcId="{B02696C5-51B6-416F-8C74-2AFCF4BFA1C5}" destId="{0913C4DF-A900-4776-988F-65A716A9BD8A}" srcOrd="0" destOrd="0" parTransId="{A41398D1-609C-4E90-8220-0029DBC0E6B5}" sibTransId="{C707A440-40F0-4EBA-87E0-8E89B32AD5F5}"/>
    <dgm:cxn modelId="{9D8609C3-E18D-49BB-8798-B0904D77CBAF}" srcId="{B02696C5-51B6-416F-8C74-2AFCF4BFA1C5}" destId="{F0DB8545-03BD-4383-8F45-6796CA59221E}" srcOrd="1" destOrd="0" parTransId="{8F3A4E6D-4BAD-4E5E-8DEB-C2F20AE8D65E}" sibTransId="{61F7A363-68D4-4232-B954-AA688B553152}"/>
    <dgm:cxn modelId="{52F7DBED-DF10-4770-B5A9-A223094130CE}" type="presOf" srcId="{0913C4DF-A900-4776-988F-65A716A9BD8A}" destId="{E9A145DE-1E21-4988-A1C8-DD35FA3A96F2}" srcOrd="0" destOrd="0" presId="urn:microsoft.com/office/officeart/2018/2/layout/IconVerticalSolidList"/>
    <dgm:cxn modelId="{46D20303-36A3-478D-9E44-14DD8C6CF0AA}" type="presParOf" srcId="{4963CAED-D8B7-4FE4-86C3-F52F7C0096E3}" destId="{FF877E2B-DE44-4C94-89BD-93F69A6C1FFB}" srcOrd="0" destOrd="0" presId="urn:microsoft.com/office/officeart/2018/2/layout/IconVerticalSolidList"/>
    <dgm:cxn modelId="{C934A506-0C2B-4FFA-991B-AB44F2CB7597}" type="presParOf" srcId="{FF877E2B-DE44-4C94-89BD-93F69A6C1FFB}" destId="{16CCF708-FD01-46B5-90B1-C18212C156B1}" srcOrd="0" destOrd="0" presId="urn:microsoft.com/office/officeart/2018/2/layout/IconVerticalSolidList"/>
    <dgm:cxn modelId="{4CCFBEF5-B0EF-4242-B073-E4B451CE1189}" type="presParOf" srcId="{FF877E2B-DE44-4C94-89BD-93F69A6C1FFB}" destId="{4AC7D493-B7EF-4AC3-B5BA-BBA2BB817423}" srcOrd="1" destOrd="0" presId="urn:microsoft.com/office/officeart/2018/2/layout/IconVerticalSolidList"/>
    <dgm:cxn modelId="{2311AF05-6B38-45D4-B6A5-18ACD571314F}" type="presParOf" srcId="{FF877E2B-DE44-4C94-89BD-93F69A6C1FFB}" destId="{DAD95C85-7A98-460E-823E-CE13B3C086B1}" srcOrd="2" destOrd="0" presId="urn:microsoft.com/office/officeart/2018/2/layout/IconVerticalSolidList"/>
    <dgm:cxn modelId="{0D2464C9-7CE9-4DDF-9CC9-E9F2C3867AC4}" type="presParOf" srcId="{FF877E2B-DE44-4C94-89BD-93F69A6C1FFB}" destId="{E9A145DE-1E21-4988-A1C8-DD35FA3A96F2}" srcOrd="3" destOrd="0" presId="urn:microsoft.com/office/officeart/2018/2/layout/IconVerticalSolidList"/>
    <dgm:cxn modelId="{2248FA55-CE33-46CA-B3C0-5CD8465439E0}" type="presParOf" srcId="{4963CAED-D8B7-4FE4-86C3-F52F7C0096E3}" destId="{6BF8CBB7-6CDC-4966-A214-40F283A390BE}" srcOrd="1" destOrd="0" presId="urn:microsoft.com/office/officeart/2018/2/layout/IconVerticalSolidList"/>
    <dgm:cxn modelId="{F8622BD0-2610-4ECF-9D7C-18882EF2BB42}" type="presParOf" srcId="{4963CAED-D8B7-4FE4-86C3-F52F7C0096E3}" destId="{855D9B54-1563-458D-91FD-E2340CE56279}" srcOrd="2" destOrd="0" presId="urn:microsoft.com/office/officeart/2018/2/layout/IconVerticalSolidList"/>
    <dgm:cxn modelId="{293B9585-2310-4A80-990F-A85E54A81BAF}" type="presParOf" srcId="{855D9B54-1563-458D-91FD-E2340CE56279}" destId="{1DD64096-4AAE-47E0-9490-476A5AC9D181}" srcOrd="0" destOrd="0" presId="urn:microsoft.com/office/officeart/2018/2/layout/IconVerticalSolidList"/>
    <dgm:cxn modelId="{8E693BC5-E35F-4829-9DED-CBE6F318AA98}" type="presParOf" srcId="{855D9B54-1563-458D-91FD-E2340CE56279}" destId="{21BA991A-A97C-4233-926C-B501877E6E11}" srcOrd="1" destOrd="0" presId="urn:microsoft.com/office/officeart/2018/2/layout/IconVerticalSolidList"/>
    <dgm:cxn modelId="{4AE872B1-2992-4309-99DB-C778EE8F86BB}" type="presParOf" srcId="{855D9B54-1563-458D-91FD-E2340CE56279}" destId="{7F2A2E47-1B95-4C15-9B38-B8724A480C58}" srcOrd="2" destOrd="0" presId="urn:microsoft.com/office/officeart/2018/2/layout/IconVerticalSolidList"/>
    <dgm:cxn modelId="{F258FDF4-E14A-46B9-A78E-35B4E2F29936}" type="presParOf" srcId="{855D9B54-1563-458D-91FD-E2340CE56279}" destId="{49D9F3AD-E384-47F4-A40A-7E4479380F83}" srcOrd="3" destOrd="0" presId="urn:microsoft.com/office/officeart/2018/2/layout/IconVerticalSolidList"/>
    <dgm:cxn modelId="{601CE8EF-5545-45AB-B312-ED486C22C16C}" type="presParOf" srcId="{4963CAED-D8B7-4FE4-86C3-F52F7C0096E3}" destId="{AAC201F8-B2CF-4B99-A202-9533B08CFBFB}" srcOrd="3" destOrd="0" presId="urn:microsoft.com/office/officeart/2018/2/layout/IconVerticalSolidList"/>
    <dgm:cxn modelId="{BEAF38AA-5CB0-426A-9805-063F12E80FF9}" type="presParOf" srcId="{4963CAED-D8B7-4FE4-86C3-F52F7C0096E3}" destId="{C02E9E37-D97E-49FA-B234-1E5B287CF85D}" srcOrd="4" destOrd="0" presId="urn:microsoft.com/office/officeart/2018/2/layout/IconVerticalSolidList"/>
    <dgm:cxn modelId="{D96CD955-2904-4733-91B6-DB416470EE12}" type="presParOf" srcId="{C02E9E37-D97E-49FA-B234-1E5B287CF85D}" destId="{7FE69D64-C573-47E9-A645-A75024FE5CE4}" srcOrd="0" destOrd="0" presId="urn:microsoft.com/office/officeart/2018/2/layout/IconVerticalSolidList"/>
    <dgm:cxn modelId="{383EE27A-34A7-438F-8114-9E5B8ADD0129}" type="presParOf" srcId="{C02E9E37-D97E-49FA-B234-1E5B287CF85D}" destId="{905A0FBC-FED1-4A15-B396-8A3715CBF801}" srcOrd="1" destOrd="0" presId="urn:microsoft.com/office/officeart/2018/2/layout/IconVerticalSolidList"/>
    <dgm:cxn modelId="{48BF75B2-776A-4E42-84BB-A2587B20C52E}" type="presParOf" srcId="{C02E9E37-D97E-49FA-B234-1E5B287CF85D}" destId="{38F0BCCC-BEE6-4E40-B6D2-F8E56141D644}" srcOrd="2" destOrd="0" presId="urn:microsoft.com/office/officeart/2018/2/layout/IconVerticalSolidList"/>
    <dgm:cxn modelId="{EBD51411-30CB-4470-B054-9E967071FF91}" type="presParOf" srcId="{C02E9E37-D97E-49FA-B234-1E5B287CF85D}" destId="{59920C24-DABF-444D-B150-69632F4D390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AB13D96-0AF5-481E-B21F-ED2F49F61D4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A11210F1-BDAB-4C53-9B63-7264835441B0}">
      <dgm:prSet/>
      <dgm:spPr/>
      <dgm:t>
        <a:bodyPr/>
        <a:lstStyle/>
        <a:p>
          <a:r>
            <a:rPr lang="en-US"/>
            <a:t>E-Engage with everyone</a:t>
          </a:r>
        </a:p>
      </dgm:t>
    </dgm:pt>
    <dgm:pt modelId="{CCFE9822-612A-44D6-B79C-18274BD5720B}" type="parTrans" cxnId="{8E785D3C-9AEE-49B6-81E4-0C57C71CA316}">
      <dgm:prSet/>
      <dgm:spPr/>
      <dgm:t>
        <a:bodyPr/>
        <a:lstStyle/>
        <a:p>
          <a:endParaRPr lang="en-US"/>
        </a:p>
      </dgm:t>
    </dgm:pt>
    <dgm:pt modelId="{CFEFF0B1-B0D5-4689-998A-7486799AB0C9}" type="sibTrans" cxnId="{8E785D3C-9AEE-49B6-81E4-0C57C71CA316}">
      <dgm:prSet/>
      <dgm:spPr/>
      <dgm:t>
        <a:bodyPr/>
        <a:lstStyle/>
        <a:p>
          <a:endParaRPr lang="en-US"/>
        </a:p>
      </dgm:t>
    </dgm:pt>
    <dgm:pt modelId="{373A7F1B-F256-4512-B826-AC486DA9B2A1}">
      <dgm:prSet/>
      <dgm:spPr/>
      <dgm:t>
        <a:bodyPr/>
        <a:lstStyle/>
        <a:p>
          <a:r>
            <a:rPr lang="en-US"/>
            <a:t>D-Develop inclusive teams</a:t>
          </a:r>
        </a:p>
      </dgm:t>
    </dgm:pt>
    <dgm:pt modelId="{80AB222F-D4A9-4E2D-A98E-754B3E15C807}" type="parTrans" cxnId="{0CCC0048-9EC6-415A-94FF-26862AAD6DB8}">
      <dgm:prSet/>
      <dgm:spPr/>
      <dgm:t>
        <a:bodyPr/>
        <a:lstStyle/>
        <a:p>
          <a:endParaRPr lang="en-US"/>
        </a:p>
      </dgm:t>
    </dgm:pt>
    <dgm:pt modelId="{D3A5A7A1-6E05-4F6F-A4F6-B863610F3D02}" type="sibTrans" cxnId="{0CCC0048-9EC6-415A-94FF-26862AAD6DB8}">
      <dgm:prSet/>
      <dgm:spPr/>
      <dgm:t>
        <a:bodyPr/>
        <a:lstStyle/>
        <a:p>
          <a:endParaRPr lang="en-US"/>
        </a:p>
      </dgm:t>
    </dgm:pt>
    <dgm:pt modelId="{DE89E1BC-B251-4831-90CD-07604EEB2BA7}">
      <dgm:prSet/>
      <dgm:spPr/>
      <dgm:t>
        <a:bodyPr/>
        <a:lstStyle/>
        <a:p>
          <a:r>
            <a:rPr lang="en-US"/>
            <a:t>I-Inspire belonging</a:t>
          </a:r>
        </a:p>
      </dgm:t>
    </dgm:pt>
    <dgm:pt modelId="{76865FE6-305B-4C63-82D8-84534EA65D44}" type="parTrans" cxnId="{E539CF12-5E10-4E99-8C0B-B3A49A5D07E7}">
      <dgm:prSet/>
      <dgm:spPr/>
      <dgm:t>
        <a:bodyPr/>
        <a:lstStyle/>
        <a:p>
          <a:endParaRPr lang="en-US"/>
        </a:p>
      </dgm:t>
    </dgm:pt>
    <dgm:pt modelId="{267F48A5-E112-4EAA-9D96-EA5B5730E1DA}" type="sibTrans" cxnId="{E539CF12-5E10-4E99-8C0B-B3A49A5D07E7}">
      <dgm:prSet/>
      <dgm:spPr/>
      <dgm:t>
        <a:bodyPr/>
        <a:lstStyle/>
        <a:p>
          <a:endParaRPr lang="en-US"/>
        </a:p>
      </dgm:t>
    </dgm:pt>
    <dgm:pt modelId="{C15661A2-793F-4C73-95E0-40B8C190C248}" type="pres">
      <dgm:prSet presAssocID="{1AB13D96-0AF5-481E-B21F-ED2F49F61D43}" presName="root" presStyleCnt="0">
        <dgm:presLayoutVars>
          <dgm:dir/>
          <dgm:resizeHandles val="exact"/>
        </dgm:presLayoutVars>
      </dgm:prSet>
      <dgm:spPr/>
    </dgm:pt>
    <dgm:pt modelId="{106A1FC9-034F-4152-A47E-1A53BF914A7D}" type="pres">
      <dgm:prSet presAssocID="{A11210F1-BDAB-4C53-9B63-7264835441B0}" presName="compNode" presStyleCnt="0"/>
      <dgm:spPr/>
    </dgm:pt>
    <dgm:pt modelId="{FB3CC099-20FA-4612-9954-3D10B34059FE}" type="pres">
      <dgm:prSet presAssocID="{A11210F1-BDAB-4C53-9B63-7264835441B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ximise"/>
        </a:ext>
      </dgm:extLst>
    </dgm:pt>
    <dgm:pt modelId="{4CE7A1A1-15B1-4640-81F6-BC302E556564}" type="pres">
      <dgm:prSet presAssocID="{A11210F1-BDAB-4C53-9B63-7264835441B0}" presName="spaceRect" presStyleCnt="0"/>
      <dgm:spPr/>
    </dgm:pt>
    <dgm:pt modelId="{FF6F94EB-5AB0-476C-981C-AA0603856B25}" type="pres">
      <dgm:prSet presAssocID="{A11210F1-BDAB-4C53-9B63-7264835441B0}" presName="textRect" presStyleLbl="revTx" presStyleIdx="0" presStyleCnt="3">
        <dgm:presLayoutVars>
          <dgm:chMax val="1"/>
          <dgm:chPref val="1"/>
        </dgm:presLayoutVars>
      </dgm:prSet>
      <dgm:spPr/>
    </dgm:pt>
    <dgm:pt modelId="{5FBB4167-E6C0-45B7-B7FC-DF63D1EFA6CA}" type="pres">
      <dgm:prSet presAssocID="{CFEFF0B1-B0D5-4689-998A-7486799AB0C9}" presName="sibTrans" presStyleCnt="0"/>
      <dgm:spPr/>
    </dgm:pt>
    <dgm:pt modelId="{9AF9E39E-E00F-4E61-9149-9454A9783003}" type="pres">
      <dgm:prSet presAssocID="{373A7F1B-F256-4512-B826-AC486DA9B2A1}" presName="compNode" presStyleCnt="0"/>
      <dgm:spPr/>
    </dgm:pt>
    <dgm:pt modelId="{FE7A1871-815A-4FF0-AD63-CED01FB5D7C1}" type="pres">
      <dgm:prSet presAssocID="{373A7F1B-F256-4512-B826-AC486DA9B2A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72E9CAE6-2BF5-40FB-8EB9-E2A7AB7BAAD9}" type="pres">
      <dgm:prSet presAssocID="{373A7F1B-F256-4512-B826-AC486DA9B2A1}" presName="spaceRect" presStyleCnt="0"/>
      <dgm:spPr/>
    </dgm:pt>
    <dgm:pt modelId="{189F67C8-D00C-4C6C-ADD6-0663AF306B83}" type="pres">
      <dgm:prSet presAssocID="{373A7F1B-F256-4512-B826-AC486DA9B2A1}" presName="textRect" presStyleLbl="revTx" presStyleIdx="1" presStyleCnt="3">
        <dgm:presLayoutVars>
          <dgm:chMax val="1"/>
          <dgm:chPref val="1"/>
        </dgm:presLayoutVars>
      </dgm:prSet>
      <dgm:spPr/>
    </dgm:pt>
    <dgm:pt modelId="{3DD996D2-0955-4FD3-AD55-9CE3C4DDBF76}" type="pres">
      <dgm:prSet presAssocID="{D3A5A7A1-6E05-4F6F-A4F6-B863610F3D02}" presName="sibTrans" presStyleCnt="0"/>
      <dgm:spPr/>
    </dgm:pt>
    <dgm:pt modelId="{86BF5DF1-0A4A-42EB-BE42-23813119834C}" type="pres">
      <dgm:prSet presAssocID="{DE89E1BC-B251-4831-90CD-07604EEB2BA7}" presName="compNode" presStyleCnt="0"/>
      <dgm:spPr/>
    </dgm:pt>
    <dgm:pt modelId="{D49F177D-09D7-48F3-8C61-C24823B6CF4C}" type="pres">
      <dgm:prSet presAssocID="{DE89E1BC-B251-4831-90CD-07604EEB2BA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nce"/>
        </a:ext>
      </dgm:extLst>
    </dgm:pt>
    <dgm:pt modelId="{A52EA602-3ECD-491E-BFEE-48727787E813}" type="pres">
      <dgm:prSet presAssocID="{DE89E1BC-B251-4831-90CD-07604EEB2BA7}" presName="spaceRect" presStyleCnt="0"/>
      <dgm:spPr/>
    </dgm:pt>
    <dgm:pt modelId="{794E8C67-CDB6-4D19-BD1B-45015C953F53}" type="pres">
      <dgm:prSet presAssocID="{DE89E1BC-B251-4831-90CD-07604EEB2BA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E539CF12-5E10-4E99-8C0B-B3A49A5D07E7}" srcId="{1AB13D96-0AF5-481E-B21F-ED2F49F61D43}" destId="{DE89E1BC-B251-4831-90CD-07604EEB2BA7}" srcOrd="2" destOrd="0" parTransId="{76865FE6-305B-4C63-82D8-84534EA65D44}" sibTransId="{267F48A5-E112-4EAA-9D96-EA5B5730E1DA}"/>
    <dgm:cxn modelId="{90C61016-CB95-410C-89F3-B85F3EDB90DE}" type="presOf" srcId="{373A7F1B-F256-4512-B826-AC486DA9B2A1}" destId="{189F67C8-D00C-4C6C-ADD6-0663AF306B83}" srcOrd="0" destOrd="0" presId="urn:microsoft.com/office/officeart/2018/2/layout/IconLabelList"/>
    <dgm:cxn modelId="{8E785D3C-9AEE-49B6-81E4-0C57C71CA316}" srcId="{1AB13D96-0AF5-481E-B21F-ED2F49F61D43}" destId="{A11210F1-BDAB-4C53-9B63-7264835441B0}" srcOrd="0" destOrd="0" parTransId="{CCFE9822-612A-44D6-B79C-18274BD5720B}" sibTransId="{CFEFF0B1-B0D5-4689-998A-7486799AB0C9}"/>
    <dgm:cxn modelId="{0CCC0048-9EC6-415A-94FF-26862AAD6DB8}" srcId="{1AB13D96-0AF5-481E-B21F-ED2F49F61D43}" destId="{373A7F1B-F256-4512-B826-AC486DA9B2A1}" srcOrd="1" destOrd="0" parTransId="{80AB222F-D4A9-4E2D-A98E-754B3E15C807}" sibTransId="{D3A5A7A1-6E05-4F6F-A4F6-B863610F3D02}"/>
    <dgm:cxn modelId="{7BE501AF-5CC6-43C4-A634-802DE2AC2A43}" type="presOf" srcId="{DE89E1BC-B251-4831-90CD-07604EEB2BA7}" destId="{794E8C67-CDB6-4D19-BD1B-45015C953F53}" srcOrd="0" destOrd="0" presId="urn:microsoft.com/office/officeart/2018/2/layout/IconLabelList"/>
    <dgm:cxn modelId="{DC4704DF-3716-4E3B-B83E-73F801461149}" type="presOf" srcId="{1AB13D96-0AF5-481E-B21F-ED2F49F61D43}" destId="{C15661A2-793F-4C73-95E0-40B8C190C248}" srcOrd="0" destOrd="0" presId="urn:microsoft.com/office/officeart/2018/2/layout/IconLabelList"/>
    <dgm:cxn modelId="{EE83BEFA-C58F-4244-9D31-5FBAAF2B448D}" type="presOf" srcId="{A11210F1-BDAB-4C53-9B63-7264835441B0}" destId="{FF6F94EB-5AB0-476C-981C-AA0603856B25}" srcOrd="0" destOrd="0" presId="urn:microsoft.com/office/officeart/2018/2/layout/IconLabelList"/>
    <dgm:cxn modelId="{A3417DBB-9089-4297-808B-AD657081A75F}" type="presParOf" srcId="{C15661A2-793F-4C73-95E0-40B8C190C248}" destId="{106A1FC9-034F-4152-A47E-1A53BF914A7D}" srcOrd="0" destOrd="0" presId="urn:microsoft.com/office/officeart/2018/2/layout/IconLabelList"/>
    <dgm:cxn modelId="{BE15E4D0-0D36-43B3-8D57-289CC2C2DE87}" type="presParOf" srcId="{106A1FC9-034F-4152-A47E-1A53BF914A7D}" destId="{FB3CC099-20FA-4612-9954-3D10B34059FE}" srcOrd="0" destOrd="0" presId="urn:microsoft.com/office/officeart/2018/2/layout/IconLabelList"/>
    <dgm:cxn modelId="{1D8AC440-8436-47D8-A35C-B340E1A6AC76}" type="presParOf" srcId="{106A1FC9-034F-4152-A47E-1A53BF914A7D}" destId="{4CE7A1A1-15B1-4640-81F6-BC302E556564}" srcOrd="1" destOrd="0" presId="urn:microsoft.com/office/officeart/2018/2/layout/IconLabelList"/>
    <dgm:cxn modelId="{42973A90-463A-4A29-845F-68CDE0CACD0E}" type="presParOf" srcId="{106A1FC9-034F-4152-A47E-1A53BF914A7D}" destId="{FF6F94EB-5AB0-476C-981C-AA0603856B25}" srcOrd="2" destOrd="0" presId="urn:microsoft.com/office/officeart/2018/2/layout/IconLabelList"/>
    <dgm:cxn modelId="{BAFB6F17-6F47-460B-AE0C-412D0CB2B999}" type="presParOf" srcId="{C15661A2-793F-4C73-95E0-40B8C190C248}" destId="{5FBB4167-E6C0-45B7-B7FC-DF63D1EFA6CA}" srcOrd="1" destOrd="0" presId="urn:microsoft.com/office/officeart/2018/2/layout/IconLabelList"/>
    <dgm:cxn modelId="{24EE2EE7-A55F-4EAB-93D7-CA55A08099AE}" type="presParOf" srcId="{C15661A2-793F-4C73-95E0-40B8C190C248}" destId="{9AF9E39E-E00F-4E61-9149-9454A9783003}" srcOrd="2" destOrd="0" presId="urn:microsoft.com/office/officeart/2018/2/layout/IconLabelList"/>
    <dgm:cxn modelId="{48A2E952-F933-4413-B904-01932D5ABAF2}" type="presParOf" srcId="{9AF9E39E-E00F-4E61-9149-9454A9783003}" destId="{FE7A1871-815A-4FF0-AD63-CED01FB5D7C1}" srcOrd="0" destOrd="0" presId="urn:microsoft.com/office/officeart/2018/2/layout/IconLabelList"/>
    <dgm:cxn modelId="{131DE79A-2184-4F8D-B52F-8F8564163B91}" type="presParOf" srcId="{9AF9E39E-E00F-4E61-9149-9454A9783003}" destId="{72E9CAE6-2BF5-40FB-8EB9-E2A7AB7BAAD9}" srcOrd="1" destOrd="0" presId="urn:microsoft.com/office/officeart/2018/2/layout/IconLabelList"/>
    <dgm:cxn modelId="{6727E0D1-EC5B-4924-9552-43125B087457}" type="presParOf" srcId="{9AF9E39E-E00F-4E61-9149-9454A9783003}" destId="{189F67C8-D00C-4C6C-ADD6-0663AF306B83}" srcOrd="2" destOrd="0" presId="urn:microsoft.com/office/officeart/2018/2/layout/IconLabelList"/>
    <dgm:cxn modelId="{DFA83A03-E1DD-46E1-9B31-9E2232E46889}" type="presParOf" srcId="{C15661A2-793F-4C73-95E0-40B8C190C248}" destId="{3DD996D2-0955-4FD3-AD55-9CE3C4DDBF76}" srcOrd="3" destOrd="0" presId="urn:microsoft.com/office/officeart/2018/2/layout/IconLabelList"/>
    <dgm:cxn modelId="{01250B31-E502-4775-A5DA-29C23A0A6C9C}" type="presParOf" srcId="{C15661A2-793F-4C73-95E0-40B8C190C248}" destId="{86BF5DF1-0A4A-42EB-BE42-23813119834C}" srcOrd="4" destOrd="0" presId="urn:microsoft.com/office/officeart/2018/2/layout/IconLabelList"/>
    <dgm:cxn modelId="{AD8575A8-99A6-4427-8CD5-90DB338DAA40}" type="presParOf" srcId="{86BF5DF1-0A4A-42EB-BE42-23813119834C}" destId="{D49F177D-09D7-48F3-8C61-C24823B6CF4C}" srcOrd="0" destOrd="0" presId="urn:microsoft.com/office/officeart/2018/2/layout/IconLabelList"/>
    <dgm:cxn modelId="{E3A10754-185B-45B5-91BD-B98EFFBD34F5}" type="presParOf" srcId="{86BF5DF1-0A4A-42EB-BE42-23813119834C}" destId="{A52EA602-3ECD-491E-BFEE-48727787E813}" srcOrd="1" destOrd="0" presId="urn:microsoft.com/office/officeart/2018/2/layout/IconLabelList"/>
    <dgm:cxn modelId="{D4520466-CE16-4BD9-A944-BE07DE41C3C7}" type="presParOf" srcId="{86BF5DF1-0A4A-42EB-BE42-23813119834C}" destId="{794E8C67-CDB6-4D19-BD1B-45015C953F5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3FEC6-FA5B-284C-ADD9-B4E16856DAC8}">
      <dsp:nvSpPr>
        <dsp:cNvPr id="0" name=""/>
        <dsp:cNvSpPr/>
      </dsp:nvSpPr>
      <dsp:spPr>
        <a:xfrm>
          <a:off x="3170" y="106471"/>
          <a:ext cx="2514897" cy="352085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71" tIns="330200" rIns="196071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Explore the importance of Equity, Diversity and inclusion (EDI) in primary care</a:t>
          </a:r>
        </a:p>
      </dsp:txBody>
      <dsp:txXfrm>
        <a:off x="3170" y="1444396"/>
        <a:ext cx="2514897" cy="2112514"/>
      </dsp:txXfrm>
    </dsp:sp>
    <dsp:sp modelId="{6B2136AC-1216-F743-8C5D-A8472A19A438}">
      <dsp:nvSpPr>
        <dsp:cNvPr id="0" name=""/>
        <dsp:cNvSpPr/>
      </dsp:nvSpPr>
      <dsp:spPr>
        <a:xfrm>
          <a:off x="732490" y="458556"/>
          <a:ext cx="1056257" cy="105625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350" tIns="12700" rIns="8235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887175" y="613241"/>
        <a:ext cx="746887" cy="746887"/>
      </dsp:txXfrm>
    </dsp:sp>
    <dsp:sp modelId="{B1BA7308-8AAB-E545-BECD-98F980667A14}">
      <dsp:nvSpPr>
        <dsp:cNvPr id="0" name=""/>
        <dsp:cNvSpPr/>
      </dsp:nvSpPr>
      <dsp:spPr>
        <a:xfrm>
          <a:off x="3170" y="3627255"/>
          <a:ext cx="2514897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E6636-CEB3-944F-96DD-3FD7DBF9BD1A}">
      <dsp:nvSpPr>
        <dsp:cNvPr id="0" name=""/>
        <dsp:cNvSpPr/>
      </dsp:nvSpPr>
      <dsp:spPr>
        <a:xfrm>
          <a:off x="2769557" y="106471"/>
          <a:ext cx="2514897" cy="352085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71" tIns="330200" rIns="196071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Identify challenges and biases affecting patient access, care and staff wellbeing</a:t>
          </a:r>
        </a:p>
      </dsp:txBody>
      <dsp:txXfrm>
        <a:off x="2769557" y="1444396"/>
        <a:ext cx="2514897" cy="2112514"/>
      </dsp:txXfrm>
    </dsp:sp>
    <dsp:sp modelId="{8DB50912-32E9-1C48-B95E-A84E815FC142}">
      <dsp:nvSpPr>
        <dsp:cNvPr id="0" name=""/>
        <dsp:cNvSpPr/>
      </dsp:nvSpPr>
      <dsp:spPr>
        <a:xfrm>
          <a:off x="3498877" y="458556"/>
          <a:ext cx="1056257" cy="105625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350" tIns="12700" rIns="8235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3653562" y="613241"/>
        <a:ext cx="746887" cy="746887"/>
      </dsp:txXfrm>
    </dsp:sp>
    <dsp:sp modelId="{27B7A3AC-50AC-BC45-ABA8-603FB816A658}">
      <dsp:nvSpPr>
        <dsp:cNvPr id="0" name=""/>
        <dsp:cNvSpPr/>
      </dsp:nvSpPr>
      <dsp:spPr>
        <a:xfrm>
          <a:off x="2769557" y="3627255"/>
          <a:ext cx="2514897" cy="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F205F-5C3C-BF44-9F84-91B2E5337D29}">
      <dsp:nvSpPr>
        <dsp:cNvPr id="0" name=""/>
        <dsp:cNvSpPr/>
      </dsp:nvSpPr>
      <dsp:spPr>
        <a:xfrm>
          <a:off x="5535944" y="106471"/>
          <a:ext cx="2514897" cy="352085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71" tIns="330200" rIns="196071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Reasonable adjustments and accessibility</a:t>
          </a:r>
        </a:p>
      </dsp:txBody>
      <dsp:txXfrm>
        <a:off x="5535944" y="1444396"/>
        <a:ext cx="2514897" cy="2112514"/>
      </dsp:txXfrm>
    </dsp:sp>
    <dsp:sp modelId="{F567C193-14D9-1A41-81FF-84F0BD890AA5}">
      <dsp:nvSpPr>
        <dsp:cNvPr id="0" name=""/>
        <dsp:cNvSpPr/>
      </dsp:nvSpPr>
      <dsp:spPr>
        <a:xfrm>
          <a:off x="6265265" y="458556"/>
          <a:ext cx="1056257" cy="105625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350" tIns="12700" rIns="8235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6419950" y="613241"/>
        <a:ext cx="746887" cy="746887"/>
      </dsp:txXfrm>
    </dsp:sp>
    <dsp:sp modelId="{41C0D634-3379-CE4A-B501-28910487F097}">
      <dsp:nvSpPr>
        <dsp:cNvPr id="0" name=""/>
        <dsp:cNvSpPr/>
      </dsp:nvSpPr>
      <dsp:spPr>
        <a:xfrm>
          <a:off x="5535944" y="3627255"/>
          <a:ext cx="2514897" cy="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F6EB3C-679B-C049-A3A1-C0478D59BE65}">
      <dsp:nvSpPr>
        <dsp:cNvPr id="0" name=""/>
        <dsp:cNvSpPr/>
      </dsp:nvSpPr>
      <dsp:spPr>
        <a:xfrm>
          <a:off x="8302332" y="106471"/>
          <a:ext cx="2514897" cy="352085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71" tIns="330200" rIns="196071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Commit to practical actions we can implement in surgeries.</a:t>
          </a:r>
        </a:p>
      </dsp:txBody>
      <dsp:txXfrm>
        <a:off x="8302332" y="1444396"/>
        <a:ext cx="2514897" cy="2112514"/>
      </dsp:txXfrm>
    </dsp:sp>
    <dsp:sp modelId="{D214F247-0037-264A-B16F-8B0A84EF9E8A}">
      <dsp:nvSpPr>
        <dsp:cNvPr id="0" name=""/>
        <dsp:cNvSpPr/>
      </dsp:nvSpPr>
      <dsp:spPr>
        <a:xfrm>
          <a:off x="9031652" y="458556"/>
          <a:ext cx="1056257" cy="10562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350" tIns="12700" rIns="8235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4</a:t>
          </a:r>
        </a:p>
      </dsp:txBody>
      <dsp:txXfrm>
        <a:off x="9186337" y="613241"/>
        <a:ext cx="746887" cy="746887"/>
      </dsp:txXfrm>
    </dsp:sp>
    <dsp:sp modelId="{D7937FDC-473B-F64D-BA8A-10CA2C054ABD}">
      <dsp:nvSpPr>
        <dsp:cNvPr id="0" name=""/>
        <dsp:cNvSpPr/>
      </dsp:nvSpPr>
      <dsp:spPr>
        <a:xfrm>
          <a:off x="8302332" y="3627255"/>
          <a:ext cx="2514897" cy="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4F9629-35B6-4226-BB1E-3FA6DB8D1359}">
      <dsp:nvSpPr>
        <dsp:cNvPr id="0" name=""/>
        <dsp:cNvSpPr/>
      </dsp:nvSpPr>
      <dsp:spPr>
        <a:xfrm>
          <a:off x="543938" y="497183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26C66A-D403-43EB-8572-62DD8CA98615}">
      <dsp:nvSpPr>
        <dsp:cNvPr id="0" name=""/>
        <dsp:cNvSpPr/>
      </dsp:nvSpPr>
      <dsp:spPr>
        <a:xfrm>
          <a:off x="777938" y="731183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5414BA-7B03-4BF5-8DEA-B88CFBA763A9}">
      <dsp:nvSpPr>
        <dsp:cNvPr id="0" name=""/>
        <dsp:cNvSpPr/>
      </dsp:nvSpPr>
      <dsp:spPr>
        <a:xfrm>
          <a:off x="192938" y="1937183"/>
          <a:ext cx="1800000" cy="1758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Review patient access policies</a:t>
          </a:r>
        </a:p>
      </dsp:txBody>
      <dsp:txXfrm>
        <a:off x="192938" y="1937183"/>
        <a:ext cx="1800000" cy="1758437"/>
      </dsp:txXfrm>
    </dsp:sp>
    <dsp:sp modelId="{B37AA3C7-224F-460E-B3F7-9116D23400B7}">
      <dsp:nvSpPr>
        <dsp:cNvPr id="0" name=""/>
        <dsp:cNvSpPr/>
      </dsp:nvSpPr>
      <dsp:spPr>
        <a:xfrm>
          <a:off x="2658938" y="497183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07E429-B9B0-4E79-9E85-BA5EFEB4CFE0}">
      <dsp:nvSpPr>
        <dsp:cNvPr id="0" name=""/>
        <dsp:cNvSpPr/>
      </dsp:nvSpPr>
      <dsp:spPr>
        <a:xfrm>
          <a:off x="2892938" y="731183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7C5DDD-7CD0-40F8-AA93-7D6E33A74B5A}">
      <dsp:nvSpPr>
        <dsp:cNvPr id="0" name=""/>
        <dsp:cNvSpPr/>
      </dsp:nvSpPr>
      <dsp:spPr>
        <a:xfrm>
          <a:off x="2307938" y="1937183"/>
          <a:ext cx="1800000" cy="1758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Open reflection on bias in team meetings</a:t>
          </a:r>
        </a:p>
      </dsp:txBody>
      <dsp:txXfrm>
        <a:off x="2307938" y="1937183"/>
        <a:ext cx="1800000" cy="1758437"/>
      </dsp:txXfrm>
    </dsp:sp>
    <dsp:sp modelId="{DD19E395-6874-47A2-9844-FFD7BD69B1F9}">
      <dsp:nvSpPr>
        <dsp:cNvPr id="0" name=""/>
        <dsp:cNvSpPr/>
      </dsp:nvSpPr>
      <dsp:spPr>
        <a:xfrm>
          <a:off x="4914914" y="497183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D0CF5-193B-4024-B72D-4554920BA363}">
      <dsp:nvSpPr>
        <dsp:cNvPr id="0" name=""/>
        <dsp:cNvSpPr/>
      </dsp:nvSpPr>
      <dsp:spPr>
        <a:xfrm>
          <a:off x="5148914" y="731183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49324-9D58-4A67-9031-7750082C83ED}">
      <dsp:nvSpPr>
        <dsp:cNvPr id="0" name=""/>
        <dsp:cNvSpPr/>
      </dsp:nvSpPr>
      <dsp:spPr>
        <a:xfrm>
          <a:off x="4422938" y="1937183"/>
          <a:ext cx="2081952" cy="1758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dirty="0"/>
            <a:t>Audit communication materials</a:t>
          </a:r>
        </a:p>
      </dsp:txBody>
      <dsp:txXfrm>
        <a:off x="4422938" y="1937183"/>
        <a:ext cx="2081952" cy="1758437"/>
      </dsp:txXfrm>
    </dsp:sp>
    <dsp:sp modelId="{CEE909FB-8A95-453C-A6C8-80B9C326680D}">
      <dsp:nvSpPr>
        <dsp:cNvPr id="0" name=""/>
        <dsp:cNvSpPr/>
      </dsp:nvSpPr>
      <dsp:spPr>
        <a:xfrm>
          <a:off x="7170890" y="497183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2BF859-6F26-47A6-8190-5140FD7A758A}">
      <dsp:nvSpPr>
        <dsp:cNvPr id="0" name=""/>
        <dsp:cNvSpPr/>
      </dsp:nvSpPr>
      <dsp:spPr>
        <a:xfrm>
          <a:off x="7404890" y="731183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4EC96F-415E-47E5-9A99-DA0983BB8822}">
      <dsp:nvSpPr>
        <dsp:cNvPr id="0" name=""/>
        <dsp:cNvSpPr/>
      </dsp:nvSpPr>
      <dsp:spPr>
        <a:xfrm>
          <a:off x="6819890" y="1937183"/>
          <a:ext cx="1800000" cy="1758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Share lived experiences for cultural competencies</a:t>
          </a:r>
        </a:p>
      </dsp:txBody>
      <dsp:txXfrm>
        <a:off x="6819890" y="1937183"/>
        <a:ext cx="1800000" cy="1758437"/>
      </dsp:txXfrm>
    </dsp:sp>
    <dsp:sp modelId="{10830E09-185B-4F08-A331-9447116D00D2}">
      <dsp:nvSpPr>
        <dsp:cNvPr id="0" name=""/>
        <dsp:cNvSpPr/>
      </dsp:nvSpPr>
      <dsp:spPr>
        <a:xfrm>
          <a:off x="9285890" y="497183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6F09DF-D5B3-4991-8270-4101185833E5}">
      <dsp:nvSpPr>
        <dsp:cNvPr id="0" name=""/>
        <dsp:cNvSpPr/>
      </dsp:nvSpPr>
      <dsp:spPr>
        <a:xfrm>
          <a:off x="9519890" y="731183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F2C527-5C9B-48AF-9272-7B160790A5F2}">
      <dsp:nvSpPr>
        <dsp:cNvPr id="0" name=""/>
        <dsp:cNvSpPr/>
      </dsp:nvSpPr>
      <dsp:spPr>
        <a:xfrm>
          <a:off x="8934890" y="1937183"/>
          <a:ext cx="1800000" cy="1758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 dirty="0"/>
            <a:t>Nominate an EDI Champion and aim for annual practice review.</a:t>
          </a:r>
        </a:p>
      </dsp:txBody>
      <dsp:txXfrm>
        <a:off x="8934890" y="1937183"/>
        <a:ext cx="1800000" cy="175843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38C81-DF2B-A542-90FD-3AC07B4AD9CF}">
      <dsp:nvSpPr>
        <dsp:cNvPr id="0" name=""/>
        <dsp:cNvSpPr/>
      </dsp:nvSpPr>
      <dsp:spPr>
        <a:xfrm>
          <a:off x="0" y="46309"/>
          <a:ext cx="6666833" cy="127120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EDI impacts patient safety and trust</a:t>
          </a:r>
        </a:p>
      </dsp:txBody>
      <dsp:txXfrm>
        <a:off x="62055" y="108364"/>
        <a:ext cx="6542723" cy="1147095"/>
      </dsp:txXfrm>
    </dsp:sp>
    <dsp:sp modelId="{14A77647-CB62-924C-8B0F-E773E2A970CD}">
      <dsp:nvSpPr>
        <dsp:cNvPr id="0" name=""/>
        <dsp:cNvSpPr/>
      </dsp:nvSpPr>
      <dsp:spPr>
        <a:xfrm>
          <a:off x="0" y="1409674"/>
          <a:ext cx="6666833" cy="1271205"/>
        </a:xfrm>
        <a:prstGeom prst="round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Bias and microaggressions must be addressed</a:t>
          </a:r>
        </a:p>
      </dsp:txBody>
      <dsp:txXfrm>
        <a:off x="62055" y="1471729"/>
        <a:ext cx="6542723" cy="1147095"/>
      </dsp:txXfrm>
    </dsp:sp>
    <dsp:sp modelId="{B35806EA-7127-7449-B424-625BF6968F78}">
      <dsp:nvSpPr>
        <dsp:cNvPr id="0" name=""/>
        <dsp:cNvSpPr/>
      </dsp:nvSpPr>
      <dsp:spPr>
        <a:xfrm>
          <a:off x="0" y="2773040"/>
          <a:ext cx="6666833" cy="1271205"/>
        </a:xfrm>
        <a:prstGeom prst="round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Inclusive communication boosts engagement</a:t>
          </a:r>
        </a:p>
      </dsp:txBody>
      <dsp:txXfrm>
        <a:off x="62055" y="2835095"/>
        <a:ext cx="6542723" cy="1147095"/>
      </dsp:txXfrm>
    </dsp:sp>
    <dsp:sp modelId="{2F3DB167-D78D-0C46-AA3F-ED6029A0EF3C}">
      <dsp:nvSpPr>
        <dsp:cNvPr id="0" name=""/>
        <dsp:cNvSpPr/>
      </dsp:nvSpPr>
      <dsp:spPr>
        <a:xfrm>
          <a:off x="0" y="4136405"/>
          <a:ext cx="6666833" cy="1271205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A supported workforce translates to better care for our patients</a:t>
          </a:r>
        </a:p>
      </dsp:txBody>
      <dsp:txXfrm>
        <a:off x="62055" y="4198460"/>
        <a:ext cx="6542723" cy="114709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60993-8ADE-D848-BEFF-E81172F11B5F}">
      <dsp:nvSpPr>
        <dsp:cNvPr id="0" name=""/>
        <dsp:cNvSpPr/>
      </dsp:nvSpPr>
      <dsp:spPr>
        <a:xfrm>
          <a:off x="3888914" y="407790"/>
          <a:ext cx="2078938" cy="207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D- Disrupt bias</a:t>
          </a:r>
        </a:p>
      </dsp:txBody>
      <dsp:txXfrm>
        <a:off x="3888914" y="407790"/>
        <a:ext cx="2078938" cy="2078938"/>
      </dsp:txXfrm>
    </dsp:sp>
    <dsp:sp modelId="{E5F6D0CE-0494-CD47-8773-3E4E288016EE}">
      <dsp:nvSpPr>
        <dsp:cNvPr id="0" name=""/>
        <dsp:cNvSpPr/>
      </dsp:nvSpPr>
      <dsp:spPr>
        <a:xfrm>
          <a:off x="726514" y="-127"/>
          <a:ext cx="4911194" cy="4911194"/>
        </a:xfrm>
        <a:prstGeom prst="circularArrow">
          <a:avLst>
            <a:gd name="adj1" fmla="val 8254"/>
            <a:gd name="adj2" fmla="val 576629"/>
            <a:gd name="adj3" fmla="val 2961510"/>
            <a:gd name="adj4" fmla="val 53294"/>
            <a:gd name="adj5" fmla="val 963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7DDB4-78DA-BD46-8734-A69236D167A8}">
      <dsp:nvSpPr>
        <dsp:cNvPr id="0" name=""/>
        <dsp:cNvSpPr/>
      </dsp:nvSpPr>
      <dsp:spPr>
        <a:xfrm>
          <a:off x="2142642" y="3432422"/>
          <a:ext cx="2078938" cy="207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I- Influence change</a:t>
          </a:r>
        </a:p>
      </dsp:txBody>
      <dsp:txXfrm>
        <a:off x="2142642" y="3432422"/>
        <a:ext cx="2078938" cy="2078938"/>
      </dsp:txXfrm>
    </dsp:sp>
    <dsp:sp modelId="{24FE6BEF-455C-684B-B51A-14CE854C9699}">
      <dsp:nvSpPr>
        <dsp:cNvPr id="0" name=""/>
        <dsp:cNvSpPr/>
      </dsp:nvSpPr>
      <dsp:spPr>
        <a:xfrm>
          <a:off x="726514" y="-127"/>
          <a:ext cx="4911194" cy="4911194"/>
        </a:xfrm>
        <a:prstGeom prst="circularArrow">
          <a:avLst>
            <a:gd name="adj1" fmla="val 8254"/>
            <a:gd name="adj2" fmla="val 576629"/>
            <a:gd name="adj3" fmla="val 10170077"/>
            <a:gd name="adj4" fmla="val 7261861"/>
            <a:gd name="adj5" fmla="val 963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48F5E4-7494-E448-B2F0-D8963D4F814E}">
      <dsp:nvSpPr>
        <dsp:cNvPr id="0" name=""/>
        <dsp:cNvSpPr/>
      </dsp:nvSpPr>
      <dsp:spPr>
        <a:xfrm>
          <a:off x="396370" y="407790"/>
          <a:ext cx="2078938" cy="207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E- Educate ourselves</a:t>
          </a:r>
        </a:p>
      </dsp:txBody>
      <dsp:txXfrm>
        <a:off x="396370" y="407790"/>
        <a:ext cx="2078938" cy="2078938"/>
      </dsp:txXfrm>
    </dsp:sp>
    <dsp:sp modelId="{EB3DAFF8-394F-3345-A197-1B248E8665CF}">
      <dsp:nvSpPr>
        <dsp:cNvPr id="0" name=""/>
        <dsp:cNvSpPr/>
      </dsp:nvSpPr>
      <dsp:spPr>
        <a:xfrm>
          <a:off x="726514" y="-127"/>
          <a:ext cx="4911194" cy="4911194"/>
        </a:xfrm>
        <a:prstGeom prst="circularArrow">
          <a:avLst>
            <a:gd name="adj1" fmla="val 8254"/>
            <a:gd name="adj2" fmla="val 576629"/>
            <a:gd name="adj3" fmla="val 16854531"/>
            <a:gd name="adj4" fmla="val 14968840"/>
            <a:gd name="adj5" fmla="val 963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5FD015-9A78-4BA7-8B48-9AB6CF854008}">
      <dsp:nvSpPr>
        <dsp:cNvPr id="0" name=""/>
        <dsp:cNvSpPr/>
      </dsp:nvSpPr>
      <dsp:spPr>
        <a:xfrm>
          <a:off x="664949" y="224399"/>
          <a:ext cx="1955812" cy="19558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17BDFE-2B68-4584-97A6-873AE9716903}">
      <dsp:nvSpPr>
        <dsp:cNvPr id="0" name=""/>
        <dsp:cNvSpPr/>
      </dsp:nvSpPr>
      <dsp:spPr>
        <a:xfrm>
          <a:off x="1081762" y="641211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5375AF-78CF-4D73-A6E5-A2BCF7904420}">
      <dsp:nvSpPr>
        <dsp:cNvPr id="0" name=""/>
        <dsp:cNvSpPr/>
      </dsp:nvSpPr>
      <dsp:spPr>
        <a:xfrm>
          <a:off x="39731" y="2789399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Improves patient outcomes</a:t>
          </a:r>
        </a:p>
      </dsp:txBody>
      <dsp:txXfrm>
        <a:off x="39731" y="2789399"/>
        <a:ext cx="3206250" cy="720000"/>
      </dsp:txXfrm>
    </dsp:sp>
    <dsp:sp modelId="{165C9E06-0C3F-4133-813D-A7618F593527}">
      <dsp:nvSpPr>
        <dsp:cNvPr id="0" name=""/>
        <dsp:cNvSpPr/>
      </dsp:nvSpPr>
      <dsp:spPr>
        <a:xfrm>
          <a:off x="4432293" y="224399"/>
          <a:ext cx="1955812" cy="19558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4282F3-3E76-4054-BE98-5BFC933651C5}">
      <dsp:nvSpPr>
        <dsp:cNvPr id="0" name=""/>
        <dsp:cNvSpPr/>
      </dsp:nvSpPr>
      <dsp:spPr>
        <a:xfrm>
          <a:off x="4849106" y="641211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E61E2A-6AE6-43BF-ACF4-18B0F70351AC}">
      <dsp:nvSpPr>
        <dsp:cNvPr id="0" name=""/>
        <dsp:cNvSpPr/>
      </dsp:nvSpPr>
      <dsp:spPr>
        <a:xfrm>
          <a:off x="3807075" y="2789399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Reduces health inequalities</a:t>
          </a:r>
        </a:p>
      </dsp:txBody>
      <dsp:txXfrm>
        <a:off x="3807075" y="2789399"/>
        <a:ext cx="3206250" cy="720000"/>
      </dsp:txXfrm>
    </dsp:sp>
    <dsp:sp modelId="{94572729-D5EA-4CD7-B9D7-627E441FFEFD}">
      <dsp:nvSpPr>
        <dsp:cNvPr id="0" name=""/>
        <dsp:cNvSpPr/>
      </dsp:nvSpPr>
      <dsp:spPr>
        <a:xfrm>
          <a:off x="8199637" y="224399"/>
          <a:ext cx="1955812" cy="19558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58FE71-63B2-428C-9CC4-7DAEBD00126A}">
      <dsp:nvSpPr>
        <dsp:cNvPr id="0" name=""/>
        <dsp:cNvSpPr/>
      </dsp:nvSpPr>
      <dsp:spPr>
        <a:xfrm>
          <a:off x="8616450" y="641211"/>
          <a:ext cx="1122187" cy="1122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08C36-FCD4-4AF6-AA70-6883674F140A}">
      <dsp:nvSpPr>
        <dsp:cNvPr id="0" name=""/>
        <dsp:cNvSpPr/>
      </dsp:nvSpPr>
      <dsp:spPr>
        <a:xfrm>
          <a:off x="7574418" y="2789399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Builds inclusive teams</a:t>
          </a:r>
        </a:p>
      </dsp:txBody>
      <dsp:txXfrm>
        <a:off x="7574418" y="2789399"/>
        <a:ext cx="320625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CE50DE-98CD-6F4B-8847-2740758313B4}">
      <dsp:nvSpPr>
        <dsp:cNvPr id="0" name=""/>
        <dsp:cNvSpPr/>
      </dsp:nvSpPr>
      <dsp:spPr>
        <a:xfrm>
          <a:off x="0" y="706671"/>
          <a:ext cx="3073451" cy="195164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46BA3C-318D-F745-B4F6-6DA90B2B9304}">
      <dsp:nvSpPr>
        <dsp:cNvPr id="0" name=""/>
        <dsp:cNvSpPr/>
      </dsp:nvSpPr>
      <dsp:spPr>
        <a:xfrm>
          <a:off x="341494" y="1031091"/>
          <a:ext cx="3073451" cy="195164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Health inequalities are unfair and avoidable differences in health across the population, and between different groups within society.</a:t>
          </a:r>
          <a:endParaRPr lang="en-US" sz="2000" kern="1200"/>
        </a:p>
      </dsp:txBody>
      <dsp:txXfrm>
        <a:off x="398656" y="1088253"/>
        <a:ext cx="2959127" cy="1837317"/>
      </dsp:txXfrm>
    </dsp:sp>
    <dsp:sp modelId="{7DDED23E-6637-2D40-9BD6-3B77A82B9ABF}">
      <dsp:nvSpPr>
        <dsp:cNvPr id="0" name=""/>
        <dsp:cNvSpPr/>
      </dsp:nvSpPr>
      <dsp:spPr>
        <a:xfrm>
          <a:off x="3756441" y="706671"/>
          <a:ext cx="3073451" cy="195164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DA571B-5B54-F44B-AC77-E254BCF5C1A5}">
      <dsp:nvSpPr>
        <dsp:cNvPr id="0" name=""/>
        <dsp:cNvSpPr/>
      </dsp:nvSpPr>
      <dsp:spPr>
        <a:xfrm>
          <a:off x="4097935" y="1031091"/>
          <a:ext cx="3073451" cy="195164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Social determinants shape patient access</a:t>
          </a:r>
        </a:p>
      </dsp:txBody>
      <dsp:txXfrm>
        <a:off x="4155097" y="1088253"/>
        <a:ext cx="2959127" cy="1837317"/>
      </dsp:txXfrm>
    </dsp:sp>
    <dsp:sp modelId="{7C182E9B-B8A7-EA4B-8EAB-F70F94B5AF0C}">
      <dsp:nvSpPr>
        <dsp:cNvPr id="0" name=""/>
        <dsp:cNvSpPr/>
      </dsp:nvSpPr>
      <dsp:spPr>
        <a:xfrm>
          <a:off x="7512882" y="706671"/>
          <a:ext cx="3073451" cy="195164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3477A3-B426-EF46-BC8E-F2DAA7EA5FB8}">
      <dsp:nvSpPr>
        <dsp:cNvPr id="0" name=""/>
        <dsp:cNvSpPr/>
      </dsp:nvSpPr>
      <dsp:spPr>
        <a:xfrm>
          <a:off x="7854377" y="1031091"/>
          <a:ext cx="3073451" cy="195164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Social, cultural and digital barriers do exist.</a:t>
          </a:r>
        </a:p>
      </dsp:txBody>
      <dsp:txXfrm>
        <a:off x="7911539" y="1088253"/>
        <a:ext cx="2959127" cy="18373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2053E-3C13-4861-8CE9-5B838AEA1637}">
      <dsp:nvSpPr>
        <dsp:cNvPr id="0" name=""/>
        <dsp:cNvSpPr/>
      </dsp:nvSpPr>
      <dsp:spPr>
        <a:xfrm>
          <a:off x="1167993" y="421040"/>
          <a:ext cx="1292537" cy="12925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36AE5-6333-438F-A0C1-04056D810305}">
      <dsp:nvSpPr>
        <dsp:cNvPr id="0" name=""/>
        <dsp:cNvSpPr/>
      </dsp:nvSpPr>
      <dsp:spPr>
        <a:xfrm>
          <a:off x="378109" y="2068861"/>
          <a:ext cx="28723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Unconscious assumptions</a:t>
          </a:r>
        </a:p>
      </dsp:txBody>
      <dsp:txXfrm>
        <a:off x="378109" y="2068861"/>
        <a:ext cx="2872305" cy="720000"/>
      </dsp:txXfrm>
    </dsp:sp>
    <dsp:sp modelId="{0A0B58BA-47D1-469F-B8BC-E17C1C52B925}">
      <dsp:nvSpPr>
        <dsp:cNvPr id="0" name=""/>
        <dsp:cNvSpPr/>
      </dsp:nvSpPr>
      <dsp:spPr>
        <a:xfrm>
          <a:off x="4542951" y="421040"/>
          <a:ext cx="1292537" cy="12925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22D161-A9D4-46C9-A49D-F71E25920AA6}">
      <dsp:nvSpPr>
        <dsp:cNvPr id="0" name=""/>
        <dsp:cNvSpPr/>
      </dsp:nvSpPr>
      <dsp:spPr>
        <a:xfrm>
          <a:off x="3753067" y="2068861"/>
          <a:ext cx="28723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Impact: trust , safety, care quality</a:t>
          </a:r>
        </a:p>
      </dsp:txBody>
      <dsp:txXfrm>
        <a:off x="3753067" y="2068861"/>
        <a:ext cx="2872305" cy="720000"/>
      </dsp:txXfrm>
    </dsp:sp>
    <dsp:sp modelId="{B59B2A67-F8AF-4164-ADA9-8E44463BF4BA}">
      <dsp:nvSpPr>
        <dsp:cNvPr id="0" name=""/>
        <dsp:cNvSpPr/>
      </dsp:nvSpPr>
      <dsp:spPr>
        <a:xfrm>
          <a:off x="7917909" y="421040"/>
          <a:ext cx="1292537" cy="12925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5D3F94-0B59-4341-8884-181B37ABAB86}">
      <dsp:nvSpPr>
        <dsp:cNvPr id="0" name=""/>
        <dsp:cNvSpPr/>
      </dsp:nvSpPr>
      <dsp:spPr>
        <a:xfrm>
          <a:off x="7128025" y="2068861"/>
          <a:ext cx="28723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Includes both staff and patients. </a:t>
          </a:r>
        </a:p>
      </dsp:txBody>
      <dsp:txXfrm>
        <a:off x="7128025" y="2068861"/>
        <a:ext cx="2872305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789A0C-33B5-FE4C-9D20-5D38E885B2DD}">
      <dsp:nvSpPr>
        <dsp:cNvPr id="0" name=""/>
        <dsp:cNvSpPr/>
      </dsp:nvSpPr>
      <dsp:spPr>
        <a:xfrm>
          <a:off x="0" y="1080567"/>
          <a:ext cx="2957512" cy="18780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00C7F2B-CD69-C643-BB8F-BE6BD409F203}">
      <dsp:nvSpPr>
        <dsp:cNvPr id="0" name=""/>
        <dsp:cNvSpPr/>
      </dsp:nvSpPr>
      <dsp:spPr>
        <a:xfrm>
          <a:off x="328612" y="139274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/>
            <a:t>A- Accept it exists</a:t>
          </a:r>
        </a:p>
      </dsp:txBody>
      <dsp:txXfrm>
        <a:off x="383617" y="1447754"/>
        <a:ext cx="2847502" cy="1768010"/>
      </dsp:txXfrm>
    </dsp:sp>
    <dsp:sp modelId="{5768C137-54B1-DE4F-A36D-2683CB3CE999}">
      <dsp:nvSpPr>
        <dsp:cNvPr id="0" name=""/>
        <dsp:cNvSpPr/>
      </dsp:nvSpPr>
      <dsp:spPr>
        <a:xfrm>
          <a:off x="3614737" y="1080567"/>
          <a:ext cx="2957512" cy="18780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8BC54AF-A0AE-154A-BFD8-341F98FFC6B7}">
      <dsp:nvSpPr>
        <dsp:cNvPr id="0" name=""/>
        <dsp:cNvSpPr/>
      </dsp:nvSpPr>
      <dsp:spPr>
        <a:xfrm>
          <a:off x="3943350" y="139274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/>
            <a:t>B-Break the pattern</a:t>
          </a:r>
        </a:p>
      </dsp:txBody>
      <dsp:txXfrm>
        <a:off x="3998355" y="1447754"/>
        <a:ext cx="2847502" cy="1768010"/>
      </dsp:txXfrm>
    </dsp:sp>
    <dsp:sp modelId="{3FC28353-124F-3945-BE5F-25E52FE469C8}">
      <dsp:nvSpPr>
        <dsp:cNvPr id="0" name=""/>
        <dsp:cNvSpPr/>
      </dsp:nvSpPr>
      <dsp:spPr>
        <a:xfrm>
          <a:off x="7229475" y="1080567"/>
          <a:ext cx="2957512" cy="18780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957E5F2-F2E8-6847-8861-5F2B866A1893}">
      <dsp:nvSpPr>
        <dsp:cNvPr id="0" name=""/>
        <dsp:cNvSpPr/>
      </dsp:nvSpPr>
      <dsp:spPr>
        <a:xfrm>
          <a:off x="7558087" y="139274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/>
            <a:t>C-Choose Inclusivity</a:t>
          </a:r>
        </a:p>
      </dsp:txBody>
      <dsp:txXfrm>
        <a:off x="7613092" y="1447754"/>
        <a:ext cx="2847502" cy="17680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259BE3-50E4-8E49-893D-101D081590D5}">
      <dsp:nvSpPr>
        <dsp:cNvPr id="0" name=""/>
        <dsp:cNvSpPr/>
      </dsp:nvSpPr>
      <dsp:spPr>
        <a:xfrm>
          <a:off x="1333" y="1316033"/>
          <a:ext cx="3121474" cy="15607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Interpreters and accessible formats</a:t>
          </a:r>
        </a:p>
      </dsp:txBody>
      <dsp:txXfrm>
        <a:off x="47045" y="1361745"/>
        <a:ext cx="3030050" cy="1469313"/>
      </dsp:txXfrm>
    </dsp:sp>
    <dsp:sp modelId="{EDB6DE7B-0D64-0E4C-9CDA-D9F78145B032}">
      <dsp:nvSpPr>
        <dsp:cNvPr id="0" name=""/>
        <dsp:cNvSpPr/>
      </dsp:nvSpPr>
      <dsp:spPr>
        <a:xfrm>
          <a:off x="3903177" y="1316033"/>
          <a:ext cx="3121474" cy="15607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Health literacy matters</a:t>
          </a:r>
        </a:p>
      </dsp:txBody>
      <dsp:txXfrm>
        <a:off x="3948889" y="1361745"/>
        <a:ext cx="3030050" cy="1469313"/>
      </dsp:txXfrm>
    </dsp:sp>
    <dsp:sp modelId="{7F256DC6-1C28-494F-904D-8997E1DC6A21}">
      <dsp:nvSpPr>
        <dsp:cNvPr id="0" name=""/>
        <dsp:cNvSpPr/>
      </dsp:nvSpPr>
      <dsp:spPr>
        <a:xfrm>
          <a:off x="7805020" y="1316033"/>
          <a:ext cx="3121474" cy="156073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Cultural sensitivity</a:t>
          </a:r>
        </a:p>
      </dsp:txBody>
      <dsp:txXfrm>
        <a:off x="7850732" y="1361745"/>
        <a:ext cx="3030050" cy="146931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ED0FC8-0142-8E43-8DA3-4D35B6FC8FD7}">
      <dsp:nvSpPr>
        <dsp:cNvPr id="0" name=""/>
        <dsp:cNvSpPr/>
      </dsp:nvSpPr>
      <dsp:spPr>
        <a:xfrm>
          <a:off x="1333" y="1316033"/>
          <a:ext cx="3121474" cy="15607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E -Equality of access</a:t>
          </a:r>
        </a:p>
      </dsp:txBody>
      <dsp:txXfrm>
        <a:off x="47045" y="1361745"/>
        <a:ext cx="3030050" cy="1469313"/>
      </dsp:txXfrm>
    </dsp:sp>
    <dsp:sp modelId="{2B63E020-D04F-3340-AA78-458E1B165400}">
      <dsp:nvSpPr>
        <dsp:cNvPr id="0" name=""/>
        <dsp:cNvSpPr/>
      </dsp:nvSpPr>
      <dsp:spPr>
        <a:xfrm>
          <a:off x="3903177" y="1316033"/>
          <a:ext cx="3121474" cy="15607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D -Diversity of needs</a:t>
          </a:r>
        </a:p>
      </dsp:txBody>
      <dsp:txXfrm>
        <a:off x="3948889" y="1361745"/>
        <a:ext cx="3030050" cy="1469313"/>
      </dsp:txXfrm>
    </dsp:sp>
    <dsp:sp modelId="{063AD71B-CE80-2542-A77B-C71B5C40E9B3}">
      <dsp:nvSpPr>
        <dsp:cNvPr id="0" name=""/>
        <dsp:cNvSpPr/>
      </dsp:nvSpPr>
      <dsp:spPr>
        <a:xfrm>
          <a:off x="7805020" y="1316033"/>
          <a:ext cx="3121474" cy="156073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I -Inclusion in care</a:t>
          </a:r>
        </a:p>
      </dsp:txBody>
      <dsp:txXfrm>
        <a:off x="7850732" y="1361745"/>
        <a:ext cx="3030050" cy="146931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CF708-FD01-46B5-90B1-C18212C156B1}">
      <dsp:nvSpPr>
        <dsp:cNvPr id="0" name=""/>
        <dsp:cNvSpPr/>
      </dsp:nvSpPr>
      <dsp:spPr>
        <a:xfrm>
          <a:off x="0" y="673"/>
          <a:ext cx="6364224" cy="157499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C7D493-B7EF-4AC3-B5BA-BBA2BB817423}">
      <dsp:nvSpPr>
        <dsp:cNvPr id="0" name=""/>
        <dsp:cNvSpPr/>
      </dsp:nvSpPr>
      <dsp:spPr>
        <a:xfrm>
          <a:off x="476436" y="355047"/>
          <a:ext cx="866247" cy="8662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A145DE-1E21-4988-A1C8-DD35FA3A96F2}">
      <dsp:nvSpPr>
        <dsp:cNvPr id="0" name=""/>
        <dsp:cNvSpPr/>
      </dsp:nvSpPr>
      <dsp:spPr>
        <a:xfrm>
          <a:off x="1819120" y="673"/>
          <a:ext cx="4545103" cy="1574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687" tIns="166687" rIns="166687" bIns="16668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Staff representation</a:t>
          </a:r>
        </a:p>
      </dsp:txBody>
      <dsp:txXfrm>
        <a:off x="1819120" y="673"/>
        <a:ext cx="4545103" cy="1574995"/>
      </dsp:txXfrm>
    </dsp:sp>
    <dsp:sp modelId="{1DD64096-4AAE-47E0-9490-476A5AC9D181}">
      <dsp:nvSpPr>
        <dsp:cNvPr id="0" name=""/>
        <dsp:cNvSpPr/>
      </dsp:nvSpPr>
      <dsp:spPr>
        <a:xfrm>
          <a:off x="0" y="1969418"/>
          <a:ext cx="6364224" cy="157499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BA991A-A97C-4233-926C-B501877E6E11}">
      <dsp:nvSpPr>
        <dsp:cNvPr id="0" name=""/>
        <dsp:cNvSpPr/>
      </dsp:nvSpPr>
      <dsp:spPr>
        <a:xfrm>
          <a:off x="476436" y="2323792"/>
          <a:ext cx="866247" cy="86624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D9F3AD-E384-47F4-A40A-7E4479380F83}">
      <dsp:nvSpPr>
        <dsp:cNvPr id="0" name=""/>
        <dsp:cNvSpPr/>
      </dsp:nvSpPr>
      <dsp:spPr>
        <a:xfrm>
          <a:off x="1819120" y="1969418"/>
          <a:ext cx="4545103" cy="1574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687" tIns="166687" rIns="166687" bIns="16668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Feeling heard and respected</a:t>
          </a:r>
        </a:p>
      </dsp:txBody>
      <dsp:txXfrm>
        <a:off x="1819120" y="1969418"/>
        <a:ext cx="4545103" cy="1574995"/>
      </dsp:txXfrm>
    </dsp:sp>
    <dsp:sp modelId="{7FE69D64-C573-47E9-A645-A75024FE5CE4}">
      <dsp:nvSpPr>
        <dsp:cNvPr id="0" name=""/>
        <dsp:cNvSpPr/>
      </dsp:nvSpPr>
      <dsp:spPr>
        <a:xfrm>
          <a:off x="0" y="3938162"/>
          <a:ext cx="6364224" cy="157499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5A0FBC-FED1-4A15-B396-8A3715CBF801}">
      <dsp:nvSpPr>
        <dsp:cNvPr id="0" name=""/>
        <dsp:cNvSpPr/>
      </dsp:nvSpPr>
      <dsp:spPr>
        <a:xfrm>
          <a:off x="476436" y="4292537"/>
          <a:ext cx="866247" cy="86624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920C24-DABF-444D-B150-69632F4D3901}">
      <dsp:nvSpPr>
        <dsp:cNvPr id="0" name=""/>
        <dsp:cNvSpPr/>
      </dsp:nvSpPr>
      <dsp:spPr>
        <a:xfrm>
          <a:off x="1819120" y="3938162"/>
          <a:ext cx="4545103" cy="1574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687" tIns="166687" rIns="166687" bIns="16668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Inclusive leadership</a:t>
          </a:r>
        </a:p>
      </dsp:txBody>
      <dsp:txXfrm>
        <a:off x="1819120" y="3938162"/>
        <a:ext cx="4545103" cy="157499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3CC099-20FA-4612-9954-3D10B34059FE}">
      <dsp:nvSpPr>
        <dsp:cNvPr id="0" name=""/>
        <dsp:cNvSpPr/>
      </dsp:nvSpPr>
      <dsp:spPr>
        <a:xfrm>
          <a:off x="947201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6F94EB-5AB0-476C-981C-AA0603856B25}">
      <dsp:nvSpPr>
        <dsp:cNvPr id="0" name=""/>
        <dsp:cNvSpPr/>
      </dsp:nvSpPr>
      <dsp:spPr>
        <a:xfrm>
          <a:off x="59990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E-Engage with everyone</a:t>
          </a:r>
        </a:p>
      </dsp:txBody>
      <dsp:txXfrm>
        <a:off x="59990" y="2654049"/>
        <a:ext cx="3226223" cy="720000"/>
      </dsp:txXfrm>
    </dsp:sp>
    <dsp:sp modelId="{FE7A1871-815A-4FF0-AD63-CED01FB5D7C1}">
      <dsp:nvSpPr>
        <dsp:cNvPr id="0" name=""/>
        <dsp:cNvSpPr/>
      </dsp:nvSpPr>
      <dsp:spPr>
        <a:xfrm>
          <a:off x="4738014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F67C8-D00C-4C6C-ADD6-0663AF306B83}">
      <dsp:nvSpPr>
        <dsp:cNvPr id="0" name=""/>
        <dsp:cNvSpPr/>
      </dsp:nvSpPr>
      <dsp:spPr>
        <a:xfrm>
          <a:off x="3850802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D-Develop inclusive teams</a:t>
          </a:r>
        </a:p>
      </dsp:txBody>
      <dsp:txXfrm>
        <a:off x="3850802" y="2654049"/>
        <a:ext cx="3226223" cy="720000"/>
      </dsp:txXfrm>
    </dsp:sp>
    <dsp:sp modelId="{D49F177D-09D7-48F3-8C61-C24823B6CF4C}">
      <dsp:nvSpPr>
        <dsp:cNvPr id="0" name=""/>
        <dsp:cNvSpPr/>
      </dsp:nvSpPr>
      <dsp:spPr>
        <a:xfrm>
          <a:off x="8528826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4E8C67-CDB6-4D19-BD1B-45015C953F53}">
      <dsp:nvSpPr>
        <dsp:cNvPr id="0" name=""/>
        <dsp:cNvSpPr/>
      </dsp:nvSpPr>
      <dsp:spPr>
        <a:xfrm>
          <a:off x="7641615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I-Inspire belonging</a:t>
          </a:r>
        </a:p>
      </dsp:txBody>
      <dsp:txXfrm>
        <a:off x="7641615" y="2654049"/>
        <a:ext cx="3226223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901CD-DE1B-9245-AD89-1583746ED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11B76A-F607-904E-A0E7-6F92779434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49663-C3C0-4649-8943-386FD9F99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90A63-E990-4146-AD97-DA55F9C0F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1A3A0-FEC2-194D-9BAD-679A06370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75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272B6-2B73-4D41-A5BE-51FFDCF26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DD6C3E-1488-164D-8982-5B167AF72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612E8-E85B-764E-85BE-BE9894578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96510-A56A-E348-A32A-B4BC43280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7BF18-2A28-FA46-8088-05CEEF97E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03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45F1FB-4AC3-6145-A868-FA8B1B5384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4103E-8254-FD48-B9F0-7615CAD165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E65D3-3B18-3B44-AFBF-49A9F4A59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230D5-80BC-AE48-95AF-E8149697E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4D479-A114-5145-8AA2-312D254E6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8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3339C-D747-F742-BB69-3ECAA6851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00328-320D-A64C-9DD6-4FF3485A8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A5174-2252-7443-8718-AD5BB473A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5036-92C1-BF46-9AE1-E8586B174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A8086-0981-EE44-A18E-74428B9F9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6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85B06-A407-1848-867E-8A80F87D4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16C8AE-64F1-CE47-9E81-5D36B4DB3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BCA01-11BA-D247-B5FC-A2ECAA83A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72999-B30E-1742-8B3A-4F929CDD6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E25BA-6BA4-5546-89CC-B4961190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56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58620-0668-ED44-ACF1-9D533F475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E7271-9EE9-684F-882E-3D14641E26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3D585B-1DF7-5444-A5F2-6647822B1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3027B-F2DF-4D4F-986A-7FBCF652A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CE3F97-4225-4041-9B47-E2698B18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64479B-D78C-D940-86C9-3A92245E6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8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A5A44-F30E-7347-9937-58FAFD29C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C4BC6-A07E-3942-8903-A1E10C4F5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582BFA-1D35-0C43-B491-0CB3E02FA7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59334F-9387-354A-83F2-3E4077A148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58F2AE-EAC6-8147-88D5-570A928E72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4F7AF8-0E63-A34D-A315-6F932EA7A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B5E102-70A2-D24C-84BE-72DCEC076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FD3313-842C-204F-B3B2-3A0E16AEC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47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EDE94-3985-324E-AE77-D0F4100DA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0AF7B2-1C64-9945-97E8-F677EC13E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8146A7-6FA3-034C-B26C-B126DFA33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C5AC05-0593-E94F-93B0-5EF23C806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4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822F6C-82D0-2F41-92FC-24BA6AE0E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017BBE-6261-FD40-A42F-D9468C48C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75ACA-DE0A-9F4A-BE61-60A229DA5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8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8CE68-3C56-624D-9BD0-E91CA76DC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D93F6-F723-3D44-BD0C-DA4D47FE6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C4CF43-D6D9-9D44-BC87-FFA79AF03F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2061CF-C5F6-DB41-B01E-9B4DB3E84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AEEDC-4D10-D74B-B2E4-E39EF412F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BFD6D4-DC7D-4749-8F3A-D5BE0A1D2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59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E9CF8-AA65-3D4B-B782-25EA468C5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501231-61E4-3E4C-89C1-45319BE435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5FC9BF-4C9C-104D-B342-E736E49D4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B198E-E1A9-4D45-BAB1-7079A0632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F9C12F-E3C8-2049-B132-BEF320A3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9FAB09-8DA5-7545-9F7B-540E74DF0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3406DB-38CD-384B-8E86-F1525295E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BF473-284B-624E-842F-5AB9F4206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9A7C2-02A5-714E-A014-B3FE5B92B9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EC02-35DF-CC4E-A9B0-D2662C0AAB49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2E0D1-73DA-B44A-9F8E-6945B4C1B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2948B-F32A-E943-8BAA-186FF03E7D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52888-C0B7-364B-AF17-5DED1C79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8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A2AEDA-80F2-8D4A-A3DA-E4DDEBA4A9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US" b="1" dirty="0" err="1">
                <a:solidFill>
                  <a:srgbClr val="FFFFFF"/>
                </a:solidFill>
              </a:rPr>
              <a:t>Northamptonshire</a:t>
            </a:r>
            <a:r>
              <a:rPr lang="en-US" b="1" dirty="0">
                <a:solidFill>
                  <a:srgbClr val="FFFFFF"/>
                </a:solidFill>
              </a:rPr>
              <a:t> October PLT: Equality, Diversity and Inclusion in Primary Care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22CB9A-952A-FF49-AD71-77C89F41A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 lnSpcReduction="10000"/>
          </a:bodyPr>
          <a:lstStyle/>
          <a:p>
            <a:pPr algn="l"/>
            <a:r>
              <a:rPr lang="en-US" sz="2800" b="1" dirty="0"/>
              <a:t>Dr. </a:t>
            </a:r>
            <a:r>
              <a:rPr lang="en-US" sz="2800" b="1" dirty="0" err="1"/>
              <a:t>Toyosi</a:t>
            </a:r>
            <a:r>
              <a:rPr lang="en-US" sz="2800" b="1" dirty="0"/>
              <a:t> Adeniji</a:t>
            </a:r>
          </a:p>
          <a:p>
            <a:pPr algn="l"/>
            <a:r>
              <a:rPr lang="en-US" sz="1700" dirty="0"/>
              <a:t>GP Partner &amp; Trainer, Eleanor Cross Healthcare</a:t>
            </a:r>
          </a:p>
          <a:p>
            <a:pPr algn="l"/>
            <a:r>
              <a:rPr lang="en-US" sz="1700" dirty="0"/>
              <a:t>PCN Joint Clinical Director, The Arc Hub</a:t>
            </a:r>
          </a:p>
          <a:p>
            <a:pPr algn="l"/>
            <a:r>
              <a:rPr lang="en-US" sz="1700" dirty="0"/>
              <a:t>RCGP National First5 Chair</a:t>
            </a:r>
          </a:p>
        </p:txBody>
      </p:sp>
    </p:spTree>
    <p:extLst>
      <p:ext uri="{BB962C8B-B14F-4D97-AF65-F5344CB8AC3E}">
        <p14:creationId xmlns:p14="http://schemas.microsoft.com/office/powerpoint/2010/main" val="3777248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7895A40-19A4-42D6-9D30-DBC1E8002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11067024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7DFF8E-F666-2E47-B778-F8A44884D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689" y="3071183"/>
            <a:ext cx="9910296" cy="259002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8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Role Play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31B64-E593-2244-B6D0-23C5E68DA8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688" y="1553518"/>
            <a:ext cx="9910295" cy="1281733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buNone/>
            </a:pPr>
            <a:r>
              <a: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Volunteer needed.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68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3A87430-C618-6D8C-A28D-43FB6A41D78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t="15730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EA2DF9-647A-2B41-AB99-F630BF0CE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A.B.C to tackling unconscious bias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72F3C84-20B8-1370-7732-8E6FC5A26F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928425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68935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D5003F-80B9-1F4C-9C03-2CA704387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Theme 3: Inclusive Communication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0766780-CD4C-B3B8-8CB8-BAFF9E432B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173825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5607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FA6813-9C7F-6945-A280-4D82419F3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6000" b="1" dirty="0"/>
              <a:t>Audience View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0B215D-94B3-8D43-B471-5825DF3D2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470244"/>
            <a:ext cx="5334197" cy="37698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/>
              <a:t>Which communication challenge do you most often face in your surgery?</a:t>
            </a:r>
          </a:p>
          <a:p>
            <a:pPr marL="0" indent="0">
              <a:buNone/>
            </a:pPr>
            <a:r>
              <a:rPr lang="en-US" sz="2000" dirty="0"/>
              <a:t>-Language</a:t>
            </a:r>
          </a:p>
          <a:p>
            <a:pPr marL="0" indent="0">
              <a:buNone/>
            </a:pPr>
            <a:r>
              <a:rPr lang="en-US" sz="2000" dirty="0"/>
              <a:t>-Health literacy</a:t>
            </a:r>
          </a:p>
          <a:p>
            <a:pPr marL="0" indent="0">
              <a:buNone/>
            </a:pPr>
            <a:r>
              <a:rPr lang="en-US" sz="2000" dirty="0"/>
              <a:t>-Digital exclusion</a:t>
            </a:r>
          </a:p>
          <a:p>
            <a:pPr marL="0" indent="0">
              <a:buNone/>
            </a:pPr>
            <a:r>
              <a:rPr lang="en-US" sz="2000" dirty="0"/>
              <a:t>-Cultural differences</a:t>
            </a:r>
          </a:p>
          <a:p>
            <a:pPr marL="0" indent="0">
              <a:buNone/>
            </a:pPr>
            <a:r>
              <a:rPr lang="en-US" sz="2000" dirty="0"/>
              <a:t>-Other</a:t>
            </a:r>
          </a:p>
        </p:txBody>
      </p:sp>
      <p:pic>
        <p:nvPicPr>
          <p:cNvPr id="5" name="Picture 4" descr="Different coloured question marks">
            <a:extLst>
              <a:ext uri="{FF2B5EF4-FFF2-40B4-BE49-F238E27FC236}">
                <a16:creationId xmlns:a16="http://schemas.microsoft.com/office/drawing/2014/main" id="{5F8256AA-571B-3EB8-FD4A-6F2FA52EA0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466" r="29851" b="-1"/>
          <a:stretch>
            <a:fillRect/>
          </a:stretch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9227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E5C811-99B4-D84B-9EAC-7151B88C9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048" y="1396686"/>
            <a:ext cx="4078635" cy="4064628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Sharing good practice across </a:t>
            </a:r>
            <a:r>
              <a:rPr lang="en-US" sz="4000" b="1" dirty="0" err="1">
                <a:solidFill>
                  <a:srgbClr val="FFFFFF"/>
                </a:solidFill>
              </a:rPr>
              <a:t>Northamptonshire</a:t>
            </a:r>
            <a:endParaRPr lang="en-US" sz="4000" b="1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7791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79A530-3E9B-1A42-8D17-FE5E7A94D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E.D.I Anchor- Patient care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30D3717-EC1C-618E-53FA-459A922D26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326992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090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829C82-369C-E744-9C7C-0CE6BEBF6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sz="4000" b="1"/>
              <a:t>Theme 4: Workforce Inclusion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C6A0D90-7FC4-839C-E774-D6C1EE6431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392338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1788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6B2A08-4E52-0C4F-93DA-FDDCB19CF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Role play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73367-C9D9-C349-80EE-5E89CD306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600" y="4782320"/>
            <a:ext cx="7644627" cy="132944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r">
              <a:buNone/>
            </a:pPr>
            <a:r>
              <a: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Volunteer needed</a:t>
            </a:r>
          </a:p>
        </p:txBody>
      </p:sp>
    </p:spTree>
    <p:extLst>
      <p:ext uri="{BB962C8B-B14F-4D97-AF65-F5344CB8AC3E}">
        <p14:creationId xmlns:p14="http://schemas.microsoft.com/office/powerpoint/2010/main" val="3337931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AFE79-8962-B943-ABE0-31681F0D9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Audience view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B6AF1-595E-804A-9ABE-26F4EF1F3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246" y="4870824"/>
            <a:ext cx="11512062" cy="14582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3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would make your practice team feel more inclusive?</a:t>
            </a:r>
          </a:p>
        </p:txBody>
      </p:sp>
    </p:spTree>
    <p:extLst>
      <p:ext uri="{BB962C8B-B14F-4D97-AF65-F5344CB8AC3E}">
        <p14:creationId xmlns:p14="http://schemas.microsoft.com/office/powerpoint/2010/main" val="1169839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F27BCF-2CF8-2243-BCCB-584B2A5EC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E.D.I Anchor-Staff and workforce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A46874D-8B69-5DCF-6C61-EAF83FEAC8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1856464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6723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314994-6337-4875-8CF5-652CAFE83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A2D4D6-D501-439A-9FC6-397879C46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CD20BAA-1998-4EBB-AD61-13A92072E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449A6C7-D15F-4AA5-BFA5-71A404B47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201"/>
            <a:ext cx="11277600" cy="5943598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E97E4B-5104-FC4F-A21D-F64B5C6BE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990599"/>
            <a:ext cx="9906000" cy="685800"/>
          </a:xfrm>
        </p:spPr>
        <p:txBody>
          <a:bodyPr anchor="t">
            <a:normAutofit/>
          </a:bodyPr>
          <a:lstStyle/>
          <a:p>
            <a:r>
              <a:rPr lang="en-US" sz="4000" b="1"/>
              <a:t>SESSION OBJECTIVES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FF286E6-BA7D-1F17-8394-15E7C8539B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5889658"/>
              </p:ext>
            </p:extLst>
          </p:nvPr>
        </p:nvGraphicFramePr>
        <p:xfrm>
          <a:off x="685800" y="2137228"/>
          <a:ext cx="10820400" cy="3733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4386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BEE2CA-4761-0B46-A195-9EF9D4841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Practical Action Plans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378DB8E0-46F5-3F91-5455-BEB611FF92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188237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6973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370E74-08A9-7B4F-A5F8-69D8004ED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 b="1">
                <a:solidFill>
                  <a:srgbClr val="FFFFFF"/>
                </a:solidFill>
              </a:rPr>
              <a:t>Overall summary: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431907C-B2EE-3379-25F9-EFCE058C1A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5403634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3163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8" name="Freeform: Shape 27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0" name="Freeform: Shape 29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0AAEB-EBF9-3E4C-92EA-30D6E4D11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288451"/>
            <a:ext cx="3341162" cy="314054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E.D.I – Focus on Change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22" name="TextBox 3">
            <a:extLst>
              <a:ext uri="{FF2B5EF4-FFF2-40B4-BE49-F238E27FC236}">
                <a16:creationId xmlns:a16="http://schemas.microsoft.com/office/drawing/2014/main" id="{CB6B764C-3421-EC52-34F3-34A598AEDC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4634249"/>
              </p:ext>
            </p:extLst>
          </p:nvPr>
        </p:nvGraphicFramePr>
        <p:xfrm>
          <a:off x="5335733" y="324612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4F251A-523F-7F41-805B-089FFBACB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687" y="2887565"/>
            <a:ext cx="2792881" cy="200309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dirty="0"/>
              <a:t>-Not another tick box. </a:t>
            </a:r>
          </a:p>
          <a:p>
            <a:pPr marL="0" indent="0">
              <a:buNone/>
            </a:pPr>
            <a:r>
              <a:rPr lang="en-US" sz="2000" dirty="0"/>
              <a:t>-Let’s keep the conversations going. 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THANK YOU. </a:t>
            </a:r>
          </a:p>
          <a:p>
            <a:pPr marL="0"/>
            <a:endParaRPr lang="en-US" sz="2000" dirty="0"/>
          </a:p>
          <a:p>
            <a:pPr marL="0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B8DD51-D77E-934A-A4A8-EDFF8A485C1A}"/>
              </a:ext>
            </a:extLst>
          </p:cNvPr>
          <p:cNvSpPr txBox="1"/>
          <p:nvPr/>
        </p:nvSpPr>
        <p:spPr>
          <a:xfrm>
            <a:off x="3477491" y="6160839"/>
            <a:ext cx="892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</a:t>
            </a:r>
            <a:r>
              <a:rPr lang="en-US" dirty="0" err="1"/>
              <a:t>By:Dr</a:t>
            </a:r>
            <a:r>
              <a:rPr lang="en-US" dirty="0"/>
              <a:t> </a:t>
            </a:r>
            <a:r>
              <a:rPr lang="en-US" dirty="0" err="1"/>
              <a:t>Toyosi</a:t>
            </a:r>
            <a:r>
              <a:rPr lang="en-US" dirty="0"/>
              <a:t> Adeniji   </a:t>
            </a:r>
            <a:r>
              <a:rPr lang="en-US" dirty="0" err="1"/>
              <a:t>Linkedin</a:t>
            </a:r>
            <a:r>
              <a:rPr lang="en-US" dirty="0"/>
              <a:t>: </a:t>
            </a:r>
            <a:r>
              <a:rPr lang="en-US" dirty="0" err="1"/>
              <a:t>drtoyosiadeniji</a:t>
            </a:r>
            <a:r>
              <a:rPr lang="en-US" dirty="0"/>
              <a:t>  -Email: Oluwatoyosi.adeniji1@nhs.net</a:t>
            </a:r>
          </a:p>
        </p:txBody>
      </p:sp>
    </p:spTree>
    <p:extLst>
      <p:ext uri="{BB962C8B-B14F-4D97-AF65-F5344CB8AC3E}">
        <p14:creationId xmlns:p14="http://schemas.microsoft.com/office/powerpoint/2010/main" val="2024172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8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22" name="Group 10">
            <a:extLst>
              <a:ext uri="{FF2B5EF4-FFF2-40B4-BE49-F238E27FC236}">
                <a16:creationId xmlns:a16="http://schemas.microsoft.com/office/drawing/2014/main" id="{05314994-6337-4875-8CF5-652CAFE83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A2D4D6-D501-439A-9FC6-397879C46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12">
              <a:extLst>
                <a:ext uri="{FF2B5EF4-FFF2-40B4-BE49-F238E27FC236}">
                  <a16:creationId xmlns:a16="http://schemas.microsoft.com/office/drawing/2014/main" id="{5CD20BAA-1998-4EBB-AD61-13A92072E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4" name="Freeform: Shape 14">
            <a:extLst>
              <a:ext uri="{FF2B5EF4-FFF2-40B4-BE49-F238E27FC236}">
                <a16:creationId xmlns:a16="http://schemas.microsoft.com/office/drawing/2014/main" id="{7449A6C7-D15F-4AA5-BFA5-71A404B47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5" name="Rectangle 16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201"/>
            <a:ext cx="11277600" cy="5943598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78641E-C57C-DE4F-9610-DA902F750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990599"/>
            <a:ext cx="9906000" cy="685800"/>
          </a:xfrm>
        </p:spPr>
        <p:txBody>
          <a:bodyPr anchor="t">
            <a:normAutofit/>
          </a:bodyPr>
          <a:lstStyle/>
          <a:p>
            <a:r>
              <a:rPr lang="en-US" sz="4000" b="1" dirty="0"/>
              <a:t>Why EDI in Primary Care?</a:t>
            </a:r>
          </a:p>
        </p:txBody>
      </p:sp>
      <p:graphicFrame>
        <p:nvGraphicFramePr>
          <p:cNvPr id="26" name="Content Placeholder 2">
            <a:extLst>
              <a:ext uri="{FF2B5EF4-FFF2-40B4-BE49-F238E27FC236}">
                <a16:creationId xmlns:a16="http://schemas.microsoft.com/office/drawing/2014/main" id="{22DA94B3-52CC-DCEA-D791-EEF0C6D17E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8873475"/>
              </p:ext>
            </p:extLst>
          </p:nvPr>
        </p:nvGraphicFramePr>
        <p:xfrm>
          <a:off x="685800" y="2137228"/>
          <a:ext cx="10820400" cy="3733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1132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33053C-B322-AF4C-919C-6D7DA369B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Theme 1: Health Inequalities and Access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3ADEBF7-2D20-7EB2-C253-C89AEA71BA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9464121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3811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592D40-D2D6-5B43-A344-274B8268DA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83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F75081-050E-D94E-AA6D-F016D00FD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Audience View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29062-FBFB-054E-8852-28763CED6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5400" dirty="0"/>
              <a:t>What are the biggest barriers your patients face in accessing GP services?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3409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7F4CA-2108-0447-B3F1-4D30238F5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D0837-38E3-EE44-B391-36C619EB4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3344252"/>
          </a:xfrm>
        </p:spPr>
        <p:txBody>
          <a:bodyPr numCol="2"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Real life examples: </a:t>
            </a:r>
          </a:p>
          <a:p>
            <a:r>
              <a:rPr lang="en-US" dirty="0"/>
              <a:t>Digital exclusion, </a:t>
            </a:r>
          </a:p>
          <a:p>
            <a:r>
              <a:rPr lang="en-US" dirty="0"/>
              <a:t>Screening uptake gaps </a:t>
            </a:r>
          </a:p>
          <a:p>
            <a:r>
              <a:rPr lang="en-US" dirty="0"/>
              <a:t>Access to consultations</a:t>
            </a:r>
          </a:p>
          <a:p>
            <a:endParaRPr lang="en-US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reasons for this are complex and may include:</a:t>
            </a:r>
          </a:p>
          <a:p>
            <a:pPr fontAlgn="base"/>
            <a:r>
              <a:rPr lang="en-GB" dirty="0"/>
              <a:t>the availability of services in their local area</a:t>
            </a:r>
          </a:p>
          <a:p>
            <a:pPr fontAlgn="base"/>
            <a:r>
              <a:rPr lang="en-GB" dirty="0"/>
              <a:t>access to transport</a:t>
            </a:r>
          </a:p>
          <a:p>
            <a:pPr fontAlgn="base"/>
            <a:r>
              <a:rPr lang="en-GB" dirty="0"/>
              <a:t>access to childcare</a:t>
            </a:r>
          </a:p>
          <a:p>
            <a:pPr fontAlgn="base"/>
            <a:r>
              <a:rPr lang="en-GB" dirty="0"/>
              <a:t>language (spoken and written)</a:t>
            </a:r>
          </a:p>
          <a:p>
            <a:pPr fontAlgn="base"/>
            <a:r>
              <a:rPr lang="en-GB" dirty="0"/>
              <a:t>literacy</a:t>
            </a:r>
          </a:p>
          <a:p>
            <a:pPr fontAlgn="base"/>
            <a:r>
              <a:rPr lang="en-GB" dirty="0"/>
              <a:t>poor experiences in the past</a:t>
            </a:r>
          </a:p>
          <a:p>
            <a:pPr fontAlgn="base"/>
            <a:r>
              <a:rPr lang="en-GB" dirty="0"/>
              <a:t>misinformation</a:t>
            </a:r>
          </a:p>
          <a:p>
            <a:pPr fontAlgn="base"/>
            <a:r>
              <a:rPr lang="en-GB" dirty="0"/>
              <a:t>fear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086889-11BC-7641-AE23-5A35BD464564}"/>
              </a:ext>
            </a:extLst>
          </p:cNvPr>
          <p:cNvSpPr txBox="1"/>
          <p:nvPr/>
        </p:nvSpPr>
        <p:spPr>
          <a:xfrm>
            <a:off x="838200" y="5304816"/>
            <a:ext cx="1062696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/>
              <a:t>Collaborations are vital towards tackling these issues: </a:t>
            </a:r>
            <a:r>
              <a:rPr lang="en-US" sz="2300" b="1" dirty="0" err="1"/>
              <a:t>eg</a:t>
            </a:r>
            <a:r>
              <a:rPr lang="en-US" sz="2300" b="1" dirty="0"/>
              <a:t> Hypertension case finding</a:t>
            </a:r>
          </a:p>
        </p:txBody>
      </p:sp>
    </p:spTree>
    <p:extLst>
      <p:ext uri="{BB962C8B-B14F-4D97-AF65-F5344CB8AC3E}">
        <p14:creationId xmlns:p14="http://schemas.microsoft.com/office/powerpoint/2010/main" val="1257311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27DDAD-5648-3645-9313-5F8AF5143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5400" b="1" dirty="0">
                <a:solidFill>
                  <a:srgbClr val="FFFFFF"/>
                </a:solidFill>
              </a:rPr>
              <a:t>Solve the Riddle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D3B2F-DA7B-324F-8006-02AB737C7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GB" sz="5000" dirty="0"/>
              <a:t>A father and son are in a car crash. The father dies, and the son is rushed to the operating room. The surgeon says, 'I can't operate on this boy; he is my son!' Who is the surgeon?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3260658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3F2483-F6B0-C845-AE9C-EEDDD4C44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554480"/>
          </a:xfrm>
        </p:spPr>
        <p:txBody>
          <a:bodyPr anchor="ctr">
            <a:normAutofit/>
          </a:bodyPr>
          <a:lstStyle/>
          <a:p>
            <a:r>
              <a:rPr lang="en-US" sz="4800" b="1"/>
              <a:t>Theme 2: BIAS AND MICROAGGRESSIONS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F5179D8-9CA5-7B2E-6525-4F7E6FBF75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87836"/>
              </p:ext>
            </p:extLst>
          </p:nvPr>
        </p:nvGraphicFramePr>
        <p:xfrm>
          <a:off x="904602" y="3017519"/>
          <a:ext cx="10378440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5891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547</Words>
  <Application>Microsoft Macintosh PowerPoint</Application>
  <PresentationFormat>Widescreen</PresentationFormat>
  <Paragraphs>104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Northamptonshire October PLT: Equality, Diversity and Inclusion in Primary Care</vt:lpstr>
      <vt:lpstr>SESSION OBJECTIVES</vt:lpstr>
      <vt:lpstr>Why EDI in Primary Care?</vt:lpstr>
      <vt:lpstr>Theme 1: Health Inequalities and Access</vt:lpstr>
      <vt:lpstr>PowerPoint Presentation</vt:lpstr>
      <vt:lpstr>Audience View 1</vt:lpstr>
      <vt:lpstr>Examples</vt:lpstr>
      <vt:lpstr>Solve the Riddle</vt:lpstr>
      <vt:lpstr>Theme 2: BIAS AND MICROAGGRESSIONS</vt:lpstr>
      <vt:lpstr>Role Play 1</vt:lpstr>
      <vt:lpstr>A.B.C to tackling unconscious bias</vt:lpstr>
      <vt:lpstr>Theme 3: Inclusive Communication</vt:lpstr>
      <vt:lpstr>Audience View 2</vt:lpstr>
      <vt:lpstr>Sharing good practice across Northamptonshire</vt:lpstr>
      <vt:lpstr>E.D.I Anchor- Patient care</vt:lpstr>
      <vt:lpstr>Theme 4: Workforce Inclusion</vt:lpstr>
      <vt:lpstr>Role play 2</vt:lpstr>
      <vt:lpstr>Audience view 3</vt:lpstr>
      <vt:lpstr>E.D.I Anchor-Staff and workforce</vt:lpstr>
      <vt:lpstr>Practical Action Plans</vt:lpstr>
      <vt:lpstr>Overall summary:</vt:lpstr>
      <vt:lpstr>E.D.I – Focus on Change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Northamptonshire October PLT: Equality, Diversity and Inclusion in Primary Care</dc:title>
  <dc:creator>Oluwatoyosi Adeniji</dc:creator>
  <cp:lastModifiedBy>Oluwatoyosi Adeniji</cp:lastModifiedBy>
  <cp:revision>4</cp:revision>
  <dcterms:created xsi:type="dcterms:W3CDTF">2025-09-30T01:13:35Z</dcterms:created>
  <dcterms:modified xsi:type="dcterms:W3CDTF">2025-09-30T01:41:51Z</dcterms:modified>
</cp:coreProperties>
</file>