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5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1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49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813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10972800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2EF2E-A477-435A-9794-B67F439FEF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8757394"/>
      </p:ext>
    </p:extLst>
  </p:cSld>
  <p:clrMapOvr>
    <a:masterClrMapping/>
  </p:clrMapOvr>
  <p:transition advTm="7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54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6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538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70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36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35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8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252A7-41BF-4DAF-994F-A6C25969FCFC}" type="datetimeFigureOut">
              <a:rPr lang="en-GB" smtClean="0"/>
              <a:t>01/09/2025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59921-CE7D-4AF9-94DF-F02F8EF0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1865428" cy="10668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    </a:t>
            </a:r>
            <a:r>
              <a:rPr lang="en-US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Model of Effective Living – A Self Supervise Reflection</a:t>
            </a:r>
            <a:endParaRPr lang="en-US" sz="3200" dirty="0"/>
          </a:p>
        </p:txBody>
      </p:sp>
      <p:sp>
        <p:nvSpPr>
          <p:cNvPr id="4" name="Oval 3"/>
          <p:cNvSpPr/>
          <p:nvPr/>
        </p:nvSpPr>
        <p:spPr>
          <a:xfrm>
            <a:off x="4876800" y="3048000"/>
            <a:ext cx="2438400" cy="1524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Psychological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Flexibility</a:t>
            </a:r>
          </a:p>
        </p:txBody>
      </p:sp>
      <p:sp>
        <p:nvSpPr>
          <p:cNvPr id="5" name="Right Arrow 4"/>
          <p:cNvSpPr/>
          <p:nvPr/>
        </p:nvSpPr>
        <p:spPr>
          <a:xfrm rot="8700000">
            <a:off x="7096254" y="2921622"/>
            <a:ext cx="500593" cy="45720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867400" y="2362200"/>
            <a:ext cx="484632" cy="59740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5867400" y="4724400"/>
            <a:ext cx="484632" cy="609600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ight Arrow 8"/>
          <p:cNvSpPr/>
          <p:nvPr/>
        </p:nvSpPr>
        <p:spPr>
          <a:xfrm rot="2100000">
            <a:off x="4587744" y="2848583"/>
            <a:ext cx="520263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Left Arrow 11"/>
          <p:cNvSpPr/>
          <p:nvPr/>
        </p:nvSpPr>
        <p:spPr>
          <a:xfrm rot="2100000">
            <a:off x="7179287" y="4294021"/>
            <a:ext cx="512026" cy="484632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Up Arrow 12"/>
          <p:cNvSpPr/>
          <p:nvPr/>
        </p:nvSpPr>
        <p:spPr>
          <a:xfrm rot="3300000">
            <a:off x="4646967" y="4372878"/>
            <a:ext cx="484632" cy="435322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1219201"/>
            <a:ext cx="4690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Contact with the Present Moment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5200" y="2438401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Values, Purpose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And Meaning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72400" y="4648201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Committed Action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24400" y="5486401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Self as Context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28800" y="4572001"/>
            <a:ext cx="2819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Cognitive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Defusion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81200" y="2362201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Acceptance &amp;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Willingness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0" y="5029201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See our thoughts for what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they are – products of the mind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Content remains, but no longer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Controls your behavior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66995" y="3276600"/>
            <a:ext cx="3405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Active openness to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Experience without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Defense or judgment or unkindness to self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84001" y="5105401"/>
            <a:ext cx="4255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Moving towards what’s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Most important to you – Practicing mindful self compassion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17869" y="1676401"/>
            <a:ext cx="9578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Be in the moment, mindfully expressing self compassion and compassion for others, engaged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The here-and-now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20000" y="32766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Not goals, but how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Want to live your life, what you want it to be about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67201" y="6019801"/>
            <a:ext cx="4279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Transcendent sense of self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We are not our thoughts, feelings, images</a:t>
            </a:r>
          </a:p>
        </p:txBody>
      </p:sp>
    </p:spTree>
    <p:extLst>
      <p:ext uri="{BB962C8B-B14F-4D97-AF65-F5344CB8AC3E}">
        <p14:creationId xmlns:p14="http://schemas.microsoft.com/office/powerpoint/2010/main" val="32644844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1_Office Theme</vt:lpstr>
      <vt:lpstr>      Model of Effective Living – A Self Supervise 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Mike Scanlan</dc:creator>
  <cp:lastModifiedBy>Mike Scanlan</cp:lastModifiedBy>
  <cp:revision>1</cp:revision>
  <dcterms:created xsi:type="dcterms:W3CDTF">2025-09-01T11:55:35Z</dcterms:created>
  <dcterms:modified xsi:type="dcterms:W3CDTF">2025-09-01T11:56:52Z</dcterms:modified>
</cp:coreProperties>
</file>