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ink/ink1.xml" ContentType="application/inkml+xml"/>
  <Override PartName="/ppt/ink/ink2.xml" ContentType="application/inkml+xml"/>
  <Override PartName="/ppt/ink/ink3.xml" ContentType="application/inkml+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6"/>
  </p:notesMasterIdLst>
  <p:handoutMasterIdLst>
    <p:handoutMasterId r:id="rId27"/>
  </p:handoutMasterIdLst>
  <p:sldIdLst>
    <p:sldId id="258" r:id="rId5"/>
    <p:sldId id="264" r:id="rId6"/>
    <p:sldId id="579" r:id="rId7"/>
    <p:sldId id="583" r:id="rId8"/>
    <p:sldId id="2583" r:id="rId9"/>
    <p:sldId id="2584" r:id="rId10"/>
    <p:sldId id="2585" r:id="rId11"/>
    <p:sldId id="2582" r:id="rId12"/>
    <p:sldId id="289" r:id="rId13"/>
    <p:sldId id="2586" r:id="rId14"/>
    <p:sldId id="270" r:id="rId15"/>
    <p:sldId id="2578" r:id="rId16"/>
    <p:sldId id="582" r:id="rId17"/>
    <p:sldId id="267" r:id="rId18"/>
    <p:sldId id="2579" r:id="rId19"/>
    <p:sldId id="581" r:id="rId20"/>
    <p:sldId id="2580" r:id="rId21"/>
    <p:sldId id="302" r:id="rId22"/>
    <p:sldId id="2581" r:id="rId23"/>
    <p:sldId id="2587" r:id="rId24"/>
    <p:sldId id="2588"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3BE"/>
    <a:srgbClr val="0072CE"/>
    <a:srgbClr val="005EB8"/>
    <a:srgbClr val="231F20"/>
    <a:srgbClr val="003087"/>
    <a:srgbClr val="000000"/>
    <a:srgbClr val="007995"/>
    <a:srgbClr val="00A9CE"/>
    <a:srgbClr val="41B6E6"/>
    <a:srgbClr val="00A4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BD40E0F-02BA-41A2-8425-87E9F200C95B}" v="22" dt="2026-03-17T15:07:56.0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11" autoAdjust="0"/>
    <p:restoredTop sz="95300" autoAdjust="0"/>
  </p:normalViewPr>
  <p:slideViewPr>
    <p:cSldViewPr snapToGrid="0" snapToObjects="1">
      <p:cViewPr varScale="1">
        <p:scale>
          <a:sx n="97" d="100"/>
          <a:sy n="97" d="100"/>
        </p:scale>
        <p:origin x="116" y="60"/>
      </p:cViewPr>
      <p:guideLst/>
    </p:cSldViewPr>
  </p:slideViewPr>
  <p:notesTextViewPr>
    <p:cViewPr>
      <p:scale>
        <a:sx n="1" d="1"/>
        <a:sy n="1" d="1"/>
      </p:scale>
      <p:origin x="0" y="0"/>
    </p:cViewPr>
  </p:notesTextViewPr>
  <p:notesViewPr>
    <p:cSldViewPr snapToGrid="0" snapToObjects="1">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NSFIELD, Claire (UNIVERSITY HOSPITALS OF NORTHAMPTONSHIRE - RNS)" userId="130970b0-a3b1-4113-afeb-63b838a29792" providerId="ADAL" clId="{B127FCE3-64C6-4028-B269-93247A5FFB76}"/>
    <pc:docChg chg="undo custSel addSld delSld modSld sldOrd">
      <pc:chgData name="MANSFIELD, Claire (UNIVERSITY HOSPITALS OF NORTHAMPTONSHIRE - RNS)" userId="130970b0-a3b1-4113-afeb-63b838a29792" providerId="ADAL" clId="{B127FCE3-64C6-4028-B269-93247A5FFB76}" dt="2026-03-18T12:14:44.591" v="1106" actId="14100"/>
      <pc:docMkLst>
        <pc:docMk/>
      </pc:docMkLst>
      <pc:sldChg chg="modSp mod">
        <pc:chgData name="MANSFIELD, Claire (UNIVERSITY HOSPITALS OF NORTHAMPTONSHIRE - RNS)" userId="130970b0-a3b1-4113-afeb-63b838a29792" providerId="ADAL" clId="{B127FCE3-64C6-4028-B269-93247A5FFB76}" dt="2026-03-12T13:35:11.139" v="127" actId="20577"/>
        <pc:sldMkLst>
          <pc:docMk/>
          <pc:sldMk cId="1970632664" sldId="258"/>
        </pc:sldMkLst>
        <pc:spChg chg="mod">
          <ac:chgData name="MANSFIELD, Claire (UNIVERSITY HOSPITALS OF NORTHAMPTONSHIRE - RNS)" userId="130970b0-a3b1-4113-afeb-63b838a29792" providerId="ADAL" clId="{B127FCE3-64C6-4028-B269-93247A5FFB76}" dt="2026-03-12T13:35:11.139" v="127" actId="20577"/>
          <ac:spMkLst>
            <pc:docMk/>
            <pc:sldMk cId="1970632664" sldId="258"/>
            <ac:spMk id="2" creationId="{00000000-0000-0000-0000-000000000000}"/>
          </ac:spMkLst>
        </pc:spChg>
        <pc:spChg chg="mod">
          <ac:chgData name="MANSFIELD, Claire (UNIVERSITY HOSPITALS OF NORTHAMPTONSHIRE - RNS)" userId="130970b0-a3b1-4113-afeb-63b838a29792" providerId="ADAL" clId="{B127FCE3-64C6-4028-B269-93247A5FFB76}" dt="2026-03-02T13:07:06.598" v="1" actId="13926"/>
          <ac:spMkLst>
            <pc:docMk/>
            <pc:sldMk cId="1970632664" sldId="258"/>
            <ac:spMk id="14" creationId="{451F67AA-0216-112E-82EC-8345FBBF82B1}"/>
          </ac:spMkLst>
        </pc:spChg>
      </pc:sldChg>
      <pc:sldChg chg="modSp add mod ord">
        <pc:chgData name="MANSFIELD, Claire (UNIVERSITY HOSPITALS OF NORTHAMPTONSHIRE - RNS)" userId="130970b0-a3b1-4113-afeb-63b838a29792" providerId="ADAL" clId="{B127FCE3-64C6-4028-B269-93247A5FFB76}" dt="2026-03-17T10:01:22.484" v="792" actId="207"/>
        <pc:sldMkLst>
          <pc:docMk/>
          <pc:sldMk cId="4089997334" sldId="264"/>
        </pc:sldMkLst>
        <pc:spChg chg="mod">
          <ac:chgData name="MANSFIELD, Claire (UNIVERSITY HOSPITALS OF NORTHAMPTONSHIRE - RNS)" userId="130970b0-a3b1-4113-afeb-63b838a29792" providerId="ADAL" clId="{B127FCE3-64C6-4028-B269-93247A5FFB76}" dt="2026-03-17T10:01:22.484" v="792" actId="207"/>
          <ac:spMkLst>
            <pc:docMk/>
            <pc:sldMk cId="4089997334" sldId="264"/>
            <ac:spMk id="4" creationId="{315F7F01-AE22-F957-E10F-0AAD44AFADF8}"/>
          </ac:spMkLst>
        </pc:spChg>
        <pc:spChg chg="mod">
          <ac:chgData name="MANSFIELD, Claire (UNIVERSITY HOSPITALS OF NORTHAMPTONSHIRE - RNS)" userId="130970b0-a3b1-4113-afeb-63b838a29792" providerId="ADAL" clId="{B127FCE3-64C6-4028-B269-93247A5FFB76}" dt="2026-03-17T09:53:06.995" v="646" actId="20577"/>
          <ac:spMkLst>
            <pc:docMk/>
            <pc:sldMk cId="4089997334" sldId="264"/>
            <ac:spMk id="6" creationId="{7146BEBE-5C68-D3DA-AC50-A19D0E35EB75}"/>
          </ac:spMkLst>
        </pc:spChg>
      </pc:sldChg>
      <pc:sldChg chg="modSp add mod ord">
        <pc:chgData name="MANSFIELD, Claire (UNIVERSITY HOSPITALS OF NORTHAMPTONSHIRE - RNS)" userId="130970b0-a3b1-4113-afeb-63b838a29792" providerId="ADAL" clId="{B127FCE3-64C6-4028-B269-93247A5FFB76}" dt="2026-03-17T15:06:53.053" v="1057" actId="20577"/>
        <pc:sldMkLst>
          <pc:docMk/>
          <pc:sldMk cId="2825676576" sldId="289"/>
        </pc:sldMkLst>
        <pc:spChg chg="mod">
          <ac:chgData name="MANSFIELD, Claire (UNIVERSITY HOSPITALS OF NORTHAMPTONSHIRE - RNS)" userId="130970b0-a3b1-4113-afeb-63b838a29792" providerId="ADAL" clId="{B127FCE3-64C6-4028-B269-93247A5FFB76}" dt="2026-03-17T10:29:08.816" v="945" actId="20577"/>
          <ac:spMkLst>
            <pc:docMk/>
            <pc:sldMk cId="2825676576" sldId="289"/>
            <ac:spMk id="19" creationId="{5485B9AB-0245-2DC2-F988-1E2E21380C15}"/>
          </ac:spMkLst>
        </pc:spChg>
        <pc:spChg chg="mod">
          <ac:chgData name="MANSFIELD, Claire (UNIVERSITY HOSPITALS OF NORTHAMPTONSHIRE - RNS)" userId="130970b0-a3b1-4113-afeb-63b838a29792" providerId="ADAL" clId="{B127FCE3-64C6-4028-B269-93247A5FFB76}" dt="2026-03-17T10:06:56.403" v="888" actId="20577"/>
          <ac:spMkLst>
            <pc:docMk/>
            <pc:sldMk cId="2825676576" sldId="289"/>
            <ac:spMk id="20" creationId="{406A7B10-F3D1-EF6C-3CBC-55C991416E78}"/>
          </ac:spMkLst>
        </pc:spChg>
        <pc:spChg chg="mod">
          <ac:chgData name="MANSFIELD, Claire (UNIVERSITY HOSPITALS OF NORTHAMPTONSHIRE - RNS)" userId="130970b0-a3b1-4113-afeb-63b838a29792" providerId="ADAL" clId="{B127FCE3-64C6-4028-B269-93247A5FFB76}" dt="2026-03-17T15:06:53.053" v="1057" actId="20577"/>
          <ac:spMkLst>
            <pc:docMk/>
            <pc:sldMk cId="2825676576" sldId="289"/>
            <ac:spMk id="23" creationId="{97DF04D6-4120-62CD-0B71-9272ACFFB52C}"/>
          </ac:spMkLst>
        </pc:spChg>
      </pc:sldChg>
      <pc:sldChg chg="addSp delSp modSp add mod">
        <pc:chgData name="MANSFIELD, Claire (UNIVERSITY HOSPITALS OF NORTHAMPTONSHIRE - RNS)" userId="130970b0-a3b1-4113-afeb-63b838a29792" providerId="ADAL" clId="{B127FCE3-64C6-4028-B269-93247A5FFB76}" dt="2026-03-12T15:12:58.147" v="289" actId="20577"/>
        <pc:sldMkLst>
          <pc:docMk/>
          <pc:sldMk cId="738222782" sldId="302"/>
        </pc:sldMkLst>
        <pc:spChg chg="mod">
          <ac:chgData name="MANSFIELD, Claire (UNIVERSITY HOSPITALS OF NORTHAMPTONSHIRE - RNS)" userId="130970b0-a3b1-4113-afeb-63b838a29792" providerId="ADAL" clId="{B127FCE3-64C6-4028-B269-93247A5FFB76}" dt="2026-03-12T15:12:58.147" v="289" actId="20577"/>
          <ac:spMkLst>
            <pc:docMk/>
            <pc:sldMk cId="738222782" sldId="302"/>
            <ac:spMk id="3" creationId="{6BF4AE4A-0132-D669-31FC-0C009570B35B}"/>
          </ac:spMkLst>
        </pc:spChg>
        <pc:picChg chg="mod">
          <ac:chgData name="MANSFIELD, Claire (UNIVERSITY HOSPITALS OF NORTHAMPTONSHIRE - RNS)" userId="130970b0-a3b1-4113-afeb-63b838a29792" providerId="ADAL" clId="{B127FCE3-64C6-4028-B269-93247A5FFB76}" dt="2026-03-12T15:09:23.427" v="218" actId="1076"/>
          <ac:picMkLst>
            <pc:docMk/>
            <pc:sldMk cId="738222782" sldId="302"/>
            <ac:picMk id="4" creationId="{AA3C2CCB-4EB5-9D4E-4F7A-C9885379157B}"/>
          </ac:picMkLst>
        </pc:picChg>
      </pc:sldChg>
      <pc:sldChg chg="ord">
        <pc:chgData name="MANSFIELD, Claire (UNIVERSITY HOSPITALS OF NORTHAMPTONSHIRE - RNS)" userId="130970b0-a3b1-4113-afeb-63b838a29792" providerId="ADAL" clId="{B127FCE3-64C6-4028-B269-93247A5FFB76}" dt="2026-03-17T10:01:07.116" v="790"/>
        <pc:sldMkLst>
          <pc:docMk/>
          <pc:sldMk cId="582330990" sldId="579"/>
        </pc:sldMkLst>
      </pc:sldChg>
      <pc:sldChg chg="modSp mod">
        <pc:chgData name="MANSFIELD, Claire (UNIVERSITY HOSPITALS OF NORTHAMPTONSHIRE - RNS)" userId="130970b0-a3b1-4113-afeb-63b838a29792" providerId="ADAL" clId="{B127FCE3-64C6-4028-B269-93247A5FFB76}" dt="2026-03-02T14:19:34.980" v="108" actId="20577"/>
        <pc:sldMkLst>
          <pc:docMk/>
          <pc:sldMk cId="515015897" sldId="581"/>
        </pc:sldMkLst>
        <pc:spChg chg="mod">
          <ac:chgData name="MANSFIELD, Claire (UNIVERSITY HOSPITALS OF NORTHAMPTONSHIRE - RNS)" userId="130970b0-a3b1-4113-afeb-63b838a29792" providerId="ADAL" clId="{B127FCE3-64C6-4028-B269-93247A5FFB76}" dt="2026-03-02T14:19:34.980" v="108" actId="20577"/>
          <ac:spMkLst>
            <pc:docMk/>
            <pc:sldMk cId="515015897" sldId="581"/>
            <ac:spMk id="3" creationId="{84991B89-A2D5-35EB-7805-EBB1D7DCB1ED}"/>
          </ac:spMkLst>
        </pc:spChg>
      </pc:sldChg>
      <pc:sldChg chg="modSp mod">
        <pc:chgData name="MANSFIELD, Claire (UNIVERSITY HOSPITALS OF NORTHAMPTONSHIRE - RNS)" userId="130970b0-a3b1-4113-afeb-63b838a29792" providerId="ADAL" clId="{B127FCE3-64C6-4028-B269-93247A5FFB76}" dt="2026-03-17T10:04:44.255" v="881" actId="207"/>
        <pc:sldMkLst>
          <pc:docMk/>
          <pc:sldMk cId="945861668" sldId="582"/>
        </pc:sldMkLst>
        <pc:spChg chg="mod">
          <ac:chgData name="MANSFIELD, Claire (UNIVERSITY HOSPITALS OF NORTHAMPTONSHIRE - RNS)" userId="130970b0-a3b1-4113-afeb-63b838a29792" providerId="ADAL" clId="{B127FCE3-64C6-4028-B269-93247A5FFB76}" dt="2026-03-17T10:04:44.255" v="881" actId="207"/>
          <ac:spMkLst>
            <pc:docMk/>
            <pc:sldMk cId="945861668" sldId="582"/>
            <ac:spMk id="2" creationId="{F7592FE0-D6B2-B75A-40C5-C661B77FF6B7}"/>
          </ac:spMkLst>
        </pc:spChg>
        <pc:graphicFrameChg chg="modGraphic">
          <ac:chgData name="MANSFIELD, Claire (UNIVERSITY HOSPITALS OF NORTHAMPTONSHIRE - RNS)" userId="130970b0-a3b1-4113-afeb-63b838a29792" providerId="ADAL" clId="{B127FCE3-64C6-4028-B269-93247A5FFB76}" dt="2026-03-02T13:58:29.722" v="4" actId="20577"/>
          <ac:graphicFrameMkLst>
            <pc:docMk/>
            <pc:sldMk cId="945861668" sldId="582"/>
            <ac:graphicFrameMk id="5" creationId="{1E06D753-F39C-D447-EF81-B21AC67F808F}"/>
          </ac:graphicFrameMkLst>
        </pc:graphicFrameChg>
      </pc:sldChg>
      <pc:sldChg chg="modSp mod ord">
        <pc:chgData name="MANSFIELD, Claire (UNIVERSITY HOSPITALS OF NORTHAMPTONSHIRE - RNS)" userId="130970b0-a3b1-4113-afeb-63b838a29792" providerId="ADAL" clId="{B127FCE3-64C6-4028-B269-93247A5FFB76}" dt="2026-03-17T15:06:08.521" v="990" actId="20577"/>
        <pc:sldMkLst>
          <pc:docMk/>
          <pc:sldMk cId="3552176365" sldId="583"/>
        </pc:sldMkLst>
        <pc:spChg chg="mod">
          <ac:chgData name="MANSFIELD, Claire (UNIVERSITY HOSPITALS OF NORTHAMPTONSHIRE - RNS)" userId="130970b0-a3b1-4113-afeb-63b838a29792" providerId="ADAL" clId="{B127FCE3-64C6-4028-B269-93247A5FFB76}" dt="2026-03-17T15:06:08.521" v="990" actId="20577"/>
          <ac:spMkLst>
            <pc:docMk/>
            <pc:sldMk cId="3552176365" sldId="583"/>
            <ac:spMk id="3" creationId="{6C824D81-8F2F-CAD6-5F5D-43EAA677FA7E}"/>
          </ac:spMkLst>
        </pc:spChg>
      </pc:sldChg>
      <pc:sldChg chg="modSp mod">
        <pc:chgData name="MANSFIELD, Claire (UNIVERSITY HOSPITALS OF NORTHAMPTONSHIRE - RNS)" userId="130970b0-a3b1-4113-afeb-63b838a29792" providerId="ADAL" clId="{B127FCE3-64C6-4028-B269-93247A5FFB76}" dt="2026-03-17T10:04:37.643" v="880" actId="207"/>
        <pc:sldMkLst>
          <pc:docMk/>
          <pc:sldMk cId="4170230386" sldId="2578"/>
        </pc:sldMkLst>
        <pc:spChg chg="mod">
          <ac:chgData name="MANSFIELD, Claire (UNIVERSITY HOSPITALS OF NORTHAMPTONSHIRE - RNS)" userId="130970b0-a3b1-4113-afeb-63b838a29792" providerId="ADAL" clId="{B127FCE3-64C6-4028-B269-93247A5FFB76}" dt="2026-03-17T10:04:37.643" v="880" actId="207"/>
          <ac:spMkLst>
            <pc:docMk/>
            <pc:sldMk cId="4170230386" sldId="2578"/>
            <ac:spMk id="2" creationId="{142C653E-6649-50AF-65AB-68C7C454A40D}"/>
          </ac:spMkLst>
        </pc:spChg>
      </pc:sldChg>
      <pc:sldChg chg="modSp mod">
        <pc:chgData name="MANSFIELD, Claire (UNIVERSITY HOSPITALS OF NORTHAMPTONSHIRE - RNS)" userId="130970b0-a3b1-4113-afeb-63b838a29792" providerId="ADAL" clId="{B127FCE3-64C6-4028-B269-93247A5FFB76}" dt="2026-03-17T10:04:55.611" v="882" actId="207"/>
        <pc:sldMkLst>
          <pc:docMk/>
          <pc:sldMk cId="2460180690" sldId="2580"/>
        </pc:sldMkLst>
        <pc:spChg chg="mod">
          <ac:chgData name="MANSFIELD, Claire (UNIVERSITY HOSPITALS OF NORTHAMPTONSHIRE - RNS)" userId="130970b0-a3b1-4113-afeb-63b838a29792" providerId="ADAL" clId="{B127FCE3-64C6-4028-B269-93247A5FFB76}" dt="2026-03-17T10:04:55.611" v="882" actId="207"/>
          <ac:spMkLst>
            <pc:docMk/>
            <pc:sldMk cId="2460180690" sldId="2580"/>
            <ac:spMk id="2" creationId="{9E65D796-C2A9-9FA2-BD4A-A82932E1BDC5}"/>
          </ac:spMkLst>
        </pc:spChg>
      </pc:sldChg>
      <pc:sldChg chg="modSp new mod">
        <pc:chgData name="MANSFIELD, Claire (UNIVERSITY HOSPITALS OF NORTHAMPTONSHIRE - RNS)" userId="130970b0-a3b1-4113-afeb-63b838a29792" providerId="ADAL" clId="{B127FCE3-64C6-4028-B269-93247A5FFB76}" dt="2026-03-18T12:14:44.591" v="1106" actId="14100"/>
        <pc:sldMkLst>
          <pc:docMk/>
          <pc:sldMk cId="726628957" sldId="2581"/>
        </pc:sldMkLst>
        <pc:spChg chg="mod">
          <ac:chgData name="MANSFIELD, Claire (UNIVERSITY HOSPITALS OF NORTHAMPTONSHIRE - RNS)" userId="130970b0-a3b1-4113-afeb-63b838a29792" providerId="ADAL" clId="{B127FCE3-64C6-4028-B269-93247A5FFB76}" dt="2026-03-18T12:14:44.591" v="1106" actId="14100"/>
          <ac:spMkLst>
            <pc:docMk/>
            <pc:sldMk cId="726628957" sldId="2581"/>
            <ac:spMk id="2" creationId="{0796C88E-788D-6F36-1F50-912F3FE1523F}"/>
          </ac:spMkLst>
        </pc:spChg>
        <pc:spChg chg="mod">
          <ac:chgData name="MANSFIELD, Claire (UNIVERSITY HOSPITALS OF NORTHAMPTONSHIRE - RNS)" userId="130970b0-a3b1-4113-afeb-63b838a29792" providerId="ADAL" clId="{B127FCE3-64C6-4028-B269-93247A5FFB76}" dt="2026-03-12T15:21:58.444" v="438" actId="14100"/>
          <ac:spMkLst>
            <pc:docMk/>
            <pc:sldMk cId="726628957" sldId="2581"/>
            <ac:spMk id="3" creationId="{7FF98980-C046-4287-3F60-A47E15D46577}"/>
          </ac:spMkLst>
        </pc:spChg>
      </pc:sldChg>
      <pc:sldChg chg="addSp delSp modSp new mod ord">
        <pc:chgData name="MANSFIELD, Claire (UNIVERSITY HOSPITALS OF NORTHAMPTONSHIRE - RNS)" userId="130970b0-a3b1-4113-afeb-63b838a29792" providerId="ADAL" clId="{B127FCE3-64C6-4028-B269-93247A5FFB76}" dt="2026-03-17T10:01:42.235" v="796" actId="207"/>
        <pc:sldMkLst>
          <pc:docMk/>
          <pc:sldMk cId="4213128504" sldId="2582"/>
        </pc:sldMkLst>
        <pc:spChg chg="add mod">
          <ac:chgData name="MANSFIELD, Claire (UNIVERSITY HOSPITALS OF NORTHAMPTONSHIRE - RNS)" userId="130970b0-a3b1-4113-afeb-63b838a29792" providerId="ADAL" clId="{B127FCE3-64C6-4028-B269-93247A5FFB76}" dt="2026-03-17T10:01:42.235" v="796" actId="207"/>
          <ac:spMkLst>
            <pc:docMk/>
            <pc:sldMk cId="4213128504" sldId="2582"/>
            <ac:spMk id="15" creationId="{F1BB7E86-1B14-BADF-387C-D3B6F1EB687B}"/>
          </ac:spMkLst>
        </pc:spChg>
        <pc:picChg chg="add mod ord">
          <ac:chgData name="MANSFIELD, Claire (UNIVERSITY HOSPITALS OF NORTHAMPTONSHIRE - RNS)" userId="130970b0-a3b1-4113-afeb-63b838a29792" providerId="ADAL" clId="{B127FCE3-64C6-4028-B269-93247A5FFB76}" dt="2026-03-17T09:47:32.529" v="586" actId="14100"/>
          <ac:picMkLst>
            <pc:docMk/>
            <pc:sldMk cId="4213128504" sldId="2582"/>
            <ac:picMk id="5" creationId="{923C52D8-6E22-D172-C132-4FD7524D68B7}"/>
          </ac:picMkLst>
        </pc:picChg>
      </pc:sldChg>
      <pc:sldChg chg="modSp new mod ord">
        <pc:chgData name="MANSFIELD, Claire (UNIVERSITY HOSPITALS OF NORTHAMPTONSHIRE - RNS)" userId="130970b0-a3b1-4113-afeb-63b838a29792" providerId="ADAL" clId="{B127FCE3-64C6-4028-B269-93247A5FFB76}" dt="2026-03-17T10:01:27.947" v="793" actId="207"/>
        <pc:sldMkLst>
          <pc:docMk/>
          <pc:sldMk cId="3306275554" sldId="2583"/>
        </pc:sldMkLst>
        <pc:spChg chg="mod">
          <ac:chgData name="MANSFIELD, Claire (UNIVERSITY HOSPITALS OF NORTHAMPTONSHIRE - RNS)" userId="130970b0-a3b1-4113-afeb-63b838a29792" providerId="ADAL" clId="{B127FCE3-64C6-4028-B269-93247A5FFB76}" dt="2026-03-17T10:01:27.947" v="793" actId="207"/>
          <ac:spMkLst>
            <pc:docMk/>
            <pc:sldMk cId="3306275554" sldId="2583"/>
            <ac:spMk id="2" creationId="{DDA80239-1925-DF1A-E174-4535FEFE7425}"/>
          </ac:spMkLst>
        </pc:spChg>
        <pc:spChg chg="mod">
          <ac:chgData name="MANSFIELD, Claire (UNIVERSITY HOSPITALS OF NORTHAMPTONSHIRE - RNS)" userId="130970b0-a3b1-4113-afeb-63b838a29792" providerId="ADAL" clId="{B127FCE3-64C6-4028-B269-93247A5FFB76}" dt="2026-03-17T09:50:54.115" v="627" actId="120"/>
          <ac:spMkLst>
            <pc:docMk/>
            <pc:sldMk cId="3306275554" sldId="2583"/>
            <ac:spMk id="3" creationId="{983DB79C-EE11-747E-5AC3-CA8ED571F226}"/>
          </ac:spMkLst>
        </pc:spChg>
      </pc:sldChg>
      <pc:sldChg chg="modSp new mod ord">
        <pc:chgData name="MANSFIELD, Claire (UNIVERSITY HOSPITALS OF NORTHAMPTONSHIRE - RNS)" userId="130970b0-a3b1-4113-afeb-63b838a29792" providerId="ADAL" clId="{B127FCE3-64C6-4028-B269-93247A5FFB76}" dt="2026-03-17T10:01:32.442" v="794" actId="207"/>
        <pc:sldMkLst>
          <pc:docMk/>
          <pc:sldMk cId="3798267643" sldId="2584"/>
        </pc:sldMkLst>
        <pc:spChg chg="mod">
          <ac:chgData name="MANSFIELD, Claire (UNIVERSITY HOSPITALS OF NORTHAMPTONSHIRE - RNS)" userId="130970b0-a3b1-4113-afeb-63b838a29792" providerId="ADAL" clId="{B127FCE3-64C6-4028-B269-93247A5FFB76}" dt="2026-03-17T10:01:32.442" v="794" actId="207"/>
          <ac:spMkLst>
            <pc:docMk/>
            <pc:sldMk cId="3798267643" sldId="2584"/>
            <ac:spMk id="2" creationId="{AE71F66F-08AA-D36B-EC7B-589E6180BB00}"/>
          </ac:spMkLst>
        </pc:spChg>
        <pc:spChg chg="mod">
          <ac:chgData name="MANSFIELD, Claire (UNIVERSITY HOSPITALS OF NORTHAMPTONSHIRE - RNS)" userId="130970b0-a3b1-4113-afeb-63b838a29792" providerId="ADAL" clId="{B127FCE3-64C6-4028-B269-93247A5FFB76}" dt="2026-03-17T10:00:14.803" v="775" actId="27636"/>
          <ac:spMkLst>
            <pc:docMk/>
            <pc:sldMk cId="3798267643" sldId="2584"/>
            <ac:spMk id="3" creationId="{2F38A0F8-D160-607C-2CE6-057904CF644C}"/>
          </ac:spMkLst>
        </pc:spChg>
      </pc:sldChg>
      <pc:sldChg chg="modSp new mod ord">
        <pc:chgData name="MANSFIELD, Claire (UNIVERSITY HOSPITALS OF NORTHAMPTONSHIRE - RNS)" userId="130970b0-a3b1-4113-afeb-63b838a29792" providerId="ADAL" clId="{B127FCE3-64C6-4028-B269-93247A5FFB76}" dt="2026-03-17T15:06:35.485" v="1039" actId="20577"/>
        <pc:sldMkLst>
          <pc:docMk/>
          <pc:sldMk cId="471673586" sldId="2585"/>
        </pc:sldMkLst>
        <pc:spChg chg="mod">
          <ac:chgData name="MANSFIELD, Claire (UNIVERSITY HOSPITALS OF NORTHAMPTONSHIRE - RNS)" userId="130970b0-a3b1-4113-afeb-63b838a29792" providerId="ADAL" clId="{B127FCE3-64C6-4028-B269-93247A5FFB76}" dt="2026-03-17T10:01:36.732" v="795" actId="207"/>
          <ac:spMkLst>
            <pc:docMk/>
            <pc:sldMk cId="471673586" sldId="2585"/>
            <ac:spMk id="2" creationId="{FE1255D1-F1C3-F655-B12E-DD22DCCC3D40}"/>
          </ac:spMkLst>
        </pc:spChg>
        <pc:spChg chg="mod">
          <ac:chgData name="MANSFIELD, Claire (UNIVERSITY HOSPITALS OF NORTHAMPTONSHIRE - RNS)" userId="130970b0-a3b1-4113-afeb-63b838a29792" providerId="ADAL" clId="{B127FCE3-64C6-4028-B269-93247A5FFB76}" dt="2026-03-17T15:06:35.485" v="1039" actId="20577"/>
          <ac:spMkLst>
            <pc:docMk/>
            <pc:sldMk cId="471673586" sldId="2585"/>
            <ac:spMk id="3" creationId="{E559A320-1730-A55D-A47A-CA9D1B8114CD}"/>
          </ac:spMkLst>
        </pc:spChg>
      </pc:sldChg>
      <pc:sldChg chg="addSp delSp modSp new mod ord">
        <pc:chgData name="MANSFIELD, Claire (UNIVERSITY HOSPITALS OF NORTHAMPTONSHIRE - RNS)" userId="130970b0-a3b1-4113-afeb-63b838a29792" providerId="ADAL" clId="{B127FCE3-64C6-4028-B269-93247A5FFB76}" dt="2026-03-17T10:04:13.221" v="879" actId="1076"/>
        <pc:sldMkLst>
          <pc:docMk/>
          <pc:sldMk cId="4169436494" sldId="2586"/>
        </pc:sldMkLst>
        <pc:spChg chg="del mod">
          <ac:chgData name="MANSFIELD, Claire (UNIVERSITY HOSPITALS OF NORTHAMPTONSHIRE - RNS)" userId="130970b0-a3b1-4113-afeb-63b838a29792" providerId="ADAL" clId="{B127FCE3-64C6-4028-B269-93247A5FFB76}" dt="2026-03-17T10:03:05.804" v="874" actId="478"/>
          <ac:spMkLst>
            <pc:docMk/>
            <pc:sldMk cId="4169436494" sldId="2586"/>
            <ac:spMk id="2" creationId="{2DD64134-F68F-8302-D776-AAECFBC52629}"/>
          </ac:spMkLst>
        </pc:spChg>
        <pc:spChg chg="mod">
          <ac:chgData name="MANSFIELD, Claire (UNIVERSITY HOSPITALS OF NORTHAMPTONSHIRE - RNS)" userId="130970b0-a3b1-4113-afeb-63b838a29792" providerId="ADAL" clId="{B127FCE3-64C6-4028-B269-93247A5FFB76}" dt="2026-03-17T10:03:08.107" v="875" actId="313"/>
          <ac:spMkLst>
            <pc:docMk/>
            <pc:sldMk cId="4169436494" sldId="2586"/>
            <ac:spMk id="3" creationId="{9C65F9AD-1052-38E3-6383-542334304FC3}"/>
          </ac:spMkLst>
        </pc:spChg>
        <pc:picChg chg="add mod">
          <ac:chgData name="MANSFIELD, Claire (UNIVERSITY HOSPITALS OF NORTHAMPTONSHIRE - RNS)" userId="130970b0-a3b1-4113-afeb-63b838a29792" providerId="ADAL" clId="{B127FCE3-64C6-4028-B269-93247A5FFB76}" dt="2026-03-17T10:04:13.221" v="879" actId="1076"/>
          <ac:picMkLst>
            <pc:docMk/>
            <pc:sldMk cId="4169436494" sldId="2586"/>
            <ac:picMk id="4" creationId="{9EF03790-1F02-2124-69B9-8617E119AA72}"/>
          </ac:picMkLst>
        </pc:picChg>
      </pc:sldChg>
      <pc:sldChg chg="modSp new mod">
        <pc:chgData name="MANSFIELD, Claire (UNIVERSITY HOSPITALS OF NORTHAMPTONSHIRE - RNS)" userId="130970b0-a3b1-4113-afeb-63b838a29792" providerId="ADAL" clId="{B127FCE3-64C6-4028-B269-93247A5FFB76}" dt="2026-03-17T15:08:52.400" v="1104" actId="20577"/>
        <pc:sldMkLst>
          <pc:docMk/>
          <pc:sldMk cId="2384391395" sldId="2587"/>
        </pc:sldMkLst>
        <pc:spChg chg="mod">
          <ac:chgData name="MANSFIELD, Claire (UNIVERSITY HOSPITALS OF NORTHAMPTONSHIRE - RNS)" userId="130970b0-a3b1-4113-afeb-63b838a29792" providerId="ADAL" clId="{B127FCE3-64C6-4028-B269-93247A5FFB76}" dt="2026-03-17T10:09:04.281" v="911" actId="207"/>
          <ac:spMkLst>
            <pc:docMk/>
            <pc:sldMk cId="2384391395" sldId="2587"/>
            <ac:spMk id="2" creationId="{717046D0-A163-9453-9F1A-CC7A671711D3}"/>
          </ac:spMkLst>
        </pc:spChg>
        <pc:spChg chg="mod">
          <ac:chgData name="MANSFIELD, Claire (UNIVERSITY HOSPITALS OF NORTHAMPTONSHIRE - RNS)" userId="130970b0-a3b1-4113-afeb-63b838a29792" providerId="ADAL" clId="{B127FCE3-64C6-4028-B269-93247A5FFB76}" dt="2026-03-17T15:08:52.400" v="1104" actId="20577"/>
          <ac:spMkLst>
            <pc:docMk/>
            <pc:sldMk cId="2384391395" sldId="2587"/>
            <ac:spMk id="3" creationId="{B495805A-079D-0145-9F69-E79CDD255F10}"/>
          </ac:spMkLst>
        </pc:spChg>
      </pc:sldChg>
      <pc:sldChg chg="modSp new mod">
        <pc:chgData name="MANSFIELD, Claire (UNIVERSITY HOSPITALS OF NORTHAMPTONSHIRE - RNS)" userId="130970b0-a3b1-4113-afeb-63b838a29792" providerId="ADAL" clId="{B127FCE3-64C6-4028-B269-93247A5FFB76}" dt="2026-03-17T10:09:40.735" v="931"/>
        <pc:sldMkLst>
          <pc:docMk/>
          <pc:sldMk cId="811810577" sldId="2588"/>
        </pc:sldMkLst>
        <pc:spChg chg="mod">
          <ac:chgData name="MANSFIELD, Claire (UNIVERSITY HOSPITALS OF NORTHAMPTONSHIRE - RNS)" userId="130970b0-a3b1-4113-afeb-63b838a29792" providerId="ADAL" clId="{B127FCE3-64C6-4028-B269-93247A5FFB76}" dt="2026-03-17T10:09:19.571" v="930" actId="207"/>
          <ac:spMkLst>
            <pc:docMk/>
            <pc:sldMk cId="811810577" sldId="2588"/>
            <ac:spMk id="2" creationId="{0F5E4AC7-5A85-AAC3-96CE-A7807646D6DF}"/>
          </ac:spMkLst>
        </pc:spChg>
        <pc:spChg chg="mod">
          <ac:chgData name="MANSFIELD, Claire (UNIVERSITY HOSPITALS OF NORTHAMPTONSHIRE - RNS)" userId="130970b0-a3b1-4113-afeb-63b838a29792" providerId="ADAL" clId="{B127FCE3-64C6-4028-B269-93247A5FFB76}" dt="2026-03-17T10:09:40.735" v="931"/>
          <ac:spMkLst>
            <pc:docMk/>
            <pc:sldMk cId="811810577" sldId="2588"/>
            <ac:spMk id="3" creationId="{BFA9E1BA-53DC-E8B3-FE1F-0083C25AACCB}"/>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42DA74-4347-4383-82E5-FF871D27968C}" type="doc">
      <dgm:prSet loTypeId="urn:microsoft.com/office/officeart/2008/layout/LinedList" loCatId="list" qsTypeId="urn:microsoft.com/office/officeart/2005/8/quickstyle/simple4" qsCatId="simple" csTypeId="urn:microsoft.com/office/officeart/2005/8/colors/accent3_2" csCatId="accent3"/>
      <dgm:spPr/>
      <dgm:t>
        <a:bodyPr/>
        <a:lstStyle/>
        <a:p>
          <a:endParaRPr lang="en-US"/>
        </a:p>
      </dgm:t>
    </dgm:pt>
    <dgm:pt modelId="{D69D0F06-64F5-44F5-A110-1428A5AEC41B}">
      <dgm:prSet/>
      <dgm:spPr/>
      <dgm:t>
        <a:bodyPr/>
        <a:lstStyle/>
        <a:p>
          <a:r>
            <a:rPr lang="en-GB"/>
            <a:t>Contact details </a:t>
          </a:r>
          <a:endParaRPr lang="en-US"/>
        </a:p>
      </dgm:t>
    </dgm:pt>
    <dgm:pt modelId="{E02E3266-EE9B-4F51-B0BA-53A14C9AFEF7}" type="parTrans" cxnId="{D56B36B2-5AAB-47D8-9103-970770D6ED91}">
      <dgm:prSet/>
      <dgm:spPr/>
      <dgm:t>
        <a:bodyPr/>
        <a:lstStyle/>
        <a:p>
          <a:endParaRPr lang="en-US"/>
        </a:p>
      </dgm:t>
    </dgm:pt>
    <dgm:pt modelId="{471BD205-D515-4F95-8B65-F801287E573C}" type="sibTrans" cxnId="{D56B36B2-5AAB-47D8-9103-970770D6ED91}">
      <dgm:prSet/>
      <dgm:spPr/>
      <dgm:t>
        <a:bodyPr/>
        <a:lstStyle/>
        <a:p>
          <a:endParaRPr lang="en-US"/>
        </a:p>
      </dgm:t>
    </dgm:pt>
    <dgm:pt modelId="{E7DC485F-A1C1-447C-9AD5-92F552630474}">
      <dgm:prSet/>
      <dgm:spPr/>
      <dgm:t>
        <a:bodyPr/>
        <a:lstStyle/>
        <a:p>
          <a:r>
            <a:rPr lang="en-GB"/>
            <a:t>Spiritual and psychological needs</a:t>
          </a:r>
          <a:endParaRPr lang="en-US"/>
        </a:p>
      </dgm:t>
    </dgm:pt>
    <dgm:pt modelId="{D86A8AC0-324D-4061-9A81-A2783DA0C1C1}" type="parTrans" cxnId="{475A29AA-593A-4FF0-8A7A-24BC374B0B76}">
      <dgm:prSet/>
      <dgm:spPr/>
      <dgm:t>
        <a:bodyPr/>
        <a:lstStyle/>
        <a:p>
          <a:endParaRPr lang="en-US"/>
        </a:p>
      </dgm:t>
    </dgm:pt>
    <dgm:pt modelId="{773C19A3-2500-448D-8B84-4FBFE2E94D9A}" type="sibTrans" cxnId="{475A29AA-593A-4FF0-8A7A-24BC374B0B76}">
      <dgm:prSet/>
      <dgm:spPr/>
      <dgm:t>
        <a:bodyPr/>
        <a:lstStyle/>
        <a:p>
          <a:endParaRPr lang="en-US"/>
        </a:p>
      </dgm:t>
    </dgm:pt>
    <dgm:pt modelId="{A1663DE2-ABE6-4BDA-821D-65CADA3A420A}">
      <dgm:prSet/>
      <dgm:spPr/>
      <dgm:t>
        <a:bodyPr/>
        <a:lstStyle/>
        <a:p>
          <a:r>
            <a:rPr lang="en-GB"/>
            <a:t>Plan for pets </a:t>
          </a:r>
          <a:endParaRPr lang="en-US"/>
        </a:p>
      </dgm:t>
    </dgm:pt>
    <dgm:pt modelId="{0946DBFA-4AE0-4AA6-B3C0-6931D630D352}" type="parTrans" cxnId="{6EA512D9-BB26-4F40-B0A0-E7E6943A231E}">
      <dgm:prSet/>
      <dgm:spPr/>
      <dgm:t>
        <a:bodyPr/>
        <a:lstStyle/>
        <a:p>
          <a:endParaRPr lang="en-US"/>
        </a:p>
      </dgm:t>
    </dgm:pt>
    <dgm:pt modelId="{59C5B155-C2D1-4913-A14C-11FBED762B42}" type="sibTrans" cxnId="{6EA512D9-BB26-4F40-B0A0-E7E6943A231E}">
      <dgm:prSet/>
      <dgm:spPr/>
      <dgm:t>
        <a:bodyPr/>
        <a:lstStyle/>
        <a:p>
          <a:endParaRPr lang="en-US"/>
        </a:p>
      </dgm:t>
    </dgm:pt>
    <dgm:pt modelId="{4365571B-6B71-4547-8BD5-294219FD6CEE}">
      <dgm:prSet/>
      <dgm:spPr/>
      <dgm:t>
        <a:bodyPr/>
        <a:lstStyle/>
        <a:p>
          <a:r>
            <a:rPr lang="en-GB"/>
            <a:t>Advance care planning</a:t>
          </a:r>
          <a:endParaRPr lang="en-US"/>
        </a:p>
      </dgm:t>
    </dgm:pt>
    <dgm:pt modelId="{9C548988-45EB-4D94-80CE-1EAD3805A0D8}" type="parTrans" cxnId="{88C07881-801E-4E9A-98CF-305D48C5CB27}">
      <dgm:prSet/>
      <dgm:spPr/>
      <dgm:t>
        <a:bodyPr/>
        <a:lstStyle/>
        <a:p>
          <a:endParaRPr lang="en-US"/>
        </a:p>
      </dgm:t>
    </dgm:pt>
    <dgm:pt modelId="{047C23C1-2BD3-459C-8C3F-828BE197609D}" type="sibTrans" cxnId="{88C07881-801E-4E9A-98CF-305D48C5CB27}">
      <dgm:prSet/>
      <dgm:spPr/>
      <dgm:t>
        <a:bodyPr/>
        <a:lstStyle/>
        <a:p>
          <a:endParaRPr lang="en-US"/>
        </a:p>
      </dgm:t>
    </dgm:pt>
    <dgm:pt modelId="{BD7CDADA-F8C2-46CB-9606-24F54BC86B1E}">
      <dgm:prSet/>
      <dgm:spPr/>
      <dgm:t>
        <a:bodyPr/>
        <a:lstStyle/>
        <a:p>
          <a:r>
            <a:rPr lang="en-GB"/>
            <a:t>Medications </a:t>
          </a:r>
          <a:endParaRPr lang="en-US"/>
        </a:p>
      </dgm:t>
    </dgm:pt>
    <dgm:pt modelId="{08534191-8F80-4E3F-82A0-F8336281DC06}" type="parTrans" cxnId="{CE7D6A13-000C-48FE-A87C-D54AA8B552D5}">
      <dgm:prSet/>
      <dgm:spPr/>
      <dgm:t>
        <a:bodyPr/>
        <a:lstStyle/>
        <a:p>
          <a:endParaRPr lang="en-US"/>
        </a:p>
      </dgm:t>
    </dgm:pt>
    <dgm:pt modelId="{C8F9FAAE-E9F7-4CE2-B015-85AA35C3ED6E}" type="sibTrans" cxnId="{CE7D6A13-000C-48FE-A87C-D54AA8B552D5}">
      <dgm:prSet/>
      <dgm:spPr/>
      <dgm:t>
        <a:bodyPr/>
        <a:lstStyle/>
        <a:p>
          <a:endParaRPr lang="en-US"/>
        </a:p>
      </dgm:t>
    </dgm:pt>
    <dgm:pt modelId="{134BA936-A03C-4AA3-B24B-ED42D073FCD6}">
      <dgm:prSet/>
      <dgm:spPr/>
      <dgm:t>
        <a:bodyPr/>
        <a:lstStyle/>
        <a:p>
          <a:r>
            <a:rPr lang="en-GB"/>
            <a:t>Equipment</a:t>
          </a:r>
          <a:endParaRPr lang="en-US"/>
        </a:p>
      </dgm:t>
    </dgm:pt>
    <dgm:pt modelId="{07F0BDC1-1064-49FD-8439-3C2CB8C8F884}" type="parTrans" cxnId="{1FF57680-087B-418E-98E8-34796E4A3469}">
      <dgm:prSet/>
      <dgm:spPr/>
      <dgm:t>
        <a:bodyPr/>
        <a:lstStyle/>
        <a:p>
          <a:endParaRPr lang="en-US"/>
        </a:p>
      </dgm:t>
    </dgm:pt>
    <dgm:pt modelId="{CDB708A0-D780-4BA8-9DE8-F86B6E18FE1F}" type="sibTrans" cxnId="{1FF57680-087B-418E-98E8-34796E4A3469}">
      <dgm:prSet/>
      <dgm:spPr/>
      <dgm:t>
        <a:bodyPr/>
        <a:lstStyle/>
        <a:p>
          <a:endParaRPr lang="en-US"/>
        </a:p>
      </dgm:t>
    </dgm:pt>
    <dgm:pt modelId="{B5B78FC9-C528-4864-BDD3-BB8D345D1F55}">
      <dgm:prSet/>
      <dgm:spPr/>
      <dgm:t>
        <a:bodyPr/>
        <a:lstStyle/>
        <a:p>
          <a:r>
            <a:rPr lang="en-GB"/>
            <a:t>Access</a:t>
          </a:r>
          <a:endParaRPr lang="en-US"/>
        </a:p>
      </dgm:t>
    </dgm:pt>
    <dgm:pt modelId="{8573AA8C-7A13-429F-BB07-A4034B501F2E}" type="parTrans" cxnId="{45AE677B-AF75-4327-BA3D-884DA69E3437}">
      <dgm:prSet/>
      <dgm:spPr/>
      <dgm:t>
        <a:bodyPr/>
        <a:lstStyle/>
        <a:p>
          <a:endParaRPr lang="en-US"/>
        </a:p>
      </dgm:t>
    </dgm:pt>
    <dgm:pt modelId="{69E2E209-4A52-49B5-87AE-BC57C29C68BA}" type="sibTrans" cxnId="{45AE677B-AF75-4327-BA3D-884DA69E3437}">
      <dgm:prSet/>
      <dgm:spPr/>
      <dgm:t>
        <a:bodyPr/>
        <a:lstStyle/>
        <a:p>
          <a:endParaRPr lang="en-US"/>
        </a:p>
      </dgm:t>
    </dgm:pt>
    <dgm:pt modelId="{FE94C1BA-795E-4B2C-855C-E2ED7B0EE770}">
      <dgm:prSet/>
      <dgm:spPr/>
      <dgm:t>
        <a:bodyPr/>
        <a:lstStyle/>
        <a:p>
          <a:r>
            <a:rPr lang="en-GB"/>
            <a:t>Family / carer involvement  </a:t>
          </a:r>
          <a:endParaRPr lang="en-US"/>
        </a:p>
      </dgm:t>
    </dgm:pt>
    <dgm:pt modelId="{9F514D29-1253-43F4-B9B0-46420465514A}" type="parTrans" cxnId="{2E0B6D5C-C714-48E7-8FF1-09FFEAA68918}">
      <dgm:prSet/>
      <dgm:spPr/>
      <dgm:t>
        <a:bodyPr/>
        <a:lstStyle/>
        <a:p>
          <a:endParaRPr lang="en-US"/>
        </a:p>
      </dgm:t>
    </dgm:pt>
    <dgm:pt modelId="{ECF9DE64-2223-47FF-A279-361639CC1D82}" type="sibTrans" cxnId="{2E0B6D5C-C714-48E7-8FF1-09FFEAA68918}">
      <dgm:prSet/>
      <dgm:spPr/>
      <dgm:t>
        <a:bodyPr/>
        <a:lstStyle/>
        <a:p>
          <a:endParaRPr lang="en-US"/>
        </a:p>
      </dgm:t>
    </dgm:pt>
    <dgm:pt modelId="{80539014-3B69-4EC5-A7CB-40DDE2B2D37F}" type="pres">
      <dgm:prSet presAssocID="{9042DA74-4347-4383-82E5-FF871D27968C}" presName="vert0" presStyleCnt="0">
        <dgm:presLayoutVars>
          <dgm:dir/>
          <dgm:animOne val="branch"/>
          <dgm:animLvl val="lvl"/>
        </dgm:presLayoutVars>
      </dgm:prSet>
      <dgm:spPr/>
    </dgm:pt>
    <dgm:pt modelId="{B9312911-A618-438F-829F-A4E03F7068D7}" type="pres">
      <dgm:prSet presAssocID="{D69D0F06-64F5-44F5-A110-1428A5AEC41B}" presName="thickLine" presStyleLbl="alignNode1" presStyleIdx="0" presStyleCnt="8"/>
      <dgm:spPr/>
    </dgm:pt>
    <dgm:pt modelId="{6927519E-129A-48FD-ADF4-D3EABDE2C0A8}" type="pres">
      <dgm:prSet presAssocID="{D69D0F06-64F5-44F5-A110-1428A5AEC41B}" presName="horz1" presStyleCnt="0"/>
      <dgm:spPr/>
    </dgm:pt>
    <dgm:pt modelId="{D1DDAEAA-52FD-4796-94F4-BBACB4D38F3D}" type="pres">
      <dgm:prSet presAssocID="{D69D0F06-64F5-44F5-A110-1428A5AEC41B}" presName="tx1" presStyleLbl="revTx" presStyleIdx="0" presStyleCnt="8"/>
      <dgm:spPr/>
    </dgm:pt>
    <dgm:pt modelId="{AC8B3A17-4CA0-41C7-A9EC-FD01D2F8DD27}" type="pres">
      <dgm:prSet presAssocID="{D69D0F06-64F5-44F5-A110-1428A5AEC41B}" presName="vert1" presStyleCnt="0"/>
      <dgm:spPr/>
    </dgm:pt>
    <dgm:pt modelId="{FE60CE90-36F2-40F3-9E6C-F02C2D6311CC}" type="pres">
      <dgm:prSet presAssocID="{E7DC485F-A1C1-447C-9AD5-92F552630474}" presName="thickLine" presStyleLbl="alignNode1" presStyleIdx="1" presStyleCnt="8"/>
      <dgm:spPr/>
    </dgm:pt>
    <dgm:pt modelId="{E2FA57E6-1716-42F6-A1F5-EE686ADDF0FF}" type="pres">
      <dgm:prSet presAssocID="{E7DC485F-A1C1-447C-9AD5-92F552630474}" presName="horz1" presStyleCnt="0"/>
      <dgm:spPr/>
    </dgm:pt>
    <dgm:pt modelId="{75E486BC-206F-4443-AEDB-E99D687CF63E}" type="pres">
      <dgm:prSet presAssocID="{E7DC485F-A1C1-447C-9AD5-92F552630474}" presName="tx1" presStyleLbl="revTx" presStyleIdx="1" presStyleCnt="8"/>
      <dgm:spPr/>
    </dgm:pt>
    <dgm:pt modelId="{911740E4-DE78-478E-B855-34FAFBD6F33A}" type="pres">
      <dgm:prSet presAssocID="{E7DC485F-A1C1-447C-9AD5-92F552630474}" presName="vert1" presStyleCnt="0"/>
      <dgm:spPr/>
    </dgm:pt>
    <dgm:pt modelId="{88C2DA9C-8C79-438A-9354-908379B75F6D}" type="pres">
      <dgm:prSet presAssocID="{A1663DE2-ABE6-4BDA-821D-65CADA3A420A}" presName="thickLine" presStyleLbl="alignNode1" presStyleIdx="2" presStyleCnt="8"/>
      <dgm:spPr/>
    </dgm:pt>
    <dgm:pt modelId="{CED3C237-8022-4C88-89BE-998070DBDD2A}" type="pres">
      <dgm:prSet presAssocID="{A1663DE2-ABE6-4BDA-821D-65CADA3A420A}" presName="horz1" presStyleCnt="0"/>
      <dgm:spPr/>
    </dgm:pt>
    <dgm:pt modelId="{9DF20984-205F-4A5C-8781-4D0E93D36511}" type="pres">
      <dgm:prSet presAssocID="{A1663DE2-ABE6-4BDA-821D-65CADA3A420A}" presName="tx1" presStyleLbl="revTx" presStyleIdx="2" presStyleCnt="8"/>
      <dgm:spPr/>
    </dgm:pt>
    <dgm:pt modelId="{8B8E96A7-CCC1-4A2E-8517-FCE89DF3C6A6}" type="pres">
      <dgm:prSet presAssocID="{A1663DE2-ABE6-4BDA-821D-65CADA3A420A}" presName="vert1" presStyleCnt="0"/>
      <dgm:spPr/>
    </dgm:pt>
    <dgm:pt modelId="{4B9ABF2C-EB10-4FF5-9111-4EAABA47CCC4}" type="pres">
      <dgm:prSet presAssocID="{4365571B-6B71-4547-8BD5-294219FD6CEE}" presName="thickLine" presStyleLbl="alignNode1" presStyleIdx="3" presStyleCnt="8"/>
      <dgm:spPr/>
    </dgm:pt>
    <dgm:pt modelId="{C88DBF6C-34B7-47FD-B778-3C2163882F78}" type="pres">
      <dgm:prSet presAssocID="{4365571B-6B71-4547-8BD5-294219FD6CEE}" presName="horz1" presStyleCnt="0"/>
      <dgm:spPr/>
    </dgm:pt>
    <dgm:pt modelId="{181913FF-B3A4-4FBA-944F-024794F167EE}" type="pres">
      <dgm:prSet presAssocID="{4365571B-6B71-4547-8BD5-294219FD6CEE}" presName="tx1" presStyleLbl="revTx" presStyleIdx="3" presStyleCnt="8"/>
      <dgm:spPr/>
    </dgm:pt>
    <dgm:pt modelId="{BDC1E7D5-7BCC-4B5D-B28E-3CA366D5DDC9}" type="pres">
      <dgm:prSet presAssocID="{4365571B-6B71-4547-8BD5-294219FD6CEE}" presName="vert1" presStyleCnt="0"/>
      <dgm:spPr/>
    </dgm:pt>
    <dgm:pt modelId="{4763021B-1948-4438-9B1B-CC6EB7361D16}" type="pres">
      <dgm:prSet presAssocID="{BD7CDADA-F8C2-46CB-9606-24F54BC86B1E}" presName="thickLine" presStyleLbl="alignNode1" presStyleIdx="4" presStyleCnt="8"/>
      <dgm:spPr/>
    </dgm:pt>
    <dgm:pt modelId="{4E4DEAA4-B082-4BBD-BF25-6C6A6956D6A8}" type="pres">
      <dgm:prSet presAssocID="{BD7CDADA-F8C2-46CB-9606-24F54BC86B1E}" presName="horz1" presStyleCnt="0"/>
      <dgm:spPr/>
    </dgm:pt>
    <dgm:pt modelId="{3E651A4B-DCB4-497B-AE19-635DCA595B97}" type="pres">
      <dgm:prSet presAssocID="{BD7CDADA-F8C2-46CB-9606-24F54BC86B1E}" presName="tx1" presStyleLbl="revTx" presStyleIdx="4" presStyleCnt="8"/>
      <dgm:spPr/>
    </dgm:pt>
    <dgm:pt modelId="{BA641DD9-446D-4F78-BFEB-56C31E24459D}" type="pres">
      <dgm:prSet presAssocID="{BD7CDADA-F8C2-46CB-9606-24F54BC86B1E}" presName="vert1" presStyleCnt="0"/>
      <dgm:spPr/>
    </dgm:pt>
    <dgm:pt modelId="{96D2E4A4-68EA-4E0F-AF03-6F39D6FAD433}" type="pres">
      <dgm:prSet presAssocID="{134BA936-A03C-4AA3-B24B-ED42D073FCD6}" presName="thickLine" presStyleLbl="alignNode1" presStyleIdx="5" presStyleCnt="8"/>
      <dgm:spPr/>
    </dgm:pt>
    <dgm:pt modelId="{31DC0FB7-508F-4AED-8FAB-9E6E9F1E71DA}" type="pres">
      <dgm:prSet presAssocID="{134BA936-A03C-4AA3-B24B-ED42D073FCD6}" presName="horz1" presStyleCnt="0"/>
      <dgm:spPr/>
    </dgm:pt>
    <dgm:pt modelId="{7C2C3E40-4E95-41A4-B6AD-15625B5C8359}" type="pres">
      <dgm:prSet presAssocID="{134BA936-A03C-4AA3-B24B-ED42D073FCD6}" presName="tx1" presStyleLbl="revTx" presStyleIdx="5" presStyleCnt="8"/>
      <dgm:spPr/>
    </dgm:pt>
    <dgm:pt modelId="{BA65E3BE-97BD-4F3C-B9CD-5813EB2C71E5}" type="pres">
      <dgm:prSet presAssocID="{134BA936-A03C-4AA3-B24B-ED42D073FCD6}" presName="vert1" presStyleCnt="0"/>
      <dgm:spPr/>
    </dgm:pt>
    <dgm:pt modelId="{AB1592D2-D0A4-4C89-B7D6-D8C2D9B01DA7}" type="pres">
      <dgm:prSet presAssocID="{B5B78FC9-C528-4864-BDD3-BB8D345D1F55}" presName="thickLine" presStyleLbl="alignNode1" presStyleIdx="6" presStyleCnt="8"/>
      <dgm:spPr/>
    </dgm:pt>
    <dgm:pt modelId="{ADFB47E5-FA31-42AB-80AA-8D8B0A339B38}" type="pres">
      <dgm:prSet presAssocID="{B5B78FC9-C528-4864-BDD3-BB8D345D1F55}" presName="horz1" presStyleCnt="0"/>
      <dgm:spPr/>
    </dgm:pt>
    <dgm:pt modelId="{D03819A9-A1C7-4168-881A-D10D0C5E8F52}" type="pres">
      <dgm:prSet presAssocID="{B5B78FC9-C528-4864-BDD3-BB8D345D1F55}" presName="tx1" presStyleLbl="revTx" presStyleIdx="6" presStyleCnt="8"/>
      <dgm:spPr/>
    </dgm:pt>
    <dgm:pt modelId="{86549289-A9D7-442A-B555-69819E6135FE}" type="pres">
      <dgm:prSet presAssocID="{B5B78FC9-C528-4864-BDD3-BB8D345D1F55}" presName="vert1" presStyleCnt="0"/>
      <dgm:spPr/>
    </dgm:pt>
    <dgm:pt modelId="{82D8FA71-A8F7-4110-A6A1-B3646D988EC2}" type="pres">
      <dgm:prSet presAssocID="{FE94C1BA-795E-4B2C-855C-E2ED7B0EE770}" presName="thickLine" presStyleLbl="alignNode1" presStyleIdx="7" presStyleCnt="8"/>
      <dgm:spPr/>
    </dgm:pt>
    <dgm:pt modelId="{BE863D7C-F384-4331-819E-DA2154341966}" type="pres">
      <dgm:prSet presAssocID="{FE94C1BA-795E-4B2C-855C-E2ED7B0EE770}" presName="horz1" presStyleCnt="0"/>
      <dgm:spPr/>
    </dgm:pt>
    <dgm:pt modelId="{60D63B7F-5833-49A3-8A05-55CFFE3DF823}" type="pres">
      <dgm:prSet presAssocID="{FE94C1BA-795E-4B2C-855C-E2ED7B0EE770}" presName="tx1" presStyleLbl="revTx" presStyleIdx="7" presStyleCnt="8"/>
      <dgm:spPr/>
    </dgm:pt>
    <dgm:pt modelId="{11AF7948-EB3F-4421-B679-AF12270FA6E7}" type="pres">
      <dgm:prSet presAssocID="{FE94C1BA-795E-4B2C-855C-E2ED7B0EE770}" presName="vert1" presStyleCnt="0"/>
      <dgm:spPr/>
    </dgm:pt>
  </dgm:ptLst>
  <dgm:cxnLst>
    <dgm:cxn modelId="{CE7D6A13-000C-48FE-A87C-D54AA8B552D5}" srcId="{9042DA74-4347-4383-82E5-FF871D27968C}" destId="{BD7CDADA-F8C2-46CB-9606-24F54BC86B1E}" srcOrd="4" destOrd="0" parTransId="{08534191-8F80-4E3F-82A0-F8336281DC06}" sibTransId="{C8F9FAAE-E9F7-4CE2-B015-85AA35C3ED6E}"/>
    <dgm:cxn modelId="{02449C14-4AB6-4E02-B65A-2E3B2F5F94D6}" type="presOf" srcId="{FE94C1BA-795E-4B2C-855C-E2ED7B0EE770}" destId="{60D63B7F-5833-49A3-8A05-55CFFE3DF823}" srcOrd="0" destOrd="0" presId="urn:microsoft.com/office/officeart/2008/layout/LinedList"/>
    <dgm:cxn modelId="{6A2E5C2A-9F93-4F1B-89FD-A66FF8550678}" type="presOf" srcId="{E7DC485F-A1C1-447C-9AD5-92F552630474}" destId="{75E486BC-206F-4443-AEDB-E99D687CF63E}" srcOrd="0" destOrd="0" presId="urn:microsoft.com/office/officeart/2008/layout/LinedList"/>
    <dgm:cxn modelId="{C1B50F36-E005-4BDC-808A-7B225E6852FA}" type="presOf" srcId="{B5B78FC9-C528-4864-BDD3-BB8D345D1F55}" destId="{D03819A9-A1C7-4168-881A-D10D0C5E8F52}" srcOrd="0" destOrd="0" presId="urn:microsoft.com/office/officeart/2008/layout/LinedList"/>
    <dgm:cxn modelId="{2E0B6D5C-C714-48E7-8FF1-09FFEAA68918}" srcId="{9042DA74-4347-4383-82E5-FF871D27968C}" destId="{FE94C1BA-795E-4B2C-855C-E2ED7B0EE770}" srcOrd="7" destOrd="0" parTransId="{9F514D29-1253-43F4-B9B0-46420465514A}" sibTransId="{ECF9DE64-2223-47FF-A279-361639CC1D82}"/>
    <dgm:cxn modelId="{22A83E76-BBA2-4E14-825A-3ED7408C6127}" type="presOf" srcId="{4365571B-6B71-4547-8BD5-294219FD6CEE}" destId="{181913FF-B3A4-4FBA-944F-024794F167EE}" srcOrd="0" destOrd="0" presId="urn:microsoft.com/office/officeart/2008/layout/LinedList"/>
    <dgm:cxn modelId="{F566EA57-FBAC-4B7F-B9C6-6112BF1300EE}" type="presOf" srcId="{BD7CDADA-F8C2-46CB-9606-24F54BC86B1E}" destId="{3E651A4B-DCB4-497B-AE19-635DCA595B97}" srcOrd="0" destOrd="0" presId="urn:microsoft.com/office/officeart/2008/layout/LinedList"/>
    <dgm:cxn modelId="{45AE677B-AF75-4327-BA3D-884DA69E3437}" srcId="{9042DA74-4347-4383-82E5-FF871D27968C}" destId="{B5B78FC9-C528-4864-BDD3-BB8D345D1F55}" srcOrd="6" destOrd="0" parTransId="{8573AA8C-7A13-429F-BB07-A4034B501F2E}" sibTransId="{69E2E209-4A52-49B5-87AE-BC57C29C68BA}"/>
    <dgm:cxn modelId="{3D5E2E80-BC49-4594-B529-6AE62AF5CCB1}" type="presOf" srcId="{A1663DE2-ABE6-4BDA-821D-65CADA3A420A}" destId="{9DF20984-205F-4A5C-8781-4D0E93D36511}" srcOrd="0" destOrd="0" presId="urn:microsoft.com/office/officeart/2008/layout/LinedList"/>
    <dgm:cxn modelId="{1FF57680-087B-418E-98E8-34796E4A3469}" srcId="{9042DA74-4347-4383-82E5-FF871D27968C}" destId="{134BA936-A03C-4AA3-B24B-ED42D073FCD6}" srcOrd="5" destOrd="0" parTransId="{07F0BDC1-1064-49FD-8439-3C2CB8C8F884}" sibTransId="{CDB708A0-D780-4BA8-9DE8-F86B6E18FE1F}"/>
    <dgm:cxn modelId="{88C07881-801E-4E9A-98CF-305D48C5CB27}" srcId="{9042DA74-4347-4383-82E5-FF871D27968C}" destId="{4365571B-6B71-4547-8BD5-294219FD6CEE}" srcOrd="3" destOrd="0" parTransId="{9C548988-45EB-4D94-80CE-1EAD3805A0D8}" sibTransId="{047C23C1-2BD3-459C-8C3F-828BE197609D}"/>
    <dgm:cxn modelId="{475A29AA-593A-4FF0-8A7A-24BC374B0B76}" srcId="{9042DA74-4347-4383-82E5-FF871D27968C}" destId="{E7DC485F-A1C1-447C-9AD5-92F552630474}" srcOrd="1" destOrd="0" parTransId="{D86A8AC0-324D-4061-9A81-A2783DA0C1C1}" sibTransId="{773C19A3-2500-448D-8B84-4FBFE2E94D9A}"/>
    <dgm:cxn modelId="{D56B36B2-5AAB-47D8-9103-970770D6ED91}" srcId="{9042DA74-4347-4383-82E5-FF871D27968C}" destId="{D69D0F06-64F5-44F5-A110-1428A5AEC41B}" srcOrd="0" destOrd="0" parTransId="{E02E3266-EE9B-4F51-B0BA-53A14C9AFEF7}" sibTransId="{471BD205-D515-4F95-8B65-F801287E573C}"/>
    <dgm:cxn modelId="{C9EF28BB-DB6D-4D34-A354-43C894D7092A}" type="presOf" srcId="{134BA936-A03C-4AA3-B24B-ED42D073FCD6}" destId="{7C2C3E40-4E95-41A4-B6AD-15625B5C8359}" srcOrd="0" destOrd="0" presId="urn:microsoft.com/office/officeart/2008/layout/LinedList"/>
    <dgm:cxn modelId="{4220A4C3-3630-4F57-A16E-2477BAFF5814}" type="presOf" srcId="{D69D0F06-64F5-44F5-A110-1428A5AEC41B}" destId="{D1DDAEAA-52FD-4796-94F4-BBACB4D38F3D}" srcOrd="0" destOrd="0" presId="urn:microsoft.com/office/officeart/2008/layout/LinedList"/>
    <dgm:cxn modelId="{2F4F90D6-9B7D-4F4A-9DC7-FF95A640F1E5}" type="presOf" srcId="{9042DA74-4347-4383-82E5-FF871D27968C}" destId="{80539014-3B69-4EC5-A7CB-40DDE2B2D37F}" srcOrd="0" destOrd="0" presId="urn:microsoft.com/office/officeart/2008/layout/LinedList"/>
    <dgm:cxn modelId="{6EA512D9-BB26-4F40-B0A0-E7E6943A231E}" srcId="{9042DA74-4347-4383-82E5-FF871D27968C}" destId="{A1663DE2-ABE6-4BDA-821D-65CADA3A420A}" srcOrd="2" destOrd="0" parTransId="{0946DBFA-4AE0-4AA6-B3C0-6931D630D352}" sibTransId="{59C5B155-C2D1-4913-A14C-11FBED762B42}"/>
    <dgm:cxn modelId="{DBAD467F-0408-4909-B6B7-802615728B97}" type="presParOf" srcId="{80539014-3B69-4EC5-A7CB-40DDE2B2D37F}" destId="{B9312911-A618-438F-829F-A4E03F7068D7}" srcOrd="0" destOrd="0" presId="urn:microsoft.com/office/officeart/2008/layout/LinedList"/>
    <dgm:cxn modelId="{F178A6E2-0377-45B1-9DDA-0B6D323C59E3}" type="presParOf" srcId="{80539014-3B69-4EC5-A7CB-40DDE2B2D37F}" destId="{6927519E-129A-48FD-ADF4-D3EABDE2C0A8}" srcOrd="1" destOrd="0" presId="urn:microsoft.com/office/officeart/2008/layout/LinedList"/>
    <dgm:cxn modelId="{EF806F5D-BFA5-417E-B379-95ACA6091811}" type="presParOf" srcId="{6927519E-129A-48FD-ADF4-D3EABDE2C0A8}" destId="{D1DDAEAA-52FD-4796-94F4-BBACB4D38F3D}" srcOrd="0" destOrd="0" presId="urn:microsoft.com/office/officeart/2008/layout/LinedList"/>
    <dgm:cxn modelId="{8D1C61DA-9C5B-4988-B26C-3E576B240C6C}" type="presParOf" srcId="{6927519E-129A-48FD-ADF4-D3EABDE2C0A8}" destId="{AC8B3A17-4CA0-41C7-A9EC-FD01D2F8DD27}" srcOrd="1" destOrd="0" presId="urn:microsoft.com/office/officeart/2008/layout/LinedList"/>
    <dgm:cxn modelId="{C87B021B-8903-4FCE-A721-18A2C655C29A}" type="presParOf" srcId="{80539014-3B69-4EC5-A7CB-40DDE2B2D37F}" destId="{FE60CE90-36F2-40F3-9E6C-F02C2D6311CC}" srcOrd="2" destOrd="0" presId="urn:microsoft.com/office/officeart/2008/layout/LinedList"/>
    <dgm:cxn modelId="{74D29D13-FA99-414C-B9E4-5CF476AB2741}" type="presParOf" srcId="{80539014-3B69-4EC5-A7CB-40DDE2B2D37F}" destId="{E2FA57E6-1716-42F6-A1F5-EE686ADDF0FF}" srcOrd="3" destOrd="0" presId="urn:microsoft.com/office/officeart/2008/layout/LinedList"/>
    <dgm:cxn modelId="{6D78CD1A-10DE-4D2F-BF46-DC75244E61D1}" type="presParOf" srcId="{E2FA57E6-1716-42F6-A1F5-EE686ADDF0FF}" destId="{75E486BC-206F-4443-AEDB-E99D687CF63E}" srcOrd="0" destOrd="0" presId="urn:microsoft.com/office/officeart/2008/layout/LinedList"/>
    <dgm:cxn modelId="{BB247766-B912-4A4B-848F-1DB2410028DB}" type="presParOf" srcId="{E2FA57E6-1716-42F6-A1F5-EE686ADDF0FF}" destId="{911740E4-DE78-478E-B855-34FAFBD6F33A}" srcOrd="1" destOrd="0" presId="urn:microsoft.com/office/officeart/2008/layout/LinedList"/>
    <dgm:cxn modelId="{9A7160F5-2093-4922-B0D9-8F57DA5B1CBE}" type="presParOf" srcId="{80539014-3B69-4EC5-A7CB-40DDE2B2D37F}" destId="{88C2DA9C-8C79-438A-9354-908379B75F6D}" srcOrd="4" destOrd="0" presId="urn:microsoft.com/office/officeart/2008/layout/LinedList"/>
    <dgm:cxn modelId="{C03238CF-1C9E-415E-8C26-255EF4BF64F7}" type="presParOf" srcId="{80539014-3B69-4EC5-A7CB-40DDE2B2D37F}" destId="{CED3C237-8022-4C88-89BE-998070DBDD2A}" srcOrd="5" destOrd="0" presId="urn:microsoft.com/office/officeart/2008/layout/LinedList"/>
    <dgm:cxn modelId="{D92A0CFA-1B24-4F3B-8A87-E0A60354D471}" type="presParOf" srcId="{CED3C237-8022-4C88-89BE-998070DBDD2A}" destId="{9DF20984-205F-4A5C-8781-4D0E93D36511}" srcOrd="0" destOrd="0" presId="urn:microsoft.com/office/officeart/2008/layout/LinedList"/>
    <dgm:cxn modelId="{86B515FA-28DE-420D-A589-5BC11632F929}" type="presParOf" srcId="{CED3C237-8022-4C88-89BE-998070DBDD2A}" destId="{8B8E96A7-CCC1-4A2E-8517-FCE89DF3C6A6}" srcOrd="1" destOrd="0" presId="urn:microsoft.com/office/officeart/2008/layout/LinedList"/>
    <dgm:cxn modelId="{C2F7A068-4A9B-48E5-9A0F-CC193BC6D66F}" type="presParOf" srcId="{80539014-3B69-4EC5-A7CB-40DDE2B2D37F}" destId="{4B9ABF2C-EB10-4FF5-9111-4EAABA47CCC4}" srcOrd="6" destOrd="0" presId="urn:microsoft.com/office/officeart/2008/layout/LinedList"/>
    <dgm:cxn modelId="{703333C2-B9E7-42CE-B4D2-E5D59927CBA2}" type="presParOf" srcId="{80539014-3B69-4EC5-A7CB-40DDE2B2D37F}" destId="{C88DBF6C-34B7-47FD-B778-3C2163882F78}" srcOrd="7" destOrd="0" presId="urn:microsoft.com/office/officeart/2008/layout/LinedList"/>
    <dgm:cxn modelId="{EE63B292-B63D-444C-8C54-D997E55CBF62}" type="presParOf" srcId="{C88DBF6C-34B7-47FD-B778-3C2163882F78}" destId="{181913FF-B3A4-4FBA-944F-024794F167EE}" srcOrd="0" destOrd="0" presId="urn:microsoft.com/office/officeart/2008/layout/LinedList"/>
    <dgm:cxn modelId="{A5F75E98-8D63-420C-9F75-1FB6D9457B69}" type="presParOf" srcId="{C88DBF6C-34B7-47FD-B778-3C2163882F78}" destId="{BDC1E7D5-7BCC-4B5D-B28E-3CA366D5DDC9}" srcOrd="1" destOrd="0" presId="urn:microsoft.com/office/officeart/2008/layout/LinedList"/>
    <dgm:cxn modelId="{2DB5E6F3-62AA-49A7-863C-3FA0009304A9}" type="presParOf" srcId="{80539014-3B69-4EC5-A7CB-40DDE2B2D37F}" destId="{4763021B-1948-4438-9B1B-CC6EB7361D16}" srcOrd="8" destOrd="0" presId="urn:microsoft.com/office/officeart/2008/layout/LinedList"/>
    <dgm:cxn modelId="{80E2A91B-37C8-422A-8988-3FE16F8600DB}" type="presParOf" srcId="{80539014-3B69-4EC5-A7CB-40DDE2B2D37F}" destId="{4E4DEAA4-B082-4BBD-BF25-6C6A6956D6A8}" srcOrd="9" destOrd="0" presId="urn:microsoft.com/office/officeart/2008/layout/LinedList"/>
    <dgm:cxn modelId="{752C6310-0BF9-452A-B3D6-67C96818F7D6}" type="presParOf" srcId="{4E4DEAA4-B082-4BBD-BF25-6C6A6956D6A8}" destId="{3E651A4B-DCB4-497B-AE19-635DCA595B97}" srcOrd="0" destOrd="0" presId="urn:microsoft.com/office/officeart/2008/layout/LinedList"/>
    <dgm:cxn modelId="{F1FD8F4F-AE30-48B6-8B26-A2F1AFDA0513}" type="presParOf" srcId="{4E4DEAA4-B082-4BBD-BF25-6C6A6956D6A8}" destId="{BA641DD9-446D-4F78-BFEB-56C31E24459D}" srcOrd="1" destOrd="0" presId="urn:microsoft.com/office/officeart/2008/layout/LinedList"/>
    <dgm:cxn modelId="{89C57A74-474B-4449-B0EA-A380B3D15F94}" type="presParOf" srcId="{80539014-3B69-4EC5-A7CB-40DDE2B2D37F}" destId="{96D2E4A4-68EA-4E0F-AF03-6F39D6FAD433}" srcOrd="10" destOrd="0" presId="urn:microsoft.com/office/officeart/2008/layout/LinedList"/>
    <dgm:cxn modelId="{C0D9D035-7F9E-4F14-9996-E14D92BF8BD1}" type="presParOf" srcId="{80539014-3B69-4EC5-A7CB-40DDE2B2D37F}" destId="{31DC0FB7-508F-4AED-8FAB-9E6E9F1E71DA}" srcOrd="11" destOrd="0" presId="urn:microsoft.com/office/officeart/2008/layout/LinedList"/>
    <dgm:cxn modelId="{640A8405-51AD-43A5-8C4A-DF7DB9E8E732}" type="presParOf" srcId="{31DC0FB7-508F-4AED-8FAB-9E6E9F1E71DA}" destId="{7C2C3E40-4E95-41A4-B6AD-15625B5C8359}" srcOrd="0" destOrd="0" presId="urn:microsoft.com/office/officeart/2008/layout/LinedList"/>
    <dgm:cxn modelId="{E397883E-2100-4DCA-B947-35F7C1547547}" type="presParOf" srcId="{31DC0FB7-508F-4AED-8FAB-9E6E9F1E71DA}" destId="{BA65E3BE-97BD-4F3C-B9CD-5813EB2C71E5}" srcOrd="1" destOrd="0" presId="urn:microsoft.com/office/officeart/2008/layout/LinedList"/>
    <dgm:cxn modelId="{1B43EE3D-34E6-4623-807C-E08B141FA373}" type="presParOf" srcId="{80539014-3B69-4EC5-A7CB-40DDE2B2D37F}" destId="{AB1592D2-D0A4-4C89-B7D6-D8C2D9B01DA7}" srcOrd="12" destOrd="0" presId="urn:microsoft.com/office/officeart/2008/layout/LinedList"/>
    <dgm:cxn modelId="{1A7F5F7D-A9CA-44F1-A833-700DA9D2E7F2}" type="presParOf" srcId="{80539014-3B69-4EC5-A7CB-40DDE2B2D37F}" destId="{ADFB47E5-FA31-42AB-80AA-8D8B0A339B38}" srcOrd="13" destOrd="0" presId="urn:microsoft.com/office/officeart/2008/layout/LinedList"/>
    <dgm:cxn modelId="{5279D66A-8E2C-4967-AC8C-F5008D9D6FC1}" type="presParOf" srcId="{ADFB47E5-FA31-42AB-80AA-8D8B0A339B38}" destId="{D03819A9-A1C7-4168-881A-D10D0C5E8F52}" srcOrd="0" destOrd="0" presId="urn:microsoft.com/office/officeart/2008/layout/LinedList"/>
    <dgm:cxn modelId="{006933AA-48C7-4F47-A5E8-1249608F9D2F}" type="presParOf" srcId="{ADFB47E5-FA31-42AB-80AA-8D8B0A339B38}" destId="{86549289-A9D7-442A-B555-69819E6135FE}" srcOrd="1" destOrd="0" presId="urn:microsoft.com/office/officeart/2008/layout/LinedList"/>
    <dgm:cxn modelId="{08883F0C-2638-4CAF-9910-0B259C89A204}" type="presParOf" srcId="{80539014-3B69-4EC5-A7CB-40DDE2B2D37F}" destId="{82D8FA71-A8F7-4110-A6A1-B3646D988EC2}" srcOrd="14" destOrd="0" presId="urn:microsoft.com/office/officeart/2008/layout/LinedList"/>
    <dgm:cxn modelId="{7F5C67CC-CCD7-4B70-A84B-0480BD1DC11B}" type="presParOf" srcId="{80539014-3B69-4EC5-A7CB-40DDE2B2D37F}" destId="{BE863D7C-F384-4331-819E-DA2154341966}" srcOrd="15" destOrd="0" presId="urn:microsoft.com/office/officeart/2008/layout/LinedList"/>
    <dgm:cxn modelId="{6F716971-584A-47E8-BE3D-9AD23E790626}" type="presParOf" srcId="{BE863D7C-F384-4331-819E-DA2154341966}" destId="{60D63B7F-5833-49A3-8A05-55CFFE3DF823}" srcOrd="0" destOrd="0" presId="urn:microsoft.com/office/officeart/2008/layout/LinedList"/>
    <dgm:cxn modelId="{3E4A35EC-B1DF-4A3E-B854-29434B2C42CE}" type="presParOf" srcId="{BE863D7C-F384-4331-819E-DA2154341966}" destId="{11AF7948-EB3F-4421-B679-AF12270FA6E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0AB986-5155-4CE6-B6A4-74FB70998D85}" type="doc">
      <dgm:prSet loTypeId="urn:microsoft.com/office/officeart/2008/layout/LinedList" loCatId="list" qsTypeId="urn:microsoft.com/office/officeart/2005/8/quickstyle/simple1" qsCatId="simple" csTypeId="urn:microsoft.com/office/officeart/2005/8/colors/accent3_2" csCatId="accent3" phldr="1"/>
      <dgm:spPr/>
      <dgm:t>
        <a:bodyPr/>
        <a:lstStyle/>
        <a:p>
          <a:endParaRPr lang="en-US"/>
        </a:p>
      </dgm:t>
    </dgm:pt>
    <dgm:pt modelId="{04A46B27-12AD-42C7-B13A-B413C76FEEC1}">
      <dgm:prSet/>
      <dgm:spPr/>
      <dgm:t>
        <a:bodyPr/>
        <a:lstStyle/>
        <a:p>
          <a:r>
            <a:rPr lang="en-GB" b="0" i="0"/>
            <a:t>Key contacts</a:t>
          </a:r>
          <a:endParaRPr lang="en-US"/>
        </a:p>
      </dgm:t>
    </dgm:pt>
    <dgm:pt modelId="{2989E767-400C-46EA-BB4F-2E73AF86BB08}" type="parTrans" cxnId="{2AC9F7D3-46D4-4C85-ADE5-31601BCD17AD}">
      <dgm:prSet/>
      <dgm:spPr/>
      <dgm:t>
        <a:bodyPr/>
        <a:lstStyle/>
        <a:p>
          <a:endParaRPr lang="en-US"/>
        </a:p>
      </dgm:t>
    </dgm:pt>
    <dgm:pt modelId="{EB1E1F67-0A73-4B62-BDE1-B31B84672AA0}" type="sibTrans" cxnId="{2AC9F7D3-46D4-4C85-ADE5-31601BCD17AD}">
      <dgm:prSet/>
      <dgm:spPr/>
      <dgm:t>
        <a:bodyPr/>
        <a:lstStyle/>
        <a:p>
          <a:endParaRPr lang="en-US"/>
        </a:p>
      </dgm:t>
    </dgm:pt>
    <dgm:pt modelId="{8FE25B2D-50C2-40F7-8606-055E08482FF4}">
      <dgm:prSet/>
      <dgm:spPr/>
      <dgm:t>
        <a:bodyPr/>
        <a:lstStyle/>
        <a:p>
          <a:r>
            <a:rPr lang="en-GB" b="0" i="0"/>
            <a:t>Record what I want in my own words</a:t>
          </a:r>
          <a:endParaRPr lang="en-US"/>
        </a:p>
      </dgm:t>
    </dgm:pt>
    <dgm:pt modelId="{955E2480-0118-48EE-9F65-4AB5684A795C}" type="parTrans" cxnId="{F95A7CF4-BCBB-42DB-8A2B-63B530656432}">
      <dgm:prSet/>
      <dgm:spPr/>
      <dgm:t>
        <a:bodyPr/>
        <a:lstStyle/>
        <a:p>
          <a:endParaRPr lang="en-US"/>
        </a:p>
      </dgm:t>
    </dgm:pt>
    <dgm:pt modelId="{390BBDF3-7866-49B2-8C5C-A790F48B1281}" type="sibTrans" cxnId="{F95A7CF4-BCBB-42DB-8A2B-63B530656432}">
      <dgm:prSet/>
      <dgm:spPr/>
      <dgm:t>
        <a:bodyPr/>
        <a:lstStyle/>
        <a:p>
          <a:endParaRPr lang="en-US"/>
        </a:p>
      </dgm:t>
    </dgm:pt>
    <dgm:pt modelId="{631720A7-94B2-4DD7-95F8-4E867E55CF6E}">
      <dgm:prSet/>
      <dgm:spPr/>
      <dgm:t>
        <a:bodyPr/>
        <a:lstStyle/>
        <a:p>
          <a:r>
            <a:rPr lang="en-GB" b="0" i="0"/>
            <a:t>My husband had dementia, words had to be used carefully </a:t>
          </a:r>
          <a:endParaRPr lang="en-US"/>
        </a:p>
      </dgm:t>
    </dgm:pt>
    <dgm:pt modelId="{481EBD16-342B-4D0D-A7C7-3E5B7481CDF5}" type="parTrans" cxnId="{85744F53-9B8F-4824-B1F6-B2AD04101D6A}">
      <dgm:prSet/>
      <dgm:spPr/>
      <dgm:t>
        <a:bodyPr/>
        <a:lstStyle/>
        <a:p>
          <a:endParaRPr lang="en-US"/>
        </a:p>
      </dgm:t>
    </dgm:pt>
    <dgm:pt modelId="{4D4CF7A7-0F0A-4A1A-89C1-5EA90694FC19}" type="sibTrans" cxnId="{85744F53-9B8F-4824-B1F6-B2AD04101D6A}">
      <dgm:prSet/>
      <dgm:spPr/>
      <dgm:t>
        <a:bodyPr/>
        <a:lstStyle/>
        <a:p>
          <a:endParaRPr lang="en-US"/>
        </a:p>
      </dgm:t>
    </dgm:pt>
    <dgm:pt modelId="{2761295D-30BA-46A6-960B-C9F78811D127}">
      <dgm:prSet/>
      <dgm:spPr/>
      <dgm:t>
        <a:bodyPr/>
        <a:lstStyle/>
        <a:p>
          <a:r>
            <a:rPr lang="en-GB" b="0" i="0"/>
            <a:t>Access and equipment </a:t>
          </a:r>
          <a:endParaRPr lang="en-US"/>
        </a:p>
      </dgm:t>
    </dgm:pt>
    <dgm:pt modelId="{FC9C3CC2-89E3-423A-9CD5-921BD65D0398}" type="parTrans" cxnId="{172D3695-9E72-4EAE-82A6-D297587B2FE9}">
      <dgm:prSet/>
      <dgm:spPr/>
      <dgm:t>
        <a:bodyPr/>
        <a:lstStyle/>
        <a:p>
          <a:endParaRPr lang="en-US"/>
        </a:p>
      </dgm:t>
    </dgm:pt>
    <dgm:pt modelId="{A6FFE9C1-D471-45E6-A6CE-A851E27D0825}" type="sibTrans" cxnId="{172D3695-9E72-4EAE-82A6-D297587B2FE9}">
      <dgm:prSet/>
      <dgm:spPr/>
      <dgm:t>
        <a:bodyPr/>
        <a:lstStyle/>
        <a:p>
          <a:endParaRPr lang="en-US"/>
        </a:p>
      </dgm:t>
    </dgm:pt>
    <dgm:pt modelId="{8EAFE7ED-5681-4B89-9D76-C7AAC3235C15}">
      <dgm:prSet/>
      <dgm:spPr/>
      <dgm:t>
        <a:bodyPr/>
        <a:lstStyle/>
        <a:p>
          <a:r>
            <a:rPr lang="en-GB" b="0" i="0"/>
            <a:t>My pet</a:t>
          </a:r>
          <a:endParaRPr lang="en-US"/>
        </a:p>
      </dgm:t>
    </dgm:pt>
    <dgm:pt modelId="{5A924AE5-EF72-4C10-9B8D-4377EA5F131A}" type="parTrans" cxnId="{BDED932E-9871-4753-91D2-40A1DB8A7243}">
      <dgm:prSet/>
      <dgm:spPr/>
      <dgm:t>
        <a:bodyPr/>
        <a:lstStyle/>
        <a:p>
          <a:endParaRPr lang="en-US"/>
        </a:p>
      </dgm:t>
    </dgm:pt>
    <dgm:pt modelId="{795A9790-4B4D-427E-B0BB-7C318DAEA756}" type="sibTrans" cxnId="{BDED932E-9871-4753-91D2-40A1DB8A7243}">
      <dgm:prSet/>
      <dgm:spPr/>
      <dgm:t>
        <a:bodyPr/>
        <a:lstStyle/>
        <a:p>
          <a:endParaRPr lang="en-US"/>
        </a:p>
      </dgm:t>
    </dgm:pt>
    <dgm:pt modelId="{5FD236B9-9B4C-46BB-B7EF-14F95D35FC44}">
      <dgm:prSet/>
      <dgm:spPr/>
      <dgm:t>
        <a:bodyPr/>
        <a:lstStyle/>
        <a:p>
          <a:r>
            <a:rPr lang="en-GB" b="0" i="0"/>
            <a:t>Who you can speak to “about me”</a:t>
          </a:r>
          <a:endParaRPr lang="en-US"/>
        </a:p>
      </dgm:t>
    </dgm:pt>
    <dgm:pt modelId="{E9FB0061-CACD-4BD0-B3D9-B06DDE476FBF}" type="parTrans" cxnId="{397D7CAC-C17E-497A-99E1-9E2646D833BF}">
      <dgm:prSet/>
      <dgm:spPr/>
      <dgm:t>
        <a:bodyPr/>
        <a:lstStyle/>
        <a:p>
          <a:endParaRPr lang="en-US"/>
        </a:p>
      </dgm:t>
    </dgm:pt>
    <dgm:pt modelId="{3DCA4572-5A63-44E2-8D06-147E3ECE2E8D}" type="sibTrans" cxnId="{397D7CAC-C17E-497A-99E1-9E2646D833BF}">
      <dgm:prSet/>
      <dgm:spPr/>
      <dgm:t>
        <a:bodyPr/>
        <a:lstStyle/>
        <a:p>
          <a:endParaRPr lang="en-US"/>
        </a:p>
      </dgm:t>
    </dgm:pt>
    <dgm:pt modelId="{68B47A18-2BDB-4DE8-964C-633D3A8AB087}">
      <dgm:prSet/>
      <dgm:spPr/>
      <dgm:t>
        <a:bodyPr/>
        <a:lstStyle/>
        <a:p>
          <a:r>
            <a:rPr lang="en-GB" b="0" i="0" dirty="0"/>
            <a:t>Less repeating information</a:t>
          </a:r>
          <a:endParaRPr lang="en-US" dirty="0"/>
        </a:p>
      </dgm:t>
    </dgm:pt>
    <dgm:pt modelId="{FF228E2C-6438-4C81-A6B5-A594E3378136}" type="parTrans" cxnId="{0C1916C1-CCD6-4D7F-AAA7-E1BC05FA217E}">
      <dgm:prSet/>
      <dgm:spPr/>
      <dgm:t>
        <a:bodyPr/>
        <a:lstStyle/>
        <a:p>
          <a:endParaRPr lang="en-US"/>
        </a:p>
      </dgm:t>
    </dgm:pt>
    <dgm:pt modelId="{801BF739-EA0A-4FFB-9D97-B4FFE98BEE5A}" type="sibTrans" cxnId="{0C1916C1-CCD6-4D7F-AAA7-E1BC05FA217E}">
      <dgm:prSet/>
      <dgm:spPr/>
      <dgm:t>
        <a:bodyPr/>
        <a:lstStyle/>
        <a:p>
          <a:endParaRPr lang="en-US"/>
        </a:p>
      </dgm:t>
    </dgm:pt>
    <dgm:pt modelId="{D9FDBD03-7221-45E5-A2C1-6852730BAFDC}">
      <dgm:prSet/>
      <dgm:spPr/>
      <dgm:t>
        <a:bodyPr/>
        <a:lstStyle/>
        <a:p>
          <a:r>
            <a:rPr lang="en-GB" b="0" i="0"/>
            <a:t>The 3am “need to know”</a:t>
          </a:r>
          <a:endParaRPr lang="en-US"/>
        </a:p>
      </dgm:t>
    </dgm:pt>
    <dgm:pt modelId="{34DDBD6E-1393-448C-8392-C2CCAC17F373}" type="parTrans" cxnId="{296F4E6C-6F05-47C9-835E-BB7E3B02DF31}">
      <dgm:prSet/>
      <dgm:spPr/>
      <dgm:t>
        <a:bodyPr/>
        <a:lstStyle/>
        <a:p>
          <a:endParaRPr lang="en-US"/>
        </a:p>
      </dgm:t>
    </dgm:pt>
    <dgm:pt modelId="{C372FE9E-8B76-40A9-BC6D-24F5E0237131}" type="sibTrans" cxnId="{296F4E6C-6F05-47C9-835E-BB7E3B02DF31}">
      <dgm:prSet/>
      <dgm:spPr/>
      <dgm:t>
        <a:bodyPr/>
        <a:lstStyle/>
        <a:p>
          <a:endParaRPr lang="en-US"/>
        </a:p>
      </dgm:t>
    </dgm:pt>
    <dgm:pt modelId="{ECE3CED2-7B1A-455F-935D-BBF1082DA36E}" type="pres">
      <dgm:prSet presAssocID="{6E0AB986-5155-4CE6-B6A4-74FB70998D85}" presName="vert0" presStyleCnt="0">
        <dgm:presLayoutVars>
          <dgm:dir/>
          <dgm:animOne val="branch"/>
          <dgm:animLvl val="lvl"/>
        </dgm:presLayoutVars>
      </dgm:prSet>
      <dgm:spPr/>
    </dgm:pt>
    <dgm:pt modelId="{77299E56-85AD-4886-87D4-9F630DE32385}" type="pres">
      <dgm:prSet presAssocID="{04A46B27-12AD-42C7-B13A-B413C76FEEC1}" presName="thickLine" presStyleLbl="alignNode1" presStyleIdx="0" presStyleCnt="8"/>
      <dgm:spPr/>
    </dgm:pt>
    <dgm:pt modelId="{61689043-B610-49C1-9362-941718D8EEF1}" type="pres">
      <dgm:prSet presAssocID="{04A46B27-12AD-42C7-B13A-B413C76FEEC1}" presName="horz1" presStyleCnt="0"/>
      <dgm:spPr/>
    </dgm:pt>
    <dgm:pt modelId="{06EFA70A-8E02-47E0-A699-A0ED4B5133C8}" type="pres">
      <dgm:prSet presAssocID="{04A46B27-12AD-42C7-B13A-B413C76FEEC1}" presName="tx1" presStyleLbl="revTx" presStyleIdx="0" presStyleCnt="8"/>
      <dgm:spPr/>
    </dgm:pt>
    <dgm:pt modelId="{9C3D1B1D-54E6-48AA-BDBA-ECE4C9505CAD}" type="pres">
      <dgm:prSet presAssocID="{04A46B27-12AD-42C7-B13A-B413C76FEEC1}" presName="vert1" presStyleCnt="0"/>
      <dgm:spPr/>
    </dgm:pt>
    <dgm:pt modelId="{B85A3158-458A-4507-AF8C-4D874469B6F4}" type="pres">
      <dgm:prSet presAssocID="{8FE25B2D-50C2-40F7-8606-055E08482FF4}" presName="thickLine" presStyleLbl="alignNode1" presStyleIdx="1" presStyleCnt="8"/>
      <dgm:spPr/>
    </dgm:pt>
    <dgm:pt modelId="{7217F5AC-4701-4D0F-88A1-8764736FBAAE}" type="pres">
      <dgm:prSet presAssocID="{8FE25B2D-50C2-40F7-8606-055E08482FF4}" presName="horz1" presStyleCnt="0"/>
      <dgm:spPr/>
    </dgm:pt>
    <dgm:pt modelId="{6D799E77-6D1B-4B0B-912A-37F342BDFFDC}" type="pres">
      <dgm:prSet presAssocID="{8FE25B2D-50C2-40F7-8606-055E08482FF4}" presName="tx1" presStyleLbl="revTx" presStyleIdx="1" presStyleCnt="8"/>
      <dgm:spPr/>
    </dgm:pt>
    <dgm:pt modelId="{CD963652-7F84-4F7B-879C-B2F0E23EE906}" type="pres">
      <dgm:prSet presAssocID="{8FE25B2D-50C2-40F7-8606-055E08482FF4}" presName="vert1" presStyleCnt="0"/>
      <dgm:spPr/>
    </dgm:pt>
    <dgm:pt modelId="{FED45B15-74FA-4B20-B383-1879C80439F0}" type="pres">
      <dgm:prSet presAssocID="{631720A7-94B2-4DD7-95F8-4E867E55CF6E}" presName="thickLine" presStyleLbl="alignNode1" presStyleIdx="2" presStyleCnt="8"/>
      <dgm:spPr/>
    </dgm:pt>
    <dgm:pt modelId="{3FAF45B6-DA45-4027-81E3-D3360E5E1AF0}" type="pres">
      <dgm:prSet presAssocID="{631720A7-94B2-4DD7-95F8-4E867E55CF6E}" presName="horz1" presStyleCnt="0"/>
      <dgm:spPr/>
    </dgm:pt>
    <dgm:pt modelId="{0E58631D-10D3-46D7-B29C-3BAB00D2F4C6}" type="pres">
      <dgm:prSet presAssocID="{631720A7-94B2-4DD7-95F8-4E867E55CF6E}" presName="tx1" presStyleLbl="revTx" presStyleIdx="2" presStyleCnt="8"/>
      <dgm:spPr/>
    </dgm:pt>
    <dgm:pt modelId="{EA01939B-4685-4BA9-A88C-07773C5BC89F}" type="pres">
      <dgm:prSet presAssocID="{631720A7-94B2-4DD7-95F8-4E867E55CF6E}" presName="vert1" presStyleCnt="0"/>
      <dgm:spPr/>
    </dgm:pt>
    <dgm:pt modelId="{0792051E-E7A2-4FA4-AE54-370371FC9A89}" type="pres">
      <dgm:prSet presAssocID="{2761295D-30BA-46A6-960B-C9F78811D127}" presName="thickLine" presStyleLbl="alignNode1" presStyleIdx="3" presStyleCnt="8"/>
      <dgm:spPr/>
    </dgm:pt>
    <dgm:pt modelId="{1729E4C6-C5C4-4C63-B6CD-4E31B5387675}" type="pres">
      <dgm:prSet presAssocID="{2761295D-30BA-46A6-960B-C9F78811D127}" presName="horz1" presStyleCnt="0"/>
      <dgm:spPr/>
    </dgm:pt>
    <dgm:pt modelId="{06878CA1-3CAC-4C0C-A3D1-0F5D41C2611F}" type="pres">
      <dgm:prSet presAssocID="{2761295D-30BA-46A6-960B-C9F78811D127}" presName="tx1" presStyleLbl="revTx" presStyleIdx="3" presStyleCnt="8"/>
      <dgm:spPr/>
    </dgm:pt>
    <dgm:pt modelId="{37A09B8D-960C-4446-8B6E-954E05B8967A}" type="pres">
      <dgm:prSet presAssocID="{2761295D-30BA-46A6-960B-C9F78811D127}" presName="vert1" presStyleCnt="0"/>
      <dgm:spPr/>
    </dgm:pt>
    <dgm:pt modelId="{EE3C0EED-036D-409B-9AE2-5D44EA2522FF}" type="pres">
      <dgm:prSet presAssocID="{8EAFE7ED-5681-4B89-9D76-C7AAC3235C15}" presName="thickLine" presStyleLbl="alignNode1" presStyleIdx="4" presStyleCnt="8"/>
      <dgm:spPr/>
    </dgm:pt>
    <dgm:pt modelId="{3FCE0449-012A-4660-8BE0-C2BEFD795553}" type="pres">
      <dgm:prSet presAssocID="{8EAFE7ED-5681-4B89-9D76-C7AAC3235C15}" presName="horz1" presStyleCnt="0"/>
      <dgm:spPr/>
    </dgm:pt>
    <dgm:pt modelId="{3323E70A-D6F2-4182-A2F7-EEEE66196707}" type="pres">
      <dgm:prSet presAssocID="{8EAFE7ED-5681-4B89-9D76-C7AAC3235C15}" presName="tx1" presStyleLbl="revTx" presStyleIdx="4" presStyleCnt="8"/>
      <dgm:spPr/>
    </dgm:pt>
    <dgm:pt modelId="{C9025DF5-303D-433F-9168-1ADE38E13990}" type="pres">
      <dgm:prSet presAssocID="{8EAFE7ED-5681-4B89-9D76-C7AAC3235C15}" presName="vert1" presStyleCnt="0"/>
      <dgm:spPr/>
    </dgm:pt>
    <dgm:pt modelId="{51EE7CB8-22A7-4BD9-A697-B22A586B4368}" type="pres">
      <dgm:prSet presAssocID="{5FD236B9-9B4C-46BB-B7EF-14F95D35FC44}" presName="thickLine" presStyleLbl="alignNode1" presStyleIdx="5" presStyleCnt="8"/>
      <dgm:spPr/>
    </dgm:pt>
    <dgm:pt modelId="{E3AD6F0D-3016-409A-902B-8925A60E6F67}" type="pres">
      <dgm:prSet presAssocID="{5FD236B9-9B4C-46BB-B7EF-14F95D35FC44}" presName="horz1" presStyleCnt="0"/>
      <dgm:spPr/>
    </dgm:pt>
    <dgm:pt modelId="{8DA30680-8B55-4560-BAFE-21C0EF3FA97C}" type="pres">
      <dgm:prSet presAssocID="{5FD236B9-9B4C-46BB-B7EF-14F95D35FC44}" presName="tx1" presStyleLbl="revTx" presStyleIdx="5" presStyleCnt="8"/>
      <dgm:spPr/>
    </dgm:pt>
    <dgm:pt modelId="{877B414B-221E-4137-AFA6-CD6D4DC73BDE}" type="pres">
      <dgm:prSet presAssocID="{5FD236B9-9B4C-46BB-B7EF-14F95D35FC44}" presName="vert1" presStyleCnt="0"/>
      <dgm:spPr/>
    </dgm:pt>
    <dgm:pt modelId="{855D84CE-CC60-4BAF-A992-961D5CD9DF07}" type="pres">
      <dgm:prSet presAssocID="{68B47A18-2BDB-4DE8-964C-633D3A8AB087}" presName="thickLine" presStyleLbl="alignNode1" presStyleIdx="6" presStyleCnt="8"/>
      <dgm:spPr/>
    </dgm:pt>
    <dgm:pt modelId="{B502B6F3-8B19-4A67-9238-84B335785D08}" type="pres">
      <dgm:prSet presAssocID="{68B47A18-2BDB-4DE8-964C-633D3A8AB087}" presName="horz1" presStyleCnt="0"/>
      <dgm:spPr/>
    </dgm:pt>
    <dgm:pt modelId="{A1A7E719-4499-4BD7-AFC3-B3B7BA1D07F9}" type="pres">
      <dgm:prSet presAssocID="{68B47A18-2BDB-4DE8-964C-633D3A8AB087}" presName="tx1" presStyleLbl="revTx" presStyleIdx="6" presStyleCnt="8"/>
      <dgm:spPr/>
    </dgm:pt>
    <dgm:pt modelId="{6376E9E5-8824-449B-94B4-3DE5C332D156}" type="pres">
      <dgm:prSet presAssocID="{68B47A18-2BDB-4DE8-964C-633D3A8AB087}" presName="vert1" presStyleCnt="0"/>
      <dgm:spPr/>
    </dgm:pt>
    <dgm:pt modelId="{A057BF93-EAD3-4175-9705-C19D95956FE6}" type="pres">
      <dgm:prSet presAssocID="{D9FDBD03-7221-45E5-A2C1-6852730BAFDC}" presName="thickLine" presStyleLbl="alignNode1" presStyleIdx="7" presStyleCnt="8"/>
      <dgm:spPr/>
    </dgm:pt>
    <dgm:pt modelId="{7D8055E6-F28D-4942-BC96-09354A06BA40}" type="pres">
      <dgm:prSet presAssocID="{D9FDBD03-7221-45E5-A2C1-6852730BAFDC}" presName="horz1" presStyleCnt="0"/>
      <dgm:spPr/>
    </dgm:pt>
    <dgm:pt modelId="{D2826CD8-37C9-44F2-9806-486AB4AF9BD9}" type="pres">
      <dgm:prSet presAssocID="{D9FDBD03-7221-45E5-A2C1-6852730BAFDC}" presName="tx1" presStyleLbl="revTx" presStyleIdx="7" presStyleCnt="8"/>
      <dgm:spPr/>
    </dgm:pt>
    <dgm:pt modelId="{0EABC19C-DF5C-41BE-B0CC-A1E6BC456DB8}" type="pres">
      <dgm:prSet presAssocID="{D9FDBD03-7221-45E5-A2C1-6852730BAFDC}" presName="vert1" presStyleCnt="0"/>
      <dgm:spPr/>
    </dgm:pt>
  </dgm:ptLst>
  <dgm:cxnLst>
    <dgm:cxn modelId="{B0526207-23CF-4027-BECF-13435AA0E82F}" type="presOf" srcId="{631720A7-94B2-4DD7-95F8-4E867E55CF6E}" destId="{0E58631D-10D3-46D7-B29C-3BAB00D2F4C6}" srcOrd="0" destOrd="0" presId="urn:microsoft.com/office/officeart/2008/layout/LinedList"/>
    <dgm:cxn modelId="{BDED932E-9871-4753-91D2-40A1DB8A7243}" srcId="{6E0AB986-5155-4CE6-B6A4-74FB70998D85}" destId="{8EAFE7ED-5681-4B89-9D76-C7AAC3235C15}" srcOrd="4" destOrd="0" parTransId="{5A924AE5-EF72-4C10-9B8D-4377EA5F131A}" sibTransId="{795A9790-4B4D-427E-B0BB-7C318DAEA756}"/>
    <dgm:cxn modelId="{B0FE9942-59F8-4C5D-AF09-78AF47EA6BEB}" type="presOf" srcId="{04A46B27-12AD-42C7-B13A-B413C76FEEC1}" destId="{06EFA70A-8E02-47E0-A699-A0ED4B5133C8}" srcOrd="0" destOrd="0" presId="urn:microsoft.com/office/officeart/2008/layout/LinedList"/>
    <dgm:cxn modelId="{296F4E6C-6F05-47C9-835E-BB7E3B02DF31}" srcId="{6E0AB986-5155-4CE6-B6A4-74FB70998D85}" destId="{D9FDBD03-7221-45E5-A2C1-6852730BAFDC}" srcOrd="7" destOrd="0" parTransId="{34DDBD6E-1393-448C-8392-C2CCAC17F373}" sibTransId="{C372FE9E-8B76-40A9-BC6D-24F5E0237131}"/>
    <dgm:cxn modelId="{3CE8394D-3E24-4D47-AFC4-A98FFC0CFF3B}" type="presOf" srcId="{8FE25B2D-50C2-40F7-8606-055E08482FF4}" destId="{6D799E77-6D1B-4B0B-912A-37F342BDFFDC}" srcOrd="0" destOrd="0" presId="urn:microsoft.com/office/officeart/2008/layout/LinedList"/>
    <dgm:cxn modelId="{263FCA6F-6C18-4206-88A4-F00599F7871E}" type="presOf" srcId="{2761295D-30BA-46A6-960B-C9F78811D127}" destId="{06878CA1-3CAC-4C0C-A3D1-0F5D41C2611F}" srcOrd="0" destOrd="0" presId="urn:microsoft.com/office/officeart/2008/layout/LinedList"/>
    <dgm:cxn modelId="{85744F53-9B8F-4824-B1F6-B2AD04101D6A}" srcId="{6E0AB986-5155-4CE6-B6A4-74FB70998D85}" destId="{631720A7-94B2-4DD7-95F8-4E867E55CF6E}" srcOrd="2" destOrd="0" parTransId="{481EBD16-342B-4D0D-A7C7-3E5B7481CDF5}" sibTransId="{4D4CF7A7-0F0A-4A1A-89C1-5EA90694FC19}"/>
    <dgm:cxn modelId="{BFA90E58-B818-4D10-85B0-B7CD1653D15B}" type="presOf" srcId="{5FD236B9-9B4C-46BB-B7EF-14F95D35FC44}" destId="{8DA30680-8B55-4560-BAFE-21C0EF3FA97C}" srcOrd="0" destOrd="0" presId="urn:microsoft.com/office/officeart/2008/layout/LinedList"/>
    <dgm:cxn modelId="{172D3695-9E72-4EAE-82A6-D297587B2FE9}" srcId="{6E0AB986-5155-4CE6-B6A4-74FB70998D85}" destId="{2761295D-30BA-46A6-960B-C9F78811D127}" srcOrd="3" destOrd="0" parTransId="{FC9C3CC2-89E3-423A-9CD5-921BD65D0398}" sibTransId="{A6FFE9C1-D471-45E6-A6CE-A851E27D0825}"/>
    <dgm:cxn modelId="{1BC3AD99-1FF4-456E-9A7C-52B3EB6955F1}" type="presOf" srcId="{6E0AB986-5155-4CE6-B6A4-74FB70998D85}" destId="{ECE3CED2-7B1A-455F-935D-BBF1082DA36E}" srcOrd="0" destOrd="0" presId="urn:microsoft.com/office/officeart/2008/layout/LinedList"/>
    <dgm:cxn modelId="{397D7CAC-C17E-497A-99E1-9E2646D833BF}" srcId="{6E0AB986-5155-4CE6-B6A4-74FB70998D85}" destId="{5FD236B9-9B4C-46BB-B7EF-14F95D35FC44}" srcOrd="5" destOrd="0" parTransId="{E9FB0061-CACD-4BD0-B3D9-B06DDE476FBF}" sibTransId="{3DCA4572-5A63-44E2-8D06-147E3ECE2E8D}"/>
    <dgm:cxn modelId="{0C1916C1-CCD6-4D7F-AAA7-E1BC05FA217E}" srcId="{6E0AB986-5155-4CE6-B6A4-74FB70998D85}" destId="{68B47A18-2BDB-4DE8-964C-633D3A8AB087}" srcOrd="6" destOrd="0" parTransId="{FF228E2C-6438-4C81-A6B5-A594E3378136}" sibTransId="{801BF739-EA0A-4FFB-9D97-B4FFE98BEE5A}"/>
    <dgm:cxn modelId="{B6EAC9CC-F197-41D4-A3A1-0CA0A77E97E1}" type="presOf" srcId="{D9FDBD03-7221-45E5-A2C1-6852730BAFDC}" destId="{D2826CD8-37C9-44F2-9806-486AB4AF9BD9}" srcOrd="0" destOrd="0" presId="urn:microsoft.com/office/officeart/2008/layout/LinedList"/>
    <dgm:cxn modelId="{2AC9F7D3-46D4-4C85-ADE5-31601BCD17AD}" srcId="{6E0AB986-5155-4CE6-B6A4-74FB70998D85}" destId="{04A46B27-12AD-42C7-B13A-B413C76FEEC1}" srcOrd="0" destOrd="0" parTransId="{2989E767-400C-46EA-BB4F-2E73AF86BB08}" sibTransId="{EB1E1F67-0A73-4B62-BDE1-B31B84672AA0}"/>
    <dgm:cxn modelId="{5D65D9DB-106E-4970-9D7D-21223B3092C9}" type="presOf" srcId="{68B47A18-2BDB-4DE8-964C-633D3A8AB087}" destId="{A1A7E719-4499-4BD7-AFC3-B3B7BA1D07F9}" srcOrd="0" destOrd="0" presId="urn:microsoft.com/office/officeart/2008/layout/LinedList"/>
    <dgm:cxn modelId="{CE6823E0-0D52-4C2C-B345-7731B14F23DA}" type="presOf" srcId="{8EAFE7ED-5681-4B89-9D76-C7AAC3235C15}" destId="{3323E70A-D6F2-4182-A2F7-EEEE66196707}" srcOrd="0" destOrd="0" presId="urn:microsoft.com/office/officeart/2008/layout/LinedList"/>
    <dgm:cxn modelId="{F95A7CF4-BCBB-42DB-8A2B-63B530656432}" srcId="{6E0AB986-5155-4CE6-B6A4-74FB70998D85}" destId="{8FE25B2D-50C2-40F7-8606-055E08482FF4}" srcOrd="1" destOrd="0" parTransId="{955E2480-0118-48EE-9F65-4AB5684A795C}" sibTransId="{390BBDF3-7866-49B2-8C5C-A790F48B1281}"/>
    <dgm:cxn modelId="{1367AC64-F494-4316-AEC8-009954054515}" type="presParOf" srcId="{ECE3CED2-7B1A-455F-935D-BBF1082DA36E}" destId="{77299E56-85AD-4886-87D4-9F630DE32385}" srcOrd="0" destOrd="0" presId="urn:microsoft.com/office/officeart/2008/layout/LinedList"/>
    <dgm:cxn modelId="{8DB994DA-6FB1-4BC1-9660-C6775DA1A82A}" type="presParOf" srcId="{ECE3CED2-7B1A-455F-935D-BBF1082DA36E}" destId="{61689043-B610-49C1-9362-941718D8EEF1}" srcOrd="1" destOrd="0" presId="urn:microsoft.com/office/officeart/2008/layout/LinedList"/>
    <dgm:cxn modelId="{207D77F2-9AF3-4102-B4C1-914CBD9EC9ED}" type="presParOf" srcId="{61689043-B610-49C1-9362-941718D8EEF1}" destId="{06EFA70A-8E02-47E0-A699-A0ED4B5133C8}" srcOrd="0" destOrd="0" presId="urn:microsoft.com/office/officeart/2008/layout/LinedList"/>
    <dgm:cxn modelId="{9FD44D93-03B4-4DAF-823D-E44D20D5AF58}" type="presParOf" srcId="{61689043-B610-49C1-9362-941718D8EEF1}" destId="{9C3D1B1D-54E6-48AA-BDBA-ECE4C9505CAD}" srcOrd="1" destOrd="0" presId="urn:microsoft.com/office/officeart/2008/layout/LinedList"/>
    <dgm:cxn modelId="{0578197C-DCC8-4C6C-A18A-E0E5A9503B8F}" type="presParOf" srcId="{ECE3CED2-7B1A-455F-935D-BBF1082DA36E}" destId="{B85A3158-458A-4507-AF8C-4D874469B6F4}" srcOrd="2" destOrd="0" presId="urn:microsoft.com/office/officeart/2008/layout/LinedList"/>
    <dgm:cxn modelId="{2A13CBE1-625A-4E00-A311-D79F790D48D1}" type="presParOf" srcId="{ECE3CED2-7B1A-455F-935D-BBF1082DA36E}" destId="{7217F5AC-4701-4D0F-88A1-8764736FBAAE}" srcOrd="3" destOrd="0" presId="urn:microsoft.com/office/officeart/2008/layout/LinedList"/>
    <dgm:cxn modelId="{EAA3C4D9-86BB-41F2-9D66-8889C13D95EF}" type="presParOf" srcId="{7217F5AC-4701-4D0F-88A1-8764736FBAAE}" destId="{6D799E77-6D1B-4B0B-912A-37F342BDFFDC}" srcOrd="0" destOrd="0" presId="urn:microsoft.com/office/officeart/2008/layout/LinedList"/>
    <dgm:cxn modelId="{FF4D17C9-4363-49AB-9F5A-DF6BFC337511}" type="presParOf" srcId="{7217F5AC-4701-4D0F-88A1-8764736FBAAE}" destId="{CD963652-7F84-4F7B-879C-B2F0E23EE906}" srcOrd="1" destOrd="0" presId="urn:microsoft.com/office/officeart/2008/layout/LinedList"/>
    <dgm:cxn modelId="{09118987-56F6-46C2-B0FD-59AF06817071}" type="presParOf" srcId="{ECE3CED2-7B1A-455F-935D-BBF1082DA36E}" destId="{FED45B15-74FA-4B20-B383-1879C80439F0}" srcOrd="4" destOrd="0" presId="urn:microsoft.com/office/officeart/2008/layout/LinedList"/>
    <dgm:cxn modelId="{3D27A061-1FE0-48EB-82EE-FE3B86D07911}" type="presParOf" srcId="{ECE3CED2-7B1A-455F-935D-BBF1082DA36E}" destId="{3FAF45B6-DA45-4027-81E3-D3360E5E1AF0}" srcOrd="5" destOrd="0" presId="urn:microsoft.com/office/officeart/2008/layout/LinedList"/>
    <dgm:cxn modelId="{7C19C24C-2887-4EA6-9F2C-F31E0D7B0A57}" type="presParOf" srcId="{3FAF45B6-DA45-4027-81E3-D3360E5E1AF0}" destId="{0E58631D-10D3-46D7-B29C-3BAB00D2F4C6}" srcOrd="0" destOrd="0" presId="urn:microsoft.com/office/officeart/2008/layout/LinedList"/>
    <dgm:cxn modelId="{5401E493-C9B6-4C6A-8B9B-7E1F311FB6F7}" type="presParOf" srcId="{3FAF45B6-DA45-4027-81E3-D3360E5E1AF0}" destId="{EA01939B-4685-4BA9-A88C-07773C5BC89F}" srcOrd="1" destOrd="0" presId="urn:microsoft.com/office/officeart/2008/layout/LinedList"/>
    <dgm:cxn modelId="{DF709854-6625-47E9-A2D3-B1E7A52D4A22}" type="presParOf" srcId="{ECE3CED2-7B1A-455F-935D-BBF1082DA36E}" destId="{0792051E-E7A2-4FA4-AE54-370371FC9A89}" srcOrd="6" destOrd="0" presId="urn:microsoft.com/office/officeart/2008/layout/LinedList"/>
    <dgm:cxn modelId="{8778FEC1-4616-4DD7-A6C8-248D0F8C1260}" type="presParOf" srcId="{ECE3CED2-7B1A-455F-935D-BBF1082DA36E}" destId="{1729E4C6-C5C4-4C63-B6CD-4E31B5387675}" srcOrd="7" destOrd="0" presId="urn:microsoft.com/office/officeart/2008/layout/LinedList"/>
    <dgm:cxn modelId="{07809B8A-50C1-4D5C-ABF3-EC15BE2461C4}" type="presParOf" srcId="{1729E4C6-C5C4-4C63-B6CD-4E31B5387675}" destId="{06878CA1-3CAC-4C0C-A3D1-0F5D41C2611F}" srcOrd="0" destOrd="0" presId="urn:microsoft.com/office/officeart/2008/layout/LinedList"/>
    <dgm:cxn modelId="{8F3A7D05-D86C-4453-8C73-A89026763477}" type="presParOf" srcId="{1729E4C6-C5C4-4C63-B6CD-4E31B5387675}" destId="{37A09B8D-960C-4446-8B6E-954E05B8967A}" srcOrd="1" destOrd="0" presId="urn:microsoft.com/office/officeart/2008/layout/LinedList"/>
    <dgm:cxn modelId="{ED36C4D7-7F6A-4F31-9AC4-CD6FAF7ADD23}" type="presParOf" srcId="{ECE3CED2-7B1A-455F-935D-BBF1082DA36E}" destId="{EE3C0EED-036D-409B-9AE2-5D44EA2522FF}" srcOrd="8" destOrd="0" presId="urn:microsoft.com/office/officeart/2008/layout/LinedList"/>
    <dgm:cxn modelId="{95B7E39E-185D-4F32-909F-09FD09C6CA19}" type="presParOf" srcId="{ECE3CED2-7B1A-455F-935D-BBF1082DA36E}" destId="{3FCE0449-012A-4660-8BE0-C2BEFD795553}" srcOrd="9" destOrd="0" presId="urn:microsoft.com/office/officeart/2008/layout/LinedList"/>
    <dgm:cxn modelId="{7FB7EFD9-3710-4993-B0EF-E63127977733}" type="presParOf" srcId="{3FCE0449-012A-4660-8BE0-C2BEFD795553}" destId="{3323E70A-D6F2-4182-A2F7-EEEE66196707}" srcOrd="0" destOrd="0" presId="urn:microsoft.com/office/officeart/2008/layout/LinedList"/>
    <dgm:cxn modelId="{BD7E2F3F-876D-41ED-AAA6-B7ED1B07AE95}" type="presParOf" srcId="{3FCE0449-012A-4660-8BE0-C2BEFD795553}" destId="{C9025DF5-303D-433F-9168-1ADE38E13990}" srcOrd="1" destOrd="0" presId="urn:microsoft.com/office/officeart/2008/layout/LinedList"/>
    <dgm:cxn modelId="{FA28E8E4-C7D6-492D-8699-9830B1737658}" type="presParOf" srcId="{ECE3CED2-7B1A-455F-935D-BBF1082DA36E}" destId="{51EE7CB8-22A7-4BD9-A697-B22A586B4368}" srcOrd="10" destOrd="0" presId="urn:microsoft.com/office/officeart/2008/layout/LinedList"/>
    <dgm:cxn modelId="{2E69D184-6399-4F4D-A0E0-07F54E71FDD6}" type="presParOf" srcId="{ECE3CED2-7B1A-455F-935D-BBF1082DA36E}" destId="{E3AD6F0D-3016-409A-902B-8925A60E6F67}" srcOrd="11" destOrd="0" presId="urn:microsoft.com/office/officeart/2008/layout/LinedList"/>
    <dgm:cxn modelId="{2693EAD7-4A59-4301-9DC9-C3FFD76B75C8}" type="presParOf" srcId="{E3AD6F0D-3016-409A-902B-8925A60E6F67}" destId="{8DA30680-8B55-4560-BAFE-21C0EF3FA97C}" srcOrd="0" destOrd="0" presId="urn:microsoft.com/office/officeart/2008/layout/LinedList"/>
    <dgm:cxn modelId="{623D16ED-DBCB-4915-B34D-498D781ECFE1}" type="presParOf" srcId="{E3AD6F0D-3016-409A-902B-8925A60E6F67}" destId="{877B414B-221E-4137-AFA6-CD6D4DC73BDE}" srcOrd="1" destOrd="0" presId="urn:microsoft.com/office/officeart/2008/layout/LinedList"/>
    <dgm:cxn modelId="{00CC233D-9804-4A64-94F3-889AE37CB621}" type="presParOf" srcId="{ECE3CED2-7B1A-455F-935D-BBF1082DA36E}" destId="{855D84CE-CC60-4BAF-A992-961D5CD9DF07}" srcOrd="12" destOrd="0" presId="urn:microsoft.com/office/officeart/2008/layout/LinedList"/>
    <dgm:cxn modelId="{5B4A08A6-6B9D-45C7-9D84-5F32FA9BACAE}" type="presParOf" srcId="{ECE3CED2-7B1A-455F-935D-BBF1082DA36E}" destId="{B502B6F3-8B19-4A67-9238-84B335785D08}" srcOrd="13" destOrd="0" presId="urn:microsoft.com/office/officeart/2008/layout/LinedList"/>
    <dgm:cxn modelId="{F0A3C5D5-9D53-461C-8D6C-3DAF43A82ADD}" type="presParOf" srcId="{B502B6F3-8B19-4A67-9238-84B335785D08}" destId="{A1A7E719-4499-4BD7-AFC3-B3B7BA1D07F9}" srcOrd="0" destOrd="0" presId="urn:microsoft.com/office/officeart/2008/layout/LinedList"/>
    <dgm:cxn modelId="{2836DE4E-A8BE-4356-BC87-CB89BDA7A4D7}" type="presParOf" srcId="{B502B6F3-8B19-4A67-9238-84B335785D08}" destId="{6376E9E5-8824-449B-94B4-3DE5C332D156}" srcOrd="1" destOrd="0" presId="urn:microsoft.com/office/officeart/2008/layout/LinedList"/>
    <dgm:cxn modelId="{BFF72FCC-C8AE-49BF-88A9-7C5F68D93B6B}" type="presParOf" srcId="{ECE3CED2-7B1A-455F-935D-BBF1082DA36E}" destId="{A057BF93-EAD3-4175-9705-C19D95956FE6}" srcOrd="14" destOrd="0" presId="urn:microsoft.com/office/officeart/2008/layout/LinedList"/>
    <dgm:cxn modelId="{5EDAED93-6FC1-4AAC-B670-236CA0B9B136}" type="presParOf" srcId="{ECE3CED2-7B1A-455F-935D-BBF1082DA36E}" destId="{7D8055E6-F28D-4942-BC96-09354A06BA40}" srcOrd="15" destOrd="0" presId="urn:microsoft.com/office/officeart/2008/layout/LinedList"/>
    <dgm:cxn modelId="{700036A0-2C6A-4AC2-A9D4-93DD3D92F874}" type="presParOf" srcId="{7D8055E6-F28D-4942-BC96-09354A06BA40}" destId="{D2826CD8-37C9-44F2-9806-486AB4AF9BD9}" srcOrd="0" destOrd="0" presId="urn:microsoft.com/office/officeart/2008/layout/LinedList"/>
    <dgm:cxn modelId="{C28F4144-A833-4186-827E-BE9F082F3C4A}" type="presParOf" srcId="{7D8055E6-F28D-4942-BC96-09354A06BA40}" destId="{0EABC19C-DF5C-41BE-B0CC-A1E6BC456DB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8DABB1D-6B5B-44E1-AE6E-EF389328EC5D}" type="doc">
      <dgm:prSet loTypeId="urn:microsoft.com/office/officeart/2005/8/layout/default" loCatId="list" qsTypeId="urn:microsoft.com/office/officeart/2005/8/quickstyle/simple1" qsCatId="simple" csTypeId="urn:microsoft.com/office/officeart/2005/8/colors/accent3_2" csCatId="accent3"/>
      <dgm:spPr/>
      <dgm:t>
        <a:bodyPr/>
        <a:lstStyle/>
        <a:p>
          <a:endParaRPr lang="en-US"/>
        </a:p>
      </dgm:t>
    </dgm:pt>
    <dgm:pt modelId="{4897CF84-D6D8-426B-9096-3677635FFC78}">
      <dgm:prSet/>
      <dgm:spPr/>
      <dgm:t>
        <a:bodyPr/>
        <a:lstStyle/>
        <a:p>
          <a:r>
            <a:rPr lang="en-GB" b="0" i="0" baseline="0"/>
            <a:t>Shared platform for documenting key information </a:t>
          </a:r>
          <a:endParaRPr lang="en-US"/>
        </a:p>
      </dgm:t>
    </dgm:pt>
    <dgm:pt modelId="{C9F3ED51-9B81-4F3F-9499-77129930A88E}" type="parTrans" cxnId="{4892D947-E53C-41A4-9C30-CED304C514FF}">
      <dgm:prSet/>
      <dgm:spPr/>
      <dgm:t>
        <a:bodyPr/>
        <a:lstStyle/>
        <a:p>
          <a:endParaRPr lang="en-US"/>
        </a:p>
      </dgm:t>
    </dgm:pt>
    <dgm:pt modelId="{138B2B98-A890-48EE-B784-C5A53D4A4F64}" type="sibTrans" cxnId="{4892D947-E53C-41A4-9C30-CED304C514FF}">
      <dgm:prSet/>
      <dgm:spPr/>
      <dgm:t>
        <a:bodyPr/>
        <a:lstStyle/>
        <a:p>
          <a:endParaRPr lang="en-US"/>
        </a:p>
      </dgm:t>
    </dgm:pt>
    <dgm:pt modelId="{988F8530-CA38-4E4C-A878-2C942FCDE102}">
      <dgm:prSet/>
      <dgm:spPr/>
      <dgm:t>
        <a:bodyPr/>
        <a:lstStyle/>
        <a:p>
          <a:r>
            <a:rPr lang="en-GB" b="0" i="0" baseline="0"/>
            <a:t>Very few mandatory fields</a:t>
          </a:r>
          <a:endParaRPr lang="en-US"/>
        </a:p>
      </dgm:t>
    </dgm:pt>
    <dgm:pt modelId="{D4D137D3-C82A-4AE9-999A-AA9D2F55DF3E}" type="parTrans" cxnId="{E8DE245C-B30E-4BDB-98BB-8DAD653425B9}">
      <dgm:prSet/>
      <dgm:spPr/>
      <dgm:t>
        <a:bodyPr/>
        <a:lstStyle/>
        <a:p>
          <a:endParaRPr lang="en-US"/>
        </a:p>
      </dgm:t>
    </dgm:pt>
    <dgm:pt modelId="{1FD1A698-18D3-46AA-B84A-06752CAEB04D}" type="sibTrans" cxnId="{E8DE245C-B30E-4BDB-98BB-8DAD653425B9}">
      <dgm:prSet/>
      <dgm:spPr/>
      <dgm:t>
        <a:bodyPr/>
        <a:lstStyle/>
        <a:p>
          <a:endParaRPr lang="en-US"/>
        </a:p>
      </dgm:t>
    </dgm:pt>
    <dgm:pt modelId="{C67E9A78-810C-4361-8F70-32EC89A78EA3}">
      <dgm:prSet/>
      <dgm:spPr/>
      <dgm:t>
        <a:bodyPr/>
        <a:lstStyle/>
        <a:p>
          <a:r>
            <a:rPr lang="en-GB" b="0" i="0" baseline="0"/>
            <a:t>Real time updates – live document </a:t>
          </a:r>
          <a:endParaRPr lang="en-US"/>
        </a:p>
      </dgm:t>
    </dgm:pt>
    <dgm:pt modelId="{9E0BB3E2-B7BE-4F58-8685-412E1817D99A}" type="parTrans" cxnId="{E6A91478-65E4-413D-9946-0F8C2EEA7CA9}">
      <dgm:prSet/>
      <dgm:spPr/>
      <dgm:t>
        <a:bodyPr/>
        <a:lstStyle/>
        <a:p>
          <a:endParaRPr lang="en-US"/>
        </a:p>
      </dgm:t>
    </dgm:pt>
    <dgm:pt modelId="{7EB0932A-1123-4C90-97E9-B297FEF795FB}" type="sibTrans" cxnId="{E6A91478-65E4-413D-9946-0F8C2EEA7CA9}">
      <dgm:prSet/>
      <dgm:spPr/>
      <dgm:t>
        <a:bodyPr/>
        <a:lstStyle/>
        <a:p>
          <a:endParaRPr lang="en-US"/>
        </a:p>
      </dgm:t>
    </dgm:pt>
    <dgm:pt modelId="{0EF62D0B-1585-4BB0-B851-A5DEBE9802CE}">
      <dgm:prSet/>
      <dgm:spPr/>
      <dgm:t>
        <a:bodyPr/>
        <a:lstStyle/>
        <a:p>
          <a:r>
            <a:rPr lang="en-GB" b="0" i="0" baseline="0"/>
            <a:t>Local helpdesk first port of call (as with NCR/ digital RESPECT queries) </a:t>
          </a:r>
          <a:endParaRPr lang="en-US"/>
        </a:p>
      </dgm:t>
    </dgm:pt>
    <dgm:pt modelId="{066AD0D0-C202-4CBB-9048-2EFECB298F58}" type="parTrans" cxnId="{4163221F-9217-43ED-A0CA-D1BAA614DDB5}">
      <dgm:prSet/>
      <dgm:spPr/>
      <dgm:t>
        <a:bodyPr/>
        <a:lstStyle/>
        <a:p>
          <a:endParaRPr lang="en-US"/>
        </a:p>
      </dgm:t>
    </dgm:pt>
    <dgm:pt modelId="{22ED3755-1127-44C8-91C6-DB4CA35EFC12}" type="sibTrans" cxnId="{4163221F-9217-43ED-A0CA-D1BAA614DDB5}">
      <dgm:prSet/>
      <dgm:spPr/>
      <dgm:t>
        <a:bodyPr/>
        <a:lstStyle/>
        <a:p>
          <a:endParaRPr lang="en-US"/>
        </a:p>
      </dgm:t>
    </dgm:pt>
    <dgm:pt modelId="{C68034B0-7ABB-4F2B-88BE-FD548CB06BB7}">
      <dgm:prSet/>
      <dgm:spPr/>
      <dgm:t>
        <a:bodyPr/>
        <a:lstStyle/>
        <a:p>
          <a:r>
            <a:rPr lang="en-GB" b="0" i="0" baseline="0"/>
            <a:t>EMAS will have future access via the National </a:t>
          </a:r>
          <a:r>
            <a:rPr lang="en-GB"/>
            <a:t>R</a:t>
          </a:r>
          <a:r>
            <a:rPr lang="en-GB" b="0" i="0" baseline="0"/>
            <a:t>ecords Locator Service </a:t>
          </a:r>
          <a:endParaRPr lang="en-US"/>
        </a:p>
      </dgm:t>
    </dgm:pt>
    <dgm:pt modelId="{E97E8848-44B9-4B50-B0A8-7DC28BFAD873}" type="parTrans" cxnId="{C1044424-A61D-431E-A7E3-6F8089AB34BB}">
      <dgm:prSet/>
      <dgm:spPr/>
      <dgm:t>
        <a:bodyPr/>
        <a:lstStyle/>
        <a:p>
          <a:endParaRPr lang="en-US"/>
        </a:p>
      </dgm:t>
    </dgm:pt>
    <dgm:pt modelId="{525754E3-2299-41E5-9084-F1CEBD1C1365}" type="sibTrans" cxnId="{C1044424-A61D-431E-A7E3-6F8089AB34BB}">
      <dgm:prSet/>
      <dgm:spPr/>
      <dgm:t>
        <a:bodyPr/>
        <a:lstStyle/>
        <a:p>
          <a:endParaRPr lang="en-US"/>
        </a:p>
      </dgm:t>
    </dgm:pt>
    <dgm:pt modelId="{71434588-BB6F-4943-9709-80D26CEE6A63}" type="pres">
      <dgm:prSet presAssocID="{C8DABB1D-6B5B-44E1-AE6E-EF389328EC5D}" presName="diagram" presStyleCnt="0">
        <dgm:presLayoutVars>
          <dgm:dir/>
          <dgm:resizeHandles val="exact"/>
        </dgm:presLayoutVars>
      </dgm:prSet>
      <dgm:spPr/>
    </dgm:pt>
    <dgm:pt modelId="{D49F98CC-ED22-400F-AB20-BF7BE6CFBA6B}" type="pres">
      <dgm:prSet presAssocID="{4897CF84-D6D8-426B-9096-3677635FFC78}" presName="node" presStyleLbl="node1" presStyleIdx="0" presStyleCnt="5">
        <dgm:presLayoutVars>
          <dgm:bulletEnabled val="1"/>
        </dgm:presLayoutVars>
      </dgm:prSet>
      <dgm:spPr/>
    </dgm:pt>
    <dgm:pt modelId="{F0E6D8CF-0F1E-4ED6-881A-A2091C4032AE}" type="pres">
      <dgm:prSet presAssocID="{138B2B98-A890-48EE-B784-C5A53D4A4F64}" presName="sibTrans" presStyleCnt="0"/>
      <dgm:spPr/>
    </dgm:pt>
    <dgm:pt modelId="{DED9B355-51B3-4F19-847E-F27F4A65934F}" type="pres">
      <dgm:prSet presAssocID="{988F8530-CA38-4E4C-A878-2C942FCDE102}" presName="node" presStyleLbl="node1" presStyleIdx="1" presStyleCnt="5">
        <dgm:presLayoutVars>
          <dgm:bulletEnabled val="1"/>
        </dgm:presLayoutVars>
      </dgm:prSet>
      <dgm:spPr/>
    </dgm:pt>
    <dgm:pt modelId="{8DA73B14-FB5D-403A-99D7-E771DDF88EB4}" type="pres">
      <dgm:prSet presAssocID="{1FD1A698-18D3-46AA-B84A-06752CAEB04D}" presName="sibTrans" presStyleCnt="0"/>
      <dgm:spPr/>
    </dgm:pt>
    <dgm:pt modelId="{530230DD-9452-4B0A-BC39-1F2C1362D27A}" type="pres">
      <dgm:prSet presAssocID="{C67E9A78-810C-4361-8F70-32EC89A78EA3}" presName="node" presStyleLbl="node1" presStyleIdx="2" presStyleCnt="5">
        <dgm:presLayoutVars>
          <dgm:bulletEnabled val="1"/>
        </dgm:presLayoutVars>
      </dgm:prSet>
      <dgm:spPr/>
    </dgm:pt>
    <dgm:pt modelId="{AD266EF5-AA9B-46EF-9C26-E73E7C39F4A6}" type="pres">
      <dgm:prSet presAssocID="{7EB0932A-1123-4C90-97E9-B297FEF795FB}" presName="sibTrans" presStyleCnt="0"/>
      <dgm:spPr/>
    </dgm:pt>
    <dgm:pt modelId="{2D6340AB-BE5E-45CC-A7F1-1DEB4C6147A0}" type="pres">
      <dgm:prSet presAssocID="{0EF62D0B-1585-4BB0-B851-A5DEBE9802CE}" presName="node" presStyleLbl="node1" presStyleIdx="3" presStyleCnt="5">
        <dgm:presLayoutVars>
          <dgm:bulletEnabled val="1"/>
        </dgm:presLayoutVars>
      </dgm:prSet>
      <dgm:spPr/>
    </dgm:pt>
    <dgm:pt modelId="{13EBC01C-D534-4C58-A9B8-834503CA8C93}" type="pres">
      <dgm:prSet presAssocID="{22ED3755-1127-44C8-91C6-DB4CA35EFC12}" presName="sibTrans" presStyleCnt="0"/>
      <dgm:spPr/>
    </dgm:pt>
    <dgm:pt modelId="{990EA529-C75F-40E7-AAC8-018EA8946BA8}" type="pres">
      <dgm:prSet presAssocID="{C68034B0-7ABB-4F2B-88BE-FD548CB06BB7}" presName="node" presStyleLbl="node1" presStyleIdx="4" presStyleCnt="5">
        <dgm:presLayoutVars>
          <dgm:bulletEnabled val="1"/>
        </dgm:presLayoutVars>
      </dgm:prSet>
      <dgm:spPr/>
    </dgm:pt>
  </dgm:ptLst>
  <dgm:cxnLst>
    <dgm:cxn modelId="{87A9E801-CBEE-4C7A-AA87-F6344BF0146D}" type="presOf" srcId="{C68034B0-7ABB-4F2B-88BE-FD548CB06BB7}" destId="{990EA529-C75F-40E7-AAC8-018EA8946BA8}" srcOrd="0" destOrd="0" presId="urn:microsoft.com/office/officeart/2005/8/layout/default"/>
    <dgm:cxn modelId="{F299040A-B62B-4D55-8844-DE7A62C936D7}" type="presOf" srcId="{C67E9A78-810C-4361-8F70-32EC89A78EA3}" destId="{530230DD-9452-4B0A-BC39-1F2C1362D27A}" srcOrd="0" destOrd="0" presId="urn:microsoft.com/office/officeart/2005/8/layout/default"/>
    <dgm:cxn modelId="{4163221F-9217-43ED-A0CA-D1BAA614DDB5}" srcId="{C8DABB1D-6B5B-44E1-AE6E-EF389328EC5D}" destId="{0EF62D0B-1585-4BB0-B851-A5DEBE9802CE}" srcOrd="3" destOrd="0" parTransId="{066AD0D0-C202-4CBB-9048-2EFECB298F58}" sibTransId="{22ED3755-1127-44C8-91C6-DB4CA35EFC12}"/>
    <dgm:cxn modelId="{C1044424-A61D-431E-A7E3-6F8089AB34BB}" srcId="{C8DABB1D-6B5B-44E1-AE6E-EF389328EC5D}" destId="{C68034B0-7ABB-4F2B-88BE-FD548CB06BB7}" srcOrd="4" destOrd="0" parTransId="{E97E8848-44B9-4B50-B0A8-7DC28BFAD873}" sibTransId="{525754E3-2299-41E5-9084-F1CEBD1C1365}"/>
    <dgm:cxn modelId="{A6BD4B29-3EB0-43BD-9D91-B08F8D8B03DD}" type="presOf" srcId="{4897CF84-D6D8-426B-9096-3677635FFC78}" destId="{D49F98CC-ED22-400F-AB20-BF7BE6CFBA6B}" srcOrd="0" destOrd="0" presId="urn:microsoft.com/office/officeart/2005/8/layout/default"/>
    <dgm:cxn modelId="{E8DE245C-B30E-4BDB-98BB-8DAD653425B9}" srcId="{C8DABB1D-6B5B-44E1-AE6E-EF389328EC5D}" destId="{988F8530-CA38-4E4C-A878-2C942FCDE102}" srcOrd="1" destOrd="0" parTransId="{D4D137D3-C82A-4AE9-999A-AA9D2F55DF3E}" sibTransId="{1FD1A698-18D3-46AA-B84A-06752CAEB04D}"/>
    <dgm:cxn modelId="{4892D947-E53C-41A4-9C30-CED304C514FF}" srcId="{C8DABB1D-6B5B-44E1-AE6E-EF389328EC5D}" destId="{4897CF84-D6D8-426B-9096-3677635FFC78}" srcOrd="0" destOrd="0" parTransId="{C9F3ED51-9B81-4F3F-9499-77129930A88E}" sibTransId="{138B2B98-A890-48EE-B784-C5A53D4A4F64}"/>
    <dgm:cxn modelId="{F87F0B6E-8757-4C9B-8B03-7FB0EA2EC75E}" type="presOf" srcId="{988F8530-CA38-4E4C-A878-2C942FCDE102}" destId="{DED9B355-51B3-4F19-847E-F27F4A65934F}" srcOrd="0" destOrd="0" presId="urn:microsoft.com/office/officeart/2005/8/layout/default"/>
    <dgm:cxn modelId="{E6A91478-65E4-413D-9946-0F8C2EEA7CA9}" srcId="{C8DABB1D-6B5B-44E1-AE6E-EF389328EC5D}" destId="{C67E9A78-810C-4361-8F70-32EC89A78EA3}" srcOrd="2" destOrd="0" parTransId="{9E0BB3E2-B7BE-4F58-8685-412E1817D99A}" sibTransId="{7EB0932A-1123-4C90-97E9-B297FEF795FB}"/>
    <dgm:cxn modelId="{DE18E383-AFA4-49EF-BF2A-639C02EC05F9}" type="presOf" srcId="{0EF62D0B-1585-4BB0-B851-A5DEBE9802CE}" destId="{2D6340AB-BE5E-45CC-A7F1-1DEB4C6147A0}" srcOrd="0" destOrd="0" presId="urn:microsoft.com/office/officeart/2005/8/layout/default"/>
    <dgm:cxn modelId="{4196518C-408C-47A2-8EC7-D6B398CA160F}" type="presOf" srcId="{C8DABB1D-6B5B-44E1-AE6E-EF389328EC5D}" destId="{71434588-BB6F-4943-9709-80D26CEE6A63}" srcOrd="0" destOrd="0" presId="urn:microsoft.com/office/officeart/2005/8/layout/default"/>
    <dgm:cxn modelId="{29D933DD-DFA3-422C-801E-A1B62C2C112D}" type="presParOf" srcId="{71434588-BB6F-4943-9709-80D26CEE6A63}" destId="{D49F98CC-ED22-400F-AB20-BF7BE6CFBA6B}" srcOrd="0" destOrd="0" presId="urn:microsoft.com/office/officeart/2005/8/layout/default"/>
    <dgm:cxn modelId="{6F84010E-CB67-4577-8D0F-C0C9AF420017}" type="presParOf" srcId="{71434588-BB6F-4943-9709-80D26CEE6A63}" destId="{F0E6D8CF-0F1E-4ED6-881A-A2091C4032AE}" srcOrd="1" destOrd="0" presId="urn:microsoft.com/office/officeart/2005/8/layout/default"/>
    <dgm:cxn modelId="{92E12472-E856-4577-9F66-A5CE3B7548AD}" type="presParOf" srcId="{71434588-BB6F-4943-9709-80D26CEE6A63}" destId="{DED9B355-51B3-4F19-847E-F27F4A65934F}" srcOrd="2" destOrd="0" presId="urn:microsoft.com/office/officeart/2005/8/layout/default"/>
    <dgm:cxn modelId="{5C04B66D-A239-4B74-8F8E-61C0875BCEED}" type="presParOf" srcId="{71434588-BB6F-4943-9709-80D26CEE6A63}" destId="{8DA73B14-FB5D-403A-99D7-E771DDF88EB4}" srcOrd="3" destOrd="0" presId="urn:microsoft.com/office/officeart/2005/8/layout/default"/>
    <dgm:cxn modelId="{A35D5C0A-DFF1-4466-997B-EF0E17BFA9AB}" type="presParOf" srcId="{71434588-BB6F-4943-9709-80D26CEE6A63}" destId="{530230DD-9452-4B0A-BC39-1F2C1362D27A}" srcOrd="4" destOrd="0" presId="urn:microsoft.com/office/officeart/2005/8/layout/default"/>
    <dgm:cxn modelId="{C8CE12F0-CD9C-4CC2-9239-93EFAD6C1D61}" type="presParOf" srcId="{71434588-BB6F-4943-9709-80D26CEE6A63}" destId="{AD266EF5-AA9B-46EF-9C26-E73E7C39F4A6}" srcOrd="5" destOrd="0" presId="urn:microsoft.com/office/officeart/2005/8/layout/default"/>
    <dgm:cxn modelId="{F1BB4F81-42D4-46BF-894A-8A869BEF13AA}" type="presParOf" srcId="{71434588-BB6F-4943-9709-80D26CEE6A63}" destId="{2D6340AB-BE5E-45CC-A7F1-1DEB4C6147A0}" srcOrd="6" destOrd="0" presId="urn:microsoft.com/office/officeart/2005/8/layout/default"/>
    <dgm:cxn modelId="{819850D3-F12E-427E-AF7B-9809AFBA0331}" type="presParOf" srcId="{71434588-BB6F-4943-9709-80D26CEE6A63}" destId="{13EBC01C-D534-4C58-A9B8-834503CA8C93}" srcOrd="7" destOrd="0" presId="urn:microsoft.com/office/officeart/2005/8/layout/default"/>
    <dgm:cxn modelId="{4E203DB0-A7B7-4F86-85D5-66F5D17AB98B}" type="presParOf" srcId="{71434588-BB6F-4943-9709-80D26CEE6A63}" destId="{990EA529-C75F-40E7-AAC8-018EA8946BA8}"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D8C9368-9ACC-4D6D-91AC-7C93DA4B5E0A}"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BF142851-A62E-434F-92E1-E2048B44A666}">
      <dgm:prSet/>
      <dgm:spPr/>
      <dgm:t>
        <a:bodyPr/>
        <a:lstStyle/>
        <a:p>
          <a:r>
            <a:rPr lang="en-GB" dirty="0"/>
            <a:t>Allowing system wide colleagues to enter appropriate contact information for a person to support the sharing of key information</a:t>
          </a:r>
          <a:endParaRPr lang="en-US" dirty="0"/>
        </a:p>
      </dgm:t>
    </dgm:pt>
    <dgm:pt modelId="{9A392C67-A021-43EA-BD35-BABAB359B86C}" type="parTrans" cxnId="{E0E19AF2-73F2-490E-A500-7F12381C7039}">
      <dgm:prSet/>
      <dgm:spPr/>
      <dgm:t>
        <a:bodyPr/>
        <a:lstStyle/>
        <a:p>
          <a:endParaRPr lang="en-US"/>
        </a:p>
      </dgm:t>
    </dgm:pt>
    <dgm:pt modelId="{1B2F7AAB-6DC2-4E2C-9971-0C44A5039C9E}" type="sibTrans" cxnId="{E0E19AF2-73F2-490E-A500-7F12381C7039}">
      <dgm:prSet/>
      <dgm:spPr/>
      <dgm:t>
        <a:bodyPr/>
        <a:lstStyle/>
        <a:p>
          <a:endParaRPr lang="en-US"/>
        </a:p>
      </dgm:t>
    </dgm:pt>
    <dgm:pt modelId="{738BA24B-C009-42D0-A98D-79B274C8A872}">
      <dgm:prSet/>
      <dgm:spPr/>
      <dgm:t>
        <a:bodyPr/>
        <a:lstStyle/>
        <a:p>
          <a:r>
            <a:rPr lang="en-GB"/>
            <a:t>Contacts could include health and social care professionals, including details of domicillary care providers and care homes, specialist services, next of kin, spiritual leaders and any VCSE support </a:t>
          </a:r>
          <a:endParaRPr lang="en-US"/>
        </a:p>
      </dgm:t>
    </dgm:pt>
    <dgm:pt modelId="{B443B213-24E1-4B58-B7F4-A358B5990CF5}" type="parTrans" cxnId="{7A3341D4-6FC2-4EE3-9191-02B4280C22FC}">
      <dgm:prSet/>
      <dgm:spPr/>
      <dgm:t>
        <a:bodyPr/>
        <a:lstStyle/>
        <a:p>
          <a:endParaRPr lang="en-US"/>
        </a:p>
      </dgm:t>
    </dgm:pt>
    <dgm:pt modelId="{6EF73E4A-B39F-4AC2-9CF4-DA6BF97A6100}" type="sibTrans" cxnId="{7A3341D4-6FC2-4EE3-9191-02B4280C22FC}">
      <dgm:prSet/>
      <dgm:spPr/>
      <dgm:t>
        <a:bodyPr/>
        <a:lstStyle/>
        <a:p>
          <a:endParaRPr lang="en-US"/>
        </a:p>
      </dgm:t>
    </dgm:pt>
    <dgm:pt modelId="{49BC40ED-2654-4994-B433-E789A1BC44C3}">
      <dgm:prSet/>
      <dgm:spPr/>
      <dgm:t>
        <a:bodyPr/>
        <a:lstStyle/>
        <a:p>
          <a:r>
            <a:rPr lang="en-GB"/>
            <a:t>Allows identification of both carers and any carer responsibilities the person has</a:t>
          </a:r>
          <a:endParaRPr lang="en-US"/>
        </a:p>
      </dgm:t>
    </dgm:pt>
    <dgm:pt modelId="{79FD344A-FA80-41D8-A35D-74A6F3E00055}" type="parTrans" cxnId="{3C03EC92-8136-45E2-835E-2DDA1FF76B41}">
      <dgm:prSet/>
      <dgm:spPr/>
      <dgm:t>
        <a:bodyPr/>
        <a:lstStyle/>
        <a:p>
          <a:endParaRPr lang="en-US"/>
        </a:p>
      </dgm:t>
    </dgm:pt>
    <dgm:pt modelId="{AB2493F9-F416-4B00-84FF-79B967D020BB}" type="sibTrans" cxnId="{3C03EC92-8136-45E2-835E-2DDA1FF76B41}">
      <dgm:prSet/>
      <dgm:spPr/>
      <dgm:t>
        <a:bodyPr/>
        <a:lstStyle/>
        <a:p>
          <a:endParaRPr lang="en-US"/>
        </a:p>
      </dgm:t>
    </dgm:pt>
    <dgm:pt modelId="{24BF3EF9-D791-4C75-8C4B-E9FB08586930}">
      <dgm:prSet/>
      <dgm:spPr/>
      <dgm:t>
        <a:bodyPr/>
        <a:lstStyle/>
        <a:p>
          <a:r>
            <a:rPr lang="en-GB"/>
            <a:t>A phone number, email, role and organisation can be recorded as appropriate  </a:t>
          </a:r>
          <a:endParaRPr lang="en-US"/>
        </a:p>
      </dgm:t>
    </dgm:pt>
    <dgm:pt modelId="{35B61D29-4DC7-428C-BFA6-E53F333411D6}" type="parTrans" cxnId="{898B2F25-B9CA-47BE-9F5C-96DC9A8804C0}">
      <dgm:prSet/>
      <dgm:spPr/>
      <dgm:t>
        <a:bodyPr/>
        <a:lstStyle/>
        <a:p>
          <a:endParaRPr lang="en-US"/>
        </a:p>
      </dgm:t>
    </dgm:pt>
    <dgm:pt modelId="{908FFD1A-B446-4E92-BBB7-EBF2013DC4CF}" type="sibTrans" cxnId="{898B2F25-B9CA-47BE-9F5C-96DC9A8804C0}">
      <dgm:prSet/>
      <dgm:spPr/>
      <dgm:t>
        <a:bodyPr/>
        <a:lstStyle/>
        <a:p>
          <a:endParaRPr lang="en-US"/>
        </a:p>
      </dgm:t>
    </dgm:pt>
    <dgm:pt modelId="{E34B02D5-C80C-43F3-B0E5-311AC8FCB345}">
      <dgm:prSet/>
      <dgm:spPr/>
      <dgm:t>
        <a:bodyPr/>
        <a:lstStyle/>
        <a:p>
          <a:r>
            <a:rPr lang="en-GB"/>
            <a:t>There is a free text option to add any relevant information in relation to the contact</a:t>
          </a:r>
          <a:endParaRPr lang="en-US"/>
        </a:p>
      </dgm:t>
    </dgm:pt>
    <dgm:pt modelId="{4477B56B-812B-42A5-9726-DDC73D407EAF}" type="parTrans" cxnId="{9734C8FE-392B-4F06-B05E-B1FB6AA4A150}">
      <dgm:prSet/>
      <dgm:spPr/>
      <dgm:t>
        <a:bodyPr/>
        <a:lstStyle/>
        <a:p>
          <a:endParaRPr lang="en-US"/>
        </a:p>
      </dgm:t>
    </dgm:pt>
    <dgm:pt modelId="{E0E77457-5580-4541-B929-D4D3254C16A4}" type="sibTrans" cxnId="{9734C8FE-392B-4F06-B05E-B1FB6AA4A150}">
      <dgm:prSet/>
      <dgm:spPr/>
      <dgm:t>
        <a:bodyPr/>
        <a:lstStyle/>
        <a:p>
          <a:endParaRPr lang="en-US"/>
        </a:p>
      </dgm:t>
    </dgm:pt>
    <dgm:pt modelId="{000EB441-51C4-4CA5-BFAF-7F3D519789AC}" type="pres">
      <dgm:prSet presAssocID="{9D8C9368-9ACC-4D6D-91AC-7C93DA4B5E0A}" presName="linear" presStyleCnt="0">
        <dgm:presLayoutVars>
          <dgm:animLvl val="lvl"/>
          <dgm:resizeHandles val="exact"/>
        </dgm:presLayoutVars>
      </dgm:prSet>
      <dgm:spPr/>
    </dgm:pt>
    <dgm:pt modelId="{8D981DEC-5BA8-45DF-983F-8066C1C0885A}" type="pres">
      <dgm:prSet presAssocID="{BF142851-A62E-434F-92E1-E2048B44A666}" presName="parentText" presStyleLbl="node1" presStyleIdx="0" presStyleCnt="5">
        <dgm:presLayoutVars>
          <dgm:chMax val="0"/>
          <dgm:bulletEnabled val="1"/>
        </dgm:presLayoutVars>
      </dgm:prSet>
      <dgm:spPr/>
    </dgm:pt>
    <dgm:pt modelId="{16DE1D28-F2BE-46A1-8EF3-96DADC2AA08B}" type="pres">
      <dgm:prSet presAssocID="{1B2F7AAB-6DC2-4E2C-9971-0C44A5039C9E}" presName="spacer" presStyleCnt="0"/>
      <dgm:spPr/>
    </dgm:pt>
    <dgm:pt modelId="{9F093931-43C6-4D11-BBE5-9CC205C16150}" type="pres">
      <dgm:prSet presAssocID="{738BA24B-C009-42D0-A98D-79B274C8A872}" presName="parentText" presStyleLbl="node1" presStyleIdx="1" presStyleCnt="5">
        <dgm:presLayoutVars>
          <dgm:chMax val="0"/>
          <dgm:bulletEnabled val="1"/>
        </dgm:presLayoutVars>
      </dgm:prSet>
      <dgm:spPr/>
    </dgm:pt>
    <dgm:pt modelId="{D3EFF4EA-F630-4D01-B97C-F864D069282E}" type="pres">
      <dgm:prSet presAssocID="{6EF73E4A-B39F-4AC2-9CF4-DA6BF97A6100}" presName="spacer" presStyleCnt="0"/>
      <dgm:spPr/>
    </dgm:pt>
    <dgm:pt modelId="{ACA4CBE5-F61B-43B5-AB78-C2E65C65BFDD}" type="pres">
      <dgm:prSet presAssocID="{49BC40ED-2654-4994-B433-E789A1BC44C3}" presName="parentText" presStyleLbl="node1" presStyleIdx="2" presStyleCnt="5">
        <dgm:presLayoutVars>
          <dgm:chMax val="0"/>
          <dgm:bulletEnabled val="1"/>
        </dgm:presLayoutVars>
      </dgm:prSet>
      <dgm:spPr/>
    </dgm:pt>
    <dgm:pt modelId="{3432F3B9-1DF6-45D6-9448-15A1B9AB880A}" type="pres">
      <dgm:prSet presAssocID="{AB2493F9-F416-4B00-84FF-79B967D020BB}" presName="spacer" presStyleCnt="0"/>
      <dgm:spPr/>
    </dgm:pt>
    <dgm:pt modelId="{803AFD89-65AD-4D76-8D54-0E7087E5A7DD}" type="pres">
      <dgm:prSet presAssocID="{24BF3EF9-D791-4C75-8C4B-E9FB08586930}" presName="parentText" presStyleLbl="node1" presStyleIdx="3" presStyleCnt="5">
        <dgm:presLayoutVars>
          <dgm:chMax val="0"/>
          <dgm:bulletEnabled val="1"/>
        </dgm:presLayoutVars>
      </dgm:prSet>
      <dgm:spPr/>
    </dgm:pt>
    <dgm:pt modelId="{6BA859BE-EB37-40D5-8B43-FCC111156B37}" type="pres">
      <dgm:prSet presAssocID="{908FFD1A-B446-4E92-BBB7-EBF2013DC4CF}" presName="spacer" presStyleCnt="0"/>
      <dgm:spPr/>
    </dgm:pt>
    <dgm:pt modelId="{1BE2D410-474D-4B03-BD23-8C38B3B26DFA}" type="pres">
      <dgm:prSet presAssocID="{E34B02D5-C80C-43F3-B0E5-311AC8FCB345}" presName="parentText" presStyleLbl="node1" presStyleIdx="4" presStyleCnt="5">
        <dgm:presLayoutVars>
          <dgm:chMax val="0"/>
          <dgm:bulletEnabled val="1"/>
        </dgm:presLayoutVars>
      </dgm:prSet>
      <dgm:spPr/>
    </dgm:pt>
  </dgm:ptLst>
  <dgm:cxnLst>
    <dgm:cxn modelId="{A4BCB414-55DF-4C4F-AC4F-8F8F5BA1380D}" type="presOf" srcId="{9D8C9368-9ACC-4D6D-91AC-7C93DA4B5E0A}" destId="{000EB441-51C4-4CA5-BFAF-7F3D519789AC}" srcOrd="0" destOrd="0" presId="urn:microsoft.com/office/officeart/2005/8/layout/vList2"/>
    <dgm:cxn modelId="{70134218-4018-4E7A-9E46-450A88D394EC}" type="presOf" srcId="{24BF3EF9-D791-4C75-8C4B-E9FB08586930}" destId="{803AFD89-65AD-4D76-8D54-0E7087E5A7DD}" srcOrd="0" destOrd="0" presId="urn:microsoft.com/office/officeart/2005/8/layout/vList2"/>
    <dgm:cxn modelId="{898B2F25-B9CA-47BE-9F5C-96DC9A8804C0}" srcId="{9D8C9368-9ACC-4D6D-91AC-7C93DA4B5E0A}" destId="{24BF3EF9-D791-4C75-8C4B-E9FB08586930}" srcOrd="3" destOrd="0" parTransId="{35B61D29-4DC7-428C-BFA6-E53F333411D6}" sibTransId="{908FFD1A-B446-4E92-BBB7-EBF2013DC4CF}"/>
    <dgm:cxn modelId="{3C03EC92-8136-45E2-835E-2DDA1FF76B41}" srcId="{9D8C9368-9ACC-4D6D-91AC-7C93DA4B5E0A}" destId="{49BC40ED-2654-4994-B433-E789A1BC44C3}" srcOrd="2" destOrd="0" parTransId="{79FD344A-FA80-41D8-A35D-74A6F3E00055}" sibTransId="{AB2493F9-F416-4B00-84FF-79B967D020BB}"/>
    <dgm:cxn modelId="{1ED261AF-77FF-491B-A88C-D8EF6ECB621F}" type="presOf" srcId="{BF142851-A62E-434F-92E1-E2048B44A666}" destId="{8D981DEC-5BA8-45DF-983F-8066C1C0885A}" srcOrd="0" destOrd="0" presId="urn:microsoft.com/office/officeart/2005/8/layout/vList2"/>
    <dgm:cxn modelId="{A3BDD1B4-9144-45DE-8340-98B645C5DC81}" type="presOf" srcId="{49BC40ED-2654-4994-B433-E789A1BC44C3}" destId="{ACA4CBE5-F61B-43B5-AB78-C2E65C65BFDD}" srcOrd="0" destOrd="0" presId="urn:microsoft.com/office/officeart/2005/8/layout/vList2"/>
    <dgm:cxn modelId="{858D5FD2-19E6-40C0-847F-87AC7B0656FD}" type="presOf" srcId="{738BA24B-C009-42D0-A98D-79B274C8A872}" destId="{9F093931-43C6-4D11-BBE5-9CC205C16150}" srcOrd="0" destOrd="0" presId="urn:microsoft.com/office/officeart/2005/8/layout/vList2"/>
    <dgm:cxn modelId="{7A3341D4-6FC2-4EE3-9191-02B4280C22FC}" srcId="{9D8C9368-9ACC-4D6D-91AC-7C93DA4B5E0A}" destId="{738BA24B-C009-42D0-A98D-79B274C8A872}" srcOrd="1" destOrd="0" parTransId="{B443B213-24E1-4B58-B7F4-A358B5990CF5}" sibTransId="{6EF73E4A-B39F-4AC2-9CF4-DA6BF97A6100}"/>
    <dgm:cxn modelId="{FC78F4F1-47A3-4347-974E-85E47B586A85}" type="presOf" srcId="{E34B02D5-C80C-43F3-B0E5-311AC8FCB345}" destId="{1BE2D410-474D-4B03-BD23-8C38B3B26DFA}" srcOrd="0" destOrd="0" presId="urn:microsoft.com/office/officeart/2005/8/layout/vList2"/>
    <dgm:cxn modelId="{E0E19AF2-73F2-490E-A500-7F12381C7039}" srcId="{9D8C9368-9ACC-4D6D-91AC-7C93DA4B5E0A}" destId="{BF142851-A62E-434F-92E1-E2048B44A666}" srcOrd="0" destOrd="0" parTransId="{9A392C67-A021-43EA-BD35-BABAB359B86C}" sibTransId="{1B2F7AAB-6DC2-4E2C-9971-0C44A5039C9E}"/>
    <dgm:cxn modelId="{9734C8FE-392B-4F06-B05E-B1FB6AA4A150}" srcId="{9D8C9368-9ACC-4D6D-91AC-7C93DA4B5E0A}" destId="{E34B02D5-C80C-43F3-B0E5-311AC8FCB345}" srcOrd="4" destOrd="0" parTransId="{4477B56B-812B-42A5-9726-DDC73D407EAF}" sibTransId="{E0E77457-5580-4541-B929-D4D3254C16A4}"/>
    <dgm:cxn modelId="{A8444E0E-5A88-4105-944D-8A2AB708A599}" type="presParOf" srcId="{000EB441-51C4-4CA5-BFAF-7F3D519789AC}" destId="{8D981DEC-5BA8-45DF-983F-8066C1C0885A}" srcOrd="0" destOrd="0" presId="urn:microsoft.com/office/officeart/2005/8/layout/vList2"/>
    <dgm:cxn modelId="{D1D5D9FD-B4CC-4247-A1A0-CD87300979C5}" type="presParOf" srcId="{000EB441-51C4-4CA5-BFAF-7F3D519789AC}" destId="{16DE1D28-F2BE-46A1-8EF3-96DADC2AA08B}" srcOrd="1" destOrd="0" presId="urn:microsoft.com/office/officeart/2005/8/layout/vList2"/>
    <dgm:cxn modelId="{0F84C612-582C-4D95-B23D-A27DA81CD440}" type="presParOf" srcId="{000EB441-51C4-4CA5-BFAF-7F3D519789AC}" destId="{9F093931-43C6-4D11-BBE5-9CC205C16150}" srcOrd="2" destOrd="0" presId="urn:microsoft.com/office/officeart/2005/8/layout/vList2"/>
    <dgm:cxn modelId="{AED44A8F-0C00-4696-B3FB-86230A2B40B6}" type="presParOf" srcId="{000EB441-51C4-4CA5-BFAF-7F3D519789AC}" destId="{D3EFF4EA-F630-4D01-B97C-F864D069282E}" srcOrd="3" destOrd="0" presId="urn:microsoft.com/office/officeart/2005/8/layout/vList2"/>
    <dgm:cxn modelId="{A987FC3E-10D3-48AF-909B-725A1A540ADC}" type="presParOf" srcId="{000EB441-51C4-4CA5-BFAF-7F3D519789AC}" destId="{ACA4CBE5-F61B-43B5-AB78-C2E65C65BFDD}" srcOrd="4" destOrd="0" presId="urn:microsoft.com/office/officeart/2005/8/layout/vList2"/>
    <dgm:cxn modelId="{711CAD25-9B49-441B-B3A6-A7451CC83899}" type="presParOf" srcId="{000EB441-51C4-4CA5-BFAF-7F3D519789AC}" destId="{3432F3B9-1DF6-45D6-9448-15A1B9AB880A}" srcOrd="5" destOrd="0" presId="urn:microsoft.com/office/officeart/2005/8/layout/vList2"/>
    <dgm:cxn modelId="{5C4A7658-8095-4E9A-AF37-CABFDCE4BF31}" type="presParOf" srcId="{000EB441-51C4-4CA5-BFAF-7F3D519789AC}" destId="{803AFD89-65AD-4D76-8D54-0E7087E5A7DD}" srcOrd="6" destOrd="0" presId="urn:microsoft.com/office/officeart/2005/8/layout/vList2"/>
    <dgm:cxn modelId="{83AEE2BE-9085-4F59-81CD-75F637141AFA}" type="presParOf" srcId="{000EB441-51C4-4CA5-BFAF-7F3D519789AC}" destId="{6BA859BE-EB37-40D5-8B43-FCC111156B37}" srcOrd="7" destOrd="0" presId="urn:microsoft.com/office/officeart/2005/8/layout/vList2"/>
    <dgm:cxn modelId="{FC177079-91D5-4368-89EF-4DD835344F47}" type="presParOf" srcId="{000EB441-51C4-4CA5-BFAF-7F3D519789AC}" destId="{1BE2D410-474D-4B03-BD23-8C38B3B26DFA}"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312911-A618-438F-829F-A4E03F7068D7}">
      <dsp:nvSpPr>
        <dsp:cNvPr id="0" name=""/>
        <dsp:cNvSpPr/>
      </dsp:nvSpPr>
      <dsp:spPr>
        <a:xfrm>
          <a:off x="0" y="0"/>
          <a:ext cx="11520000"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D1DDAEAA-52FD-4796-94F4-BBACB4D38F3D}">
      <dsp:nvSpPr>
        <dsp:cNvPr id="0" name=""/>
        <dsp:cNvSpPr/>
      </dsp:nvSpPr>
      <dsp:spPr>
        <a:xfrm>
          <a:off x="0" y="0"/>
          <a:ext cx="11520000" cy="63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kern="1200"/>
            <a:t>Contact details </a:t>
          </a:r>
          <a:endParaRPr lang="en-US" sz="2900" kern="1200"/>
        </a:p>
      </dsp:txBody>
      <dsp:txXfrm>
        <a:off x="0" y="0"/>
        <a:ext cx="11520000" cy="630000"/>
      </dsp:txXfrm>
    </dsp:sp>
    <dsp:sp modelId="{FE60CE90-36F2-40F3-9E6C-F02C2D6311CC}">
      <dsp:nvSpPr>
        <dsp:cNvPr id="0" name=""/>
        <dsp:cNvSpPr/>
      </dsp:nvSpPr>
      <dsp:spPr>
        <a:xfrm>
          <a:off x="0" y="630000"/>
          <a:ext cx="11520000"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75E486BC-206F-4443-AEDB-E99D687CF63E}">
      <dsp:nvSpPr>
        <dsp:cNvPr id="0" name=""/>
        <dsp:cNvSpPr/>
      </dsp:nvSpPr>
      <dsp:spPr>
        <a:xfrm>
          <a:off x="0" y="630000"/>
          <a:ext cx="11520000" cy="63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kern="1200"/>
            <a:t>Spiritual and psychological needs</a:t>
          </a:r>
          <a:endParaRPr lang="en-US" sz="2900" kern="1200"/>
        </a:p>
      </dsp:txBody>
      <dsp:txXfrm>
        <a:off x="0" y="630000"/>
        <a:ext cx="11520000" cy="630000"/>
      </dsp:txXfrm>
    </dsp:sp>
    <dsp:sp modelId="{88C2DA9C-8C79-438A-9354-908379B75F6D}">
      <dsp:nvSpPr>
        <dsp:cNvPr id="0" name=""/>
        <dsp:cNvSpPr/>
      </dsp:nvSpPr>
      <dsp:spPr>
        <a:xfrm>
          <a:off x="0" y="1260000"/>
          <a:ext cx="11520000"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9DF20984-205F-4A5C-8781-4D0E93D36511}">
      <dsp:nvSpPr>
        <dsp:cNvPr id="0" name=""/>
        <dsp:cNvSpPr/>
      </dsp:nvSpPr>
      <dsp:spPr>
        <a:xfrm>
          <a:off x="0" y="1260000"/>
          <a:ext cx="11520000" cy="63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kern="1200"/>
            <a:t>Plan for pets </a:t>
          </a:r>
          <a:endParaRPr lang="en-US" sz="2900" kern="1200"/>
        </a:p>
      </dsp:txBody>
      <dsp:txXfrm>
        <a:off x="0" y="1260000"/>
        <a:ext cx="11520000" cy="630000"/>
      </dsp:txXfrm>
    </dsp:sp>
    <dsp:sp modelId="{4B9ABF2C-EB10-4FF5-9111-4EAABA47CCC4}">
      <dsp:nvSpPr>
        <dsp:cNvPr id="0" name=""/>
        <dsp:cNvSpPr/>
      </dsp:nvSpPr>
      <dsp:spPr>
        <a:xfrm>
          <a:off x="0" y="1890000"/>
          <a:ext cx="11520000"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181913FF-B3A4-4FBA-944F-024794F167EE}">
      <dsp:nvSpPr>
        <dsp:cNvPr id="0" name=""/>
        <dsp:cNvSpPr/>
      </dsp:nvSpPr>
      <dsp:spPr>
        <a:xfrm>
          <a:off x="0" y="1890000"/>
          <a:ext cx="11520000" cy="63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kern="1200"/>
            <a:t>Advance care planning</a:t>
          </a:r>
          <a:endParaRPr lang="en-US" sz="2900" kern="1200"/>
        </a:p>
      </dsp:txBody>
      <dsp:txXfrm>
        <a:off x="0" y="1890000"/>
        <a:ext cx="11520000" cy="630000"/>
      </dsp:txXfrm>
    </dsp:sp>
    <dsp:sp modelId="{4763021B-1948-4438-9B1B-CC6EB7361D16}">
      <dsp:nvSpPr>
        <dsp:cNvPr id="0" name=""/>
        <dsp:cNvSpPr/>
      </dsp:nvSpPr>
      <dsp:spPr>
        <a:xfrm>
          <a:off x="0" y="2520000"/>
          <a:ext cx="11520000"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3E651A4B-DCB4-497B-AE19-635DCA595B97}">
      <dsp:nvSpPr>
        <dsp:cNvPr id="0" name=""/>
        <dsp:cNvSpPr/>
      </dsp:nvSpPr>
      <dsp:spPr>
        <a:xfrm>
          <a:off x="0" y="2520000"/>
          <a:ext cx="11520000" cy="63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kern="1200"/>
            <a:t>Medications </a:t>
          </a:r>
          <a:endParaRPr lang="en-US" sz="2900" kern="1200"/>
        </a:p>
      </dsp:txBody>
      <dsp:txXfrm>
        <a:off x="0" y="2520000"/>
        <a:ext cx="11520000" cy="630000"/>
      </dsp:txXfrm>
    </dsp:sp>
    <dsp:sp modelId="{96D2E4A4-68EA-4E0F-AF03-6F39D6FAD433}">
      <dsp:nvSpPr>
        <dsp:cNvPr id="0" name=""/>
        <dsp:cNvSpPr/>
      </dsp:nvSpPr>
      <dsp:spPr>
        <a:xfrm>
          <a:off x="0" y="3150000"/>
          <a:ext cx="11520000"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7C2C3E40-4E95-41A4-B6AD-15625B5C8359}">
      <dsp:nvSpPr>
        <dsp:cNvPr id="0" name=""/>
        <dsp:cNvSpPr/>
      </dsp:nvSpPr>
      <dsp:spPr>
        <a:xfrm>
          <a:off x="0" y="3150000"/>
          <a:ext cx="11520000" cy="63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kern="1200"/>
            <a:t>Equipment</a:t>
          </a:r>
          <a:endParaRPr lang="en-US" sz="2900" kern="1200"/>
        </a:p>
      </dsp:txBody>
      <dsp:txXfrm>
        <a:off x="0" y="3150000"/>
        <a:ext cx="11520000" cy="630000"/>
      </dsp:txXfrm>
    </dsp:sp>
    <dsp:sp modelId="{AB1592D2-D0A4-4C89-B7D6-D8C2D9B01DA7}">
      <dsp:nvSpPr>
        <dsp:cNvPr id="0" name=""/>
        <dsp:cNvSpPr/>
      </dsp:nvSpPr>
      <dsp:spPr>
        <a:xfrm>
          <a:off x="0" y="3780000"/>
          <a:ext cx="11520000"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D03819A9-A1C7-4168-881A-D10D0C5E8F52}">
      <dsp:nvSpPr>
        <dsp:cNvPr id="0" name=""/>
        <dsp:cNvSpPr/>
      </dsp:nvSpPr>
      <dsp:spPr>
        <a:xfrm>
          <a:off x="0" y="3780000"/>
          <a:ext cx="11520000" cy="63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kern="1200"/>
            <a:t>Access</a:t>
          </a:r>
          <a:endParaRPr lang="en-US" sz="2900" kern="1200"/>
        </a:p>
      </dsp:txBody>
      <dsp:txXfrm>
        <a:off x="0" y="3780000"/>
        <a:ext cx="11520000" cy="630000"/>
      </dsp:txXfrm>
    </dsp:sp>
    <dsp:sp modelId="{82D8FA71-A8F7-4110-A6A1-B3646D988EC2}">
      <dsp:nvSpPr>
        <dsp:cNvPr id="0" name=""/>
        <dsp:cNvSpPr/>
      </dsp:nvSpPr>
      <dsp:spPr>
        <a:xfrm>
          <a:off x="0" y="4410000"/>
          <a:ext cx="11520000"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60D63B7F-5833-49A3-8A05-55CFFE3DF823}">
      <dsp:nvSpPr>
        <dsp:cNvPr id="0" name=""/>
        <dsp:cNvSpPr/>
      </dsp:nvSpPr>
      <dsp:spPr>
        <a:xfrm>
          <a:off x="0" y="4410000"/>
          <a:ext cx="11520000" cy="63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kern="1200"/>
            <a:t>Family / carer involvement  </a:t>
          </a:r>
          <a:endParaRPr lang="en-US" sz="2900" kern="1200"/>
        </a:p>
      </dsp:txBody>
      <dsp:txXfrm>
        <a:off x="0" y="4410000"/>
        <a:ext cx="11520000" cy="63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299E56-85AD-4886-87D4-9F630DE32385}">
      <dsp:nvSpPr>
        <dsp:cNvPr id="0" name=""/>
        <dsp:cNvSpPr/>
      </dsp:nvSpPr>
      <dsp:spPr>
        <a:xfrm>
          <a:off x="0" y="0"/>
          <a:ext cx="115200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6EFA70A-8E02-47E0-A699-A0ED4B5133C8}">
      <dsp:nvSpPr>
        <dsp:cNvPr id="0" name=""/>
        <dsp:cNvSpPr/>
      </dsp:nvSpPr>
      <dsp:spPr>
        <a:xfrm>
          <a:off x="0" y="0"/>
          <a:ext cx="11520000" cy="63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b="0" i="0" kern="1200"/>
            <a:t>Key contacts</a:t>
          </a:r>
          <a:endParaRPr lang="en-US" sz="2900" kern="1200"/>
        </a:p>
      </dsp:txBody>
      <dsp:txXfrm>
        <a:off x="0" y="0"/>
        <a:ext cx="11520000" cy="630000"/>
      </dsp:txXfrm>
    </dsp:sp>
    <dsp:sp modelId="{B85A3158-458A-4507-AF8C-4D874469B6F4}">
      <dsp:nvSpPr>
        <dsp:cNvPr id="0" name=""/>
        <dsp:cNvSpPr/>
      </dsp:nvSpPr>
      <dsp:spPr>
        <a:xfrm>
          <a:off x="0" y="630000"/>
          <a:ext cx="115200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D799E77-6D1B-4B0B-912A-37F342BDFFDC}">
      <dsp:nvSpPr>
        <dsp:cNvPr id="0" name=""/>
        <dsp:cNvSpPr/>
      </dsp:nvSpPr>
      <dsp:spPr>
        <a:xfrm>
          <a:off x="0" y="630000"/>
          <a:ext cx="11520000" cy="63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b="0" i="0" kern="1200"/>
            <a:t>Record what I want in my own words</a:t>
          </a:r>
          <a:endParaRPr lang="en-US" sz="2900" kern="1200"/>
        </a:p>
      </dsp:txBody>
      <dsp:txXfrm>
        <a:off x="0" y="630000"/>
        <a:ext cx="11520000" cy="630000"/>
      </dsp:txXfrm>
    </dsp:sp>
    <dsp:sp modelId="{FED45B15-74FA-4B20-B383-1879C80439F0}">
      <dsp:nvSpPr>
        <dsp:cNvPr id="0" name=""/>
        <dsp:cNvSpPr/>
      </dsp:nvSpPr>
      <dsp:spPr>
        <a:xfrm>
          <a:off x="0" y="1260000"/>
          <a:ext cx="115200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E58631D-10D3-46D7-B29C-3BAB00D2F4C6}">
      <dsp:nvSpPr>
        <dsp:cNvPr id="0" name=""/>
        <dsp:cNvSpPr/>
      </dsp:nvSpPr>
      <dsp:spPr>
        <a:xfrm>
          <a:off x="0" y="1260000"/>
          <a:ext cx="11520000" cy="63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b="0" i="0" kern="1200"/>
            <a:t>My husband had dementia, words had to be used carefully </a:t>
          </a:r>
          <a:endParaRPr lang="en-US" sz="2900" kern="1200"/>
        </a:p>
      </dsp:txBody>
      <dsp:txXfrm>
        <a:off x="0" y="1260000"/>
        <a:ext cx="11520000" cy="630000"/>
      </dsp:txXfrm>
    </dsp:sp>
    <dsp:sp modelId="{0792051E-E7A2-4FA4-AE54-370371FC9A89}">
      <dsp:nvSpPr>
        <dsp:cNvPr id="0" name=""/>
        <dsp:cNvSpPr/>
      </dsp:nvSpPr>
      <dsp:spPr>
        <a:xfrm>
          <a:off x="0" y="1890000"/>
          <a:ext cx="115200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6878CA1-3CAC-4C0C-A3D1-0F5D41C2611F}">
      <dsp:nvSpPr>
        <dsp:cNvPr id="0" name=""/>
        <dsp:cNvSpPr/>
      </dsp:nvSpPr>
      <dsp:spPr>
        <a:xfrm>
          <a:off x="0" y="1890000"/>
          <a:ext cx="11520000" cy="63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b="0" i="0" kern="1200"/>
            <a:t>Access and equipment </a:t>
          </a:r>
          <a:endParaRPr lang="en-US" sz="2900" kern="1200"/>
        </a:p>
      </dsp:txBody>
      <dsp:txXfrm>
        <a:off x="0" y="1890000"/>
        <a:ext cx="11520000" cy="630000"/>
      </dsp:txXfrm>
    </dsp:sp>
    <dsp:sp modelId="{EE3C0EED-036D-409B-9AE2-5D44EA2522FF}">
      <dsp:nvSpPr>
        <dsp:cNvPr id="0" name=""/>
        <dsp:cNvSpPr/>
      </dsp:nvSpPr>
      <dsp:spPr>
        <a:xfrm>
          <a:off x="0" y="2520000"/>
          <a:ext cx="115200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323E70A-D6F2-4182-A2F7-EEEE66196707}">
      <dsp:nvSpPr>
        <dsp:cNvPr id="0" name=""/>
        <dsp:cNvSpPr/>
      </dsp:nvSpPr>
      <dsp:spPr>
        <a:xfrm>
          <a:off x="0" y="2520000"/>
          <a:ext cx="11520000" cy="63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b="0" i="0" kern="1200"/>
            <a:t>My pet</a:t>
          </a:r>
          <a:endParaRPr lang="en-US" sz="2900" kern="1200"/>
        </a:p>
      </dsp:txBody>
      <dsp:txXfrm>
        <a:off x="0" y="2520000"/>
        <a:ext cx="11520000" cy="630000"/>
      </dsp:txXfrm>
    </dsp:sp>
    <dsp:sp modelId="{51EE7CB8-22A7-4BD9-A697-B22A586B4368}">
      <dsp:nvSpPr>
        <dsp:cNvPr id="0" name=""/>
        <dsp:cNvSpPr/>
      </dsp:nvSpPr>
      <dsp:spPr>
        <a:xfrm>
          <a:off x="0" y="3150000"/>
          <a:ext cx="115200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A30680-8B55-4560-BAFE-21C0EF3FA97C}">
      <dsp:nvSpPr>
        <dsp:cNvPr id="0" name=""/>
        <dsp:cNvSpPr/>
      </dsp:nvSpPr>
      <dsp:spPr>
        <a:xfrm>
          <a:off x="0" y="3150000"/>
          <a:ext cx="11520000" cy="63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b="0" i="0" kern="1200"/>
            <a:t>Who you can speak to “about me”</a:t>
          </a:r>
          <a:endParaRPr lang="en-US" sz="2900" kern="1200"/>
        </a:p>
      </dsp:txBody>
      <dsp:txXfrm>
        <a:off x="0" y="3150000"/>
        <a:ext cx="11520000" cy="630000"/>
      </dsp:txXfrm>
    </dsp:sp>
    <dsp:sp modelId="{855D84CE-CC60-4BAF-A992-961D5CD9DF07}">
      <dsp:nvSpPr>
        <dsp:cNvPr id="0" name=""/>
        <dsp:cNvSpPr/>
      </dsp:nvSpPr>
      <dsp:spPr>
        <a:xfrm>
          <a:off x="0" y="3780000"/>
          <a:ext cx="115200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1A7E719-4499-4BD7-AFC3-B3B7BA1D07F9}">
      <dsp:nvSpPr>
        <dsp:cNvPr id="0" name=""/>
        <dsp:cNvSpPr/>
      </dsp:nvSpPr>
      <dsp:spPr>
        <a:xfrm>
          <a:off x="0" y="3780000"/>
          <a:ext cx="11520000" cy="63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b="0" i="0" kern="1200" dirty="0"/>
            <a:t>Less repeating information</a:t>
          </a:r>
          <a:endParaRPr lang="en-US" sz="2900" kern="1200" dirty="0"/>
        </a:p>
      </dsp:txBody>
      <dsp:txXfrm>
        <a:off x="0" y="3780000"/>
        <a:ext cx="11520000" cy="630000"/>
      </dsp:txXfrm>
    </dsp:sp>
    <dsp:sp modelId="{A057BF93-EAD3-4175-9705-C19D95956FE6}">
      <dsp:nvSpPr>
        <dsp:cNvPr id="0" name=""/>
        <dsp:cNvSpPr/>
      </dsp:nvSpPr>
      <dsp:spPr>
        <a:xfrm>
          <a:off x="0" y="4410000"/>
          <a:ext cx="115200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2826CD8-37C9-44F2-9806-486AB4AF9BD9}">
      <dsp:nvSpPr>
        <dsp:cNvPr id="0" name=""/>
        <dsp:cNvSpPr/>
      </dsp:nvSpPr>
      <dsp:spPr>
        <a:xfrm>
          <a:off x="0" y="4410000"/>
          <a:ext cx="11520000" cy="63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b="0" i="0" kern="1200"/>
            <a:t>The 3am “need to know”</a:t>
          </a:r>
          <a:endParaRPr lang="en-US" sz="2900" kern="1200"/>
        </a:p>
      </dsp:txBody>
      <dsp:txXfrm>
        <a:off x="0" y="4410000"/>
        <a:ext cx="11520000" cy="63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9F98CC-ED22-400F-AB20-BF7BE6CFBA6B}">
      <dsp:nvSpPr>
        <dsp:cNvPr id="0" name=""/>
        <dsp:cNvSpPr/>
      </dsp:nvSpPr>
      <dsp:spPr>
        <a:xfrm>
          <a:off x="0" y="179999"/>
          <a:ext cx="3600000" cy="2160000"/>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GB" sz="3100" b="0" i="0" kern="1200" baseline="0"/>
            <a:t>Shared platform for documenting key information </a:t>
          </a:r>
          <a:endParaRPr lang="en-US" sz="3100" kern="1200"/>
        </a:p>
      </dsp:txBody>
      <dsp:txXfrm>
        <a:off x="0" y="179999"/>
        <a:ext cx="3600000" cy="2160000"/>
      </dsp:txXfrm>
    </dsp:sp>
    <dsp:sp modelId="{DED9B355-51B3-4F19-847E-F27F4A65934F}">
      <dsp:nvSpPr>
        <dsp:cNvPr id="0" name=""/>
        <dsp:cNvSpPr/>
      </dsp:nvSpPr>
      <dsp:spPr>
        <a:xfrm>
          <a:off x="3960000" y="179999"/>
          <a:ext cx="3600000" cy="2160000"/>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GB" sz="3100" b="0" i="0" kern="1200" baseline="0"/>
            <a:t>Very few mandatory fields</a:t>
          </a:r>
          <a:endParaRPr lang="en-US" sz="3100" kern="1200"/>
        </a:p>
      </dsp:txBody>
      <dsp:txXfrm>
        <a:off x="3960000" y="179999"/>
        <a:ext cx="3600000" cy="2160000"/>
      </dsp:txXfrm>
    </dsp:sp>
    <dsp:sp modelId="{530230DD-9452-4B0A-BC39-1F2C1362D27A}">
      <dsp:nvSpPr>
        <dsp:cNvPr id="0" name=""/>
        <dsp:cNvSpPr/>
      </dsp:nvSpPr>
      <dsp:spPr>
        <a:xfrm>
          <a:off x="7920000" y="179999"/>
          <a:ext cx="3600000" cy="2160000"/>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GB" sz="3100" b="0" i="0" kern="1200" baseline="0"/>
            <a:t>Real time updates – live document </a:t>
          </a:r>
          <a:endParaRPr lang="en-US" sz="3100" kern="1200"/>
        </a:p>
      </dsp:txBody>
      <dsp:txXfrm>
        <a:off x="7920000" y="179999"/>
        <a:ext cx="3600000" cy="2160000"/>
      </dsp:txXfrm>
    </dsp:sp>
    <dsp:sp modelId="{2D6340AB-BE5E-45CC-A7F1-1DEB4C6147A0}">
      <dsp:nvSpPr>
        <dsp:cNvPr id="0" name=""/>
        <dsp:cNvSpPr/>
      </dsp:nvSpPr>
      <dsp:spPr>
        <a:xfrm>
          <a:off x="1980000" y="2699999"/>
          <a:ext cx="3600000" cy="2160000"/>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GB" sz="3100" b="0" i="0" kern="1200" baseline="0"/>
            <a:t>Local helpdesk first port of call (as with NCR/ digital RESPECT queries) </a:t>
          </a:r>
          <a:endParaRPr lang="en-US" sz="3100" kern="1200"/>
        </a:p>
      </dsp:txBody>
      <dsp:txXfrm>
        <a:off x="1980000" y="2699999"/>
        <a:ext cx="3600000" cy="2160000"/>
      </dsp:txXfrm>
    </dsp:sp>
    <dsp:sp modelId="{990EA529-C75F-40E7-AAC8-018EA8946BA8}">
      <dsp:nvSpPr>
        <dsp:cNvPr id="0" name=""/>
        <dsp:cNvSpPr/>
      </dsp:nvSpPr>
      <dsp:spPr>
        <a:xfrm>
          <a:off x="5940000" y="2700000"/>
          <a:ext cx="3600000" cy="2160000"/>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GB" sz="3100" b="0" i="0" kern="1200" baseline="0"/>
            <a:t>EMAS will have future access via the National </a:t>
          </a:r>
          <a:r>
            <a:rPr lang="en-GB" sz="3100" kern="1200"/>
            <a:t>R</a:t>
          </a:r>
          <a:r>
            <a:rPr lang="en-GB" sz="3100" b="0" i="0" kern="1200" baseline="0"/>
            <a:t>ecords Locator Service </a:t>
          </a:r>
          <a:endParaRPr lang="en-US" sz="3100" kern="1200"/>
        </a:p>
      </dsp:txBody>
      <dsp:txXfrm>
        <a:off x="5940000" y="2700000"/>
        <a:ext cx="3600000" cy="2160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981DEC-5BA8-45DF-983F-8066C1C0885A}">
      <dsp:nvSpPr>
        <dsp:cNvPr id="0" name=""/>
        <dsp:cNvSpPr/>
      </dsp:nvSpPr>
      <dsp:spPr>
        <a:xfrm>
          <a:off x="0" y="48373"/>
          <a:ext cx="6651253" cy="1006931"/>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t>Allowing system wide colleagues to enter appropriate contact information for a person to support the sharing of key information</a:t>
          </a:r>
          <a:endParaRPr lang="en-US" sz="1800" kern="1200" dirty="0"/>
        </a:p>
      </dsp:txBody>
      <dsp:txXfrm>
        <a:off x="49154" y="97527"/>
        <a:ext cx="6552945" cy="908623"/>
      </dsp:txXfrm>
    </dsp:sp>
    <dsp:sp modelId="{9F093931-43C6-4D11-BBE5-9CC205C16150}">
      <dsp:nvSpPr>
        <dsp:cNvPr id="0" name=""/>
        <dsp:cNvSpPr/>
      </dsp:nvSpPr>
      <dsp:spPr>
        <a:xfrm>
          <a:off x="0" y="1107145"/>
          <a:ext cx="6651253" cy="1006931"/>
        </a:xfrm>
        <a:prstGeom prst="roundRect">
          <a:avLst/>
        </a:prstGeom>
        <a:solidFill>
          <a:schemeClr val="accent2">
            <a:hueOff val="2745575"/>
            <a:satOff val="-8768"/>
            <a:lumOff val="299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a:t>Contacts could include health and social care professionals, including details of domicillary care providers and care homes, specialist services, next of kin, spiritual leaders and any VCSE support </a:t>
          </a:r>
          <a:endParaRPr lang="en-US" sz="1800" kern="1200"/>
        </a:p>
      </dsp:txBody>
      <dsp:txXfrm>
        <a:off x="49154" y="1156299"/>
        <a:ext cx="6552945" cy="908623"/>
      </dsp:txXfrm>
    </dsp:sp>
    <dsp:sp modelId="{ACA4CBE5-F61B-43B5-AB78-C2E65C65BFDD}">
      <dsp:nvSpPr>
        <dsp:cNvPr id="0" name=""/>
        <dsp:cNvSpPr/>
      </dsp:nvSpPr>
      <dsp:spPr>
        <a:xfrm>
          <a:off x="0" y="2165916"/>
          <a:ext cx="6651253" cy="1006931"/>
        </a:xfrm>
        <a:prstGeom prst="roundRect">
          <a:avLst/>
        </a:prstGeom>
        <a:solidFill>
          <a:schemeClr val="accent2">
            <a:hueOff val="5491150"/>
            <a:satOff val="-17535"/>
            <a:lumOff val="598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a:t>Allows identification of both carers and any carer responsibilities the person has</a:t>
          </a:r>
          <a:endParaRPr lang="en-US" sz="1800" kern="1200"/>
        </a:p>
      </dsp:txBody>
      <dsp:txXfrm>
        <a:off x="49154" y="2215070"/>
        <a:ext cx="6552945" cy="908623"/>
      </dsp:txXfrm>
    </dsp:sp>
    <dsp:sp modelId="{803AFD89-65AD-4D76-8D54-0E7087E5A7DD}">
      <dsp:nvSpPr>
        <dsp:cNvPr id="0" name=""/>
        <dsp:cNvSpPr/>
      </dsp:nvSpPr>
      <dsp:spPr>
        <a:xfrm>
          <a:off x="0" y="3224687"/>
          <a:ext cx="6651253" cy="1006931"/>
        </a:xfrm>
        <a:prstGeom prst="roundRect">
          <a:avLst/>
        </a:prstGeom>
        <a:solidFill>
          <a:schemeClr val="accent2">
            <a:hueOff val="8236725"/>
            <a:satOff val="-26303"/>
            <a:lumOff val="89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a:t>A phone number, email, role and organisation can be recorded as appropriate  </a:t>
          </a:r>
          <a:endParaRPr lang="en-US" sz="1800" kern="1200"/>
        </a:p>
      </dsp:txBody>
      <dsp:txXfrm>
        <a:off x="49154" y="3273841"/>
        <a:ext cx="6552945" cy="908623"/>
      </dsp:txXfrm>
    </dsp:sp>
    <dsp:sp modelId="{1BE2D410-474D-4B03-BD23-8C38B3B26DFA}">
      <dsp:nvSpPr>
        <dsp:cNvPr id="0" name=""/>
        <dsp:cNvSpPr/>
      </dsp:nvSpPr>
      <dsp:spPr>
        <a:xfrm>
          <a:off x="0" y="4283458"/>
          <a:ext cx="6651253" cy="1006931"/>
        </a:xfrm>
        <a:prstGeom prst="roundRect">
          <a:avLst/>
        </a:prstGeom>
        <a:solidFill>
          <a:schemeClr val="accent2">
            <a:hueOff val="10982300"/>
            <a:satOff val="-35071"/>
            <a:lumOff val="1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a:t>There is a free text option to add any relevant information in relation to the contact</a:t>
          </a:r>
          <a:endParaRPr lang="en-US" sz="1800" kern="1200"/>
        </a:p>
      </dsp:txBody>
      <dsp:txXfrm>
        <a:off x="49154" y="4332612"/>
        <a:ext cx="6552945" cy="908623"/>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C8A8D27-F759-8740-87DB-86D48428A562}" type="datetimeFigureOut">
              <a:rPr lang="en-US" smtClean="0"/>
              <a:t>3/18/2026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1CE661F-21F0-D64C-96B4-CB64C3EB38A5}" type="slidenum">
              <a:rPr lang="en-US" smtClean="0"/>
              <a:t>‹#›</a:t>
            </a:fld>
            <a:endParaRPr lang="en-US"/>
          </a:p>
        </p:txBody>
      </p:sp>
    </p:spTree>
    <p:extLst>
      <p:ext uri="{BB962C8B-B14F-4D97-AF65-F5344CB8AC3E}">
        <p14:creationId xmlns:p14="http://schemas.microsoft.com/office/powerpoint/2010/main" val="382719093"/>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09T16:47:44.32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6 0,'5468'0'0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1-09T16:47:50.68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56,'943'-11,"-206"3,-555-1,1 0,0 11,206-4,-261-6,80-3,1579 13,-949-3,-810 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1-09T16:47:55.55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1251 315,'56'-3,"87"-15,-31 3,662-42,-246 17,-228 25,-207 13,63-8,-65 3,65-10,16-2,-99 17,78-7,-48-10,-65 10,2 2,40-2,-42 6,63-15,-11 2,-51 11,6-1,64-2,-106 8,41-1,-1 3,0 1,0 1,50 14,-35-4,1-2,0-2,1-3,89-2,-100-5,-45 0,-12 0,-16 0,-5373 0,5380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65FDBB-D29E-8840-9DF2-E25CDF5C509B}" type="datetimeFigureOut">
              <a:rPr lang="en-US" smtClean="0"/>
              <a:t>3/18/2026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637DB4-82D2-214D-A98F-9C9C89B2A787}" type="slidenum">
              <a:rPr lang="en-US" smtClean="0"/>
              <a:t>‹#›</a:t>
            </a:fld>
            <a:endParaRPr lang="en-US"/>
          </a:p>
        </p:txBody>
      </p:sp>
    </p:spTree>
    <p:extLst>
      <p:ext uri="{BB962C8B-B14F-4D97-AF65-F5344CB8AC3E}">
        <p14:creationId xmlns:p14="http://schemas.microsoft.com/office/powerpoint/2010/main" val="1525667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637DB4-82D2-214D-A98F-9C9C89B2A787}" type="slidenum">
              <a:rPr lang="en-US" smtClean="0"/>
              <a:t>16</a:t>
            </a:fld>
            <a:endParaRPr lang="en-US"/>
          </a:p>
        </p:txBody>
      </p:sp>
    </p:spTree>
    <p:extLst>
      <p:ext uri="{BB962C8B-B14F-4D97-AF65-F5344CB8AC3E}">
        <p14:creationId xmlns:p14="http://schemas.microsoft.com/office/powerpoint/2010/main" val="39854584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4.jp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1.jpg"/><Relationship Id="rId4" Type="http://schemas.openxmlformats.org/officeDocument/2006/relationships/image" Target="../media/image5.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BBEA0101-D378-044F-1AEF-A52EDED63345}"/>
              </a:ext>
            </a:extLst>
          </p:cNvPr>
          <p:cNvSpPr/>
          <p:nvPr userDrawn="1"/>
        </p:nvSpPr>
        <p:spPr>
          <a:xfrm>
            <a:off x="0" y="0"/>
            <a:ext cx="12192000" cy="6075485"/>
          </a:xfrm>
          <a:prstGeom prst="rect">
            <a:avLst/>
          </a:pr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userDrawn="1"/>
        </p:nvSpPr>
        <p:spPr>
          <a:xfrm>
            <a:off x="607102" y="3366656"/>
            <a:ext cx="1064301" cy="1522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 name="Title 1"/>
          <p:cNvSpPr>
            <a:spLocks noGrp="1"/>
          </p:cNvSpPr>
          <p:nvPr>
            <p:ph type="ctrTitle"/>
          </p:nvPr>
        </p:nvSpPr>
        <p:spPr>
          <a:xfrm>
            <a:off x="512618" y="1496436"/>
            <a:ext cx="10155382" cy="1662401"/>
          </a:xfrm>
        </p:spPr>
        <p:txBody>
          <a:bodyPr anchor="b">
            <a:normAutofit/>
          </a:bodyPr>
          <a:lstStyle>
            <a:lvl1pPr algn="l">
              <a:defRPr sz="38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512618" y="3747653"/>
            <a:ext cx="10155382" cy="460518"/>
          </a:xfrm>
        </p:spPr>
        <p:txBody>
          <a:bodyPr>
            <a:normAutofit/>
          </a:bodyPr>
          <a:lstStyle>
            <a:lvl1pPr marL="0" indent="0" algn="l">
              <a:buNone/>
              <a:defRPr sz="2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6" name="Picture 15" descr="A blue and white logo&#10;&#10;Description automatically generated">
            <a:extLst>
              <a:ext uri="{FF2B5EF4-FFF2-40B4-BE49-F238E27FC236}">
                <a16:creationId xmlns:a16="http://schemas.microsoft.com/office/drawing/2014/main" id="{0183C6BB-8EC9-33CA-F684-2662B3A20272}"/>
              </a:ext>
            </a:extLst>
          </p:cNvPr>
          <p:cNvPicPr>
            <a:picLocks noChangeAspect="1"/>
          </p:cNvPicPr>
          <p:nvPr userDrawn="1"/>
        </p:nvPicPr>
        <p:blipFill>
          <a:blip r:embed="rId2"/>
          <a:stretch>
            <a:fillRect/>
          </a:stretch>
        </p:blipFill>
        <p:spPr>
          <a:xfrm>
            <a:off x="11036130" y="241596"/>
            <a:ext cx="899109" cy="360867"/>
          </a:xfrm>
          <a:prstGeom prst="rect">
            <a:avLst/>
          </a:prstGeom>
        </p:spPr>
      </p:pic>
      <p:sp>
        <p:nvSpPr>
          <p:cNvPr id="17" name="Rectangle 16">
            <a:extLst>
              <a:ext uri="{FF2B5EF4-FFF2-40B4-BE49-F238E27FC236}">
                <a16:creationId xmlns:a16="http://schemas.microsoft.com/office/drawing/2014/main" id="{84DB3859-FCE2-8E48-EFC2-FD4C9C88FD98}"/>
              </a:ext>
            </a:extLst>
          </p:cNvPr>
          <p:cNvSpPr/>
          <p:nvPr userDrawn="1"/>
        </p:nvSpPr>
        <p:spPr>
          <a:xfrm>
            <a:off x="1610052" y="6524197"/>
            <a:ext cx="1440000" cy="219456"/>
          </a:xfrm>
          <a:prstGeom prst="rect">
            <a:avLst/>
          </a:prstGeom>
          <a:solidFill>
            <a:srgbClr val="00A9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8768E7EE-3809-0551-A878-00E45004FB07}"/>
              </a:ext>
            </a:extLst>
          </p:cNvPr>
          <p:cNvSpPr/>
          <p:nvPr userDrawn="1"/>
        </p:nvSpPr>
        <p:spPr>
          <a:xfrm>
            <a:off x="3120926" y="6524197"/>
            <a:ext cx="1440000" cy="219456"/>
          </a:xfrm>
          <a:prstGeom prst="rect">
            <a:avLst/>
          </a:prstGeom>
          <a:solidFill>
            <a:srgbClr val="00674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9017C887-4084-FD42-01EE-AC53B006DFB9}"/>
              </a:ext>
            </a:extLst>
          </p:cNvPr>
          <p:cNvSpPr/>
          <p:nvPr userDrawn="1"/>
        </p:nvSpPr>
        <p:spPr>
          <a:xfrm>
            <a:off x="4631800" y="6519625"/>
            <a:ext cx="1440000" cy="219456"/>
          </a:xfrm>
          <a:prstGeom prst="rect">
            <a:avLst/>
          </a:prstGeom>
          <a:solidFill>
            <a:srgbClr val="00963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4A553B02-2AF0-D01E-D6B4-948B15E0AE7F}"/>
              </a:ext>
            </a:extLst>
          </p:cNvPr>
          <p:cNvSpPr/>
          <p:nvPr userDrawn="1"/>
        </p:nvSpPr>
        <p:spPr>
          <a:xfrm>
            <a:off x="6142674" y="6519625"/>
            <a:ext cx="1440000" cy="219456"/>
          </a:xfrm>
          <a:prstGeom prst="rect">
            <a:avLst/>
          </a:prstGeom>
          <a:solidFill>
            <a:srgbClr val="ED8B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5A302785-92CB-4E1F-3F1E-20B2B9C503E9}"/>
              </a:ext>
            </a:extLst>
          </p:cNvPr>
          <p:cNvSpPr/>
          <p:nvPr userDrawn="1"/>
        </p:nvSpPr>
        <p:spPr>
          <a:xfrm>
            <a:off x="9164422" y="6511185"/>
            <a:ext cx="1440000" cy="219456"/>
          </a:xfrm>
          <a:prstGeom prst="rect">
            <a:avLst/>
          </a:prstGeom>
          <a:solidFill>
            <a:srgbClr val="7C285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A19D64F1-25AA-D1AD-188E-E1C1D2C76D23}"/>
              </a:ext>
            </a:extLst>
          </p:cNvPr>
          <p:cNvSpPr/>
          <p:nvPr userDrawn="1"/>
        </p:nvSpPr>
        <p:spPr>
          <a:xfrm>
            <a:off x="0" y="6511185"/>
            <a:ext cx="1539178" cy="219456"/>
          </a:xfrm>
          <a:prstGeom prst="rect">
            <a:avLst/>
          </a:pr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5EB8"/>
              </a:solidFill>
            </a:endParaRPr>
          </a:p>
        </p:txBody>
      </p:sp>
      <p:sp>
        <p:nvSpPr>
          <p:cNvPr id="23" name="Rectangle 22">
            <a:extLst>
              <a:ext uri="{FF2B5EF4-FFF2-40B4-BE49-F238E27FC236}">
                <a16:creationId xmlns:a16="http://schemas.microsoft.com/office/drawing/2014/main" id="{AE8AB10B-9910-6B7E-F3D8-A8F1C8A8A1F3}"/>
              </a:ext>
            </a:extLst>
          </p:cNvPr>
          <p:cNvSpPr/>
          <p:nvPr userDrawn="1"/>
        </p:nvSpPr>
        <p:spPr>
          <a:xfrm>
            <a:off x="7653548" y="6511185"/>
            <a:ext cx="1440000" cy="219456"/>
          </a:xfrm>
          <a:prstGeom prst="rect">
            <a:avLst/>
          </a:prstGeom>
          <a:solidFill>
            <a:srgbClr val="AE257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B4CA8CF3-57F7-BA85-6EDE-78D696F638C5}"/>
              </a:ext>
            </a:extLst>
          </p:cNvPr>
          <p:cNvSpPr/>
          <p:nvPr userDrawn="1"/>
        </p:nvSpPr>
        <p:spPr>
          <a:xfrm>
            <a:off x="10664108" y="6511185"/>
            <a:ext cx="1527892" cy="219456"/>
          </a:xfrm>
          <a:prstGeom prst="rect">
            <a:avLst/>
          </a:prstGeom>
          <a:solidFill>
            <a:srgbClr val="33007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EF561B56-6148-8500-84BA-61D3D300F83C}"/>
              </a:ext>
            </a:extLst>
          </p:cNvPr>
          <p:cNvSpPr txBox="1"/>
          <p:nvPr userDrawn="1"/>
        </p:nvSpPr>
        <p:spPr>
          <a:xfrm>
            <a:off x="340127" y="6113910"/>
            <a:ext cx="11520000" cy="369332"/>
          </a:xfrm>
          <a:prstGeom prst="rect">
            <a:avLst/>
          </a:prstGeom>
          <a:noFill/>
        </p:spPr>
        <p:txBody>
          <a:bodyPr wrap="square" rtlCol="0">
            <a:spAutoFit/>
          </a:bodyPr>
          <a:lstStyle/>
          <a:p>
            <a:pPr algn="ctr"/>
            <a:r>
              <a:rPr lang="en-GB" b="1" dirty="0">
                <a:solidFill>
                  <a:srgbClr val="006AB4"/>
                </a:solidFill>
                <a:latin typeface="Arial" panose="020B0604020202020204" pitchFamily="34" charset="0"/>
                <a:cs typeface="Arial" panose="020B0604020202020204" pitchFamily="34" charset="0"/>
              </a:rPr>
              <a:t>NHS </a:t>
            </a:r>
            <a:r>
              <a:rPr lang="en-GB" b="1" dirty="0" err="1">
                <a:solidFill>
                  <a:srgbClr val="006AB4"/>
                </a:solidFill>
                <a:latin typeface="Arial" panose="020B0604020202020204" pitchFamily="34" charset="0"/>
                <a:cs typeface="Arial" panose="020B0604020202020204" pitchFamily="34" charset="0"/>
              </a:rPr>
              <a:t>Leicester,</a:t>
            </a:r>
            <a:r>
              <a:rPr lang="en-GB" b="1" dirty="0">
                <a:solidFill>
                  <a:srgbClr val="006AB4"/>
                </a:solidFill>
                <a:latin typeface="Arial" panose="020B0604020202020204" pitchFamily="34" charset="0"/>
                <a:cs typeface="Arial" panose="020B0604020202020204" pitchFamily="34" charset="0"/>
              </a:rPr>
              <a:t> Leicestershire and Rutland and NHS Northamptonshire Integrated Care Boards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395288" y="1843088"/>
            <a:ext cx="3692525" cy="2549525"/>
          </a:xfrm>
          <a:solidFill>
            <a:schemeClr val="bg2"/>
          </a:solidFill>
        </p:spPr>
        <p:txBody>
          <a:bodyPr/>
          <a:lstStyle/>
          <a:p>
            <a:endParaRPr lang="en-US"/>
          </a:p>
        </p:txBody>
      </p:sp>
      <p:sp>
        <p:nvSpPr>
          <p:cNvPr id="9" name="Picture Placeholder 7"/>
          <p:cNvSpPr>
            <a:spLocks noGrp="1"/>
          </p:cNvSpPr>
          <p:nvPr>
            <p:ph type="pic" sz="quarter" idx="14"/>
          </p:nvPr>
        </p:nvSpPr>
        <p:spPr>
          <a:xfrm>
            <a:off x="4247862" y="1843088"/>
            <a:ext cx="3692525" cy="2549525"/>
          </a:xfrm>
          <a:solidFill>
            <a:schemeClr val="bg2"/>
          </a:solidFill>
        </p:spPr>
        <p:txBody>
          <a:bodyPr/>
          <a:lstStyle/>
          <a:p>
            <a:endParaRPr lang="en-US"/>
          </a:p>
        </p:txBody>
      </p:sp>
      <p:sp>
        <p:nvSpPr>
          <p:cNvPr id="10" name="Picture Placeholder 7"/>
          <p:cNvSpPr>
            <a:spLocks noGrp="1"/>
          </p:cNvSpPr>
          <p:nvPr>
            <p:ph type="pic" sz="quarter" idx="15"/>
          </p:nvPr>
        </p:nvSpPr>
        <p:spPr>
          <a:xfrm>
            <a:off x="8103034" y="1825625"/>
            <a:ext cx="3692525" cy="2549525"/>
          </a:xfrm>
          <a:solidFill>
            <a:schemeClr val="bg2"/>
          </a:solidFill>
        </p:spPr>
        <p:txBody>
          <a:bodyPr/>
          <a:lstStyle/>
          <a:p>
            <a:endParaRPr lang="en-US" dirty="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398320" y="4530435"/>
            <a:ext cx="3688772" cy="1646527"/>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a:t>
            </a:r>
            <a:r>
              <a:rPr lang="en-US"/>
              <a:t>text styles</a:t>
            </a:r>
            <a:endParaRPr lang="en-US" dirty="0"/>
          </a:p>
        </p:txBody>
      </p:sp>
      <p:sp>
        <p:nvSpPr>
          <p:cNvPr id="4" name="Content Placeholder 2"/>
          <p:cNvSpPr>
            <a:spLocks noGrp="1"/>
          </p:cNvSpPr>
          <p:nvPr>
            <p:ph idx="10"/>
          </p:nvPr>
        </p:nvSpPr>
        <p:spPr>
          <a:xfrm>
            <a:off x="4251615" y="4530434"/>
            <a:ext cx="3688772" cy="1646527"/>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a:t>
            </a:r>
            <a:r>
              <a:rPr lang="en-US"/>
              <a:t>text styles</a:t>
            </a:r>
            <a:endParaRPr lang="en-US" dirty="0"/>
          </a:p>
        </p:txBody>
      </p:sp>
      <p:sp>
        <p:nvSpPr>
          <p:cNvPr id="6" name="Content Placeholder 2"/>
          <p:cNvSpPr>
            <a:spLocks noGrp="1"/>
          </p:cNvSpPr>
          <p:nvPr>
            <p:ph idx="12"/>
          </p:nvPr>
        </p:nvSpPr>
        <p:spPr>
          <a:xfrm>
            <a:off x="8104911" y="4530434"/>
            <a:ext cx="3688772" cy="1646527"/>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a:t>
            </a:r>
            <a:r>
              <a:rPr lang="en-US"/>
              <a:t>text styles</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BBEA0101-D378-044F-1AEF-A52EDED63345}"/>
              </a:ext>
            </a:extLst>
          </p:cNvPr>
          <p:cNvSpPr/>
          <p:nvPr userDrawn="1"/>
        </p:nvSpPr>
        <p:spPr>
          <a:xfrm>
            <a:off x="0" y="0"/>
            <a:ext cx="12192000" cy="6075485"/>
          </a:xfrm>
          <a:prstGeom prst="rect">
            <a:avLst/>
          </a:prstGeom>
          <a:solidFill>
            <a:srgbClr val="00308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userDrawn="1"/>
        </p:nvSpPr>
        <p:spPr>
          <a:xfrm>
            <a:off x="607102" y="3366656"/>
            <a:ext cx="1064301" cy="1522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 name="Title 1"/>
          <p:cNvSpPr>
            <a:spLocks noGrp="1"/>
          </p:cNvSpPr>
          <p:nvPr>
            <p:ph type="ctrTitle"/>
          </p:nvPr>
        </p:nvSpPr>
        <p:spPr>
          <a:xfrm>
            <a:off x="512618" y="1496436"/>
            <a:ext cx="10155382" cy="1662401"/>
          </a:xfrm>
        </p:spPr>
        <p:txBody>
          <a:bodyPr anchor="b">
            <a:normAutofit/>
          </a:bodyPr>
          <a:lstStyle>
            <a:lvl1pPr algn="l">
              <a:defRPr sz="38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512618" y="3747653"/>
            <a:ext cx="10155382" cy="460518"/>
          </a:xfrm>
        </p:spPr>
        <p:txBody>
          <a:bodyPr>
            <a:normAutofit/>
          </a:bodyPr>
          <a:lstStyle>
            <a:lvl1pPr marL="0" indent="0" algn="l">
              <a:buNone/>
              <a:defRPr sz="2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6" name="Picture 15" descr="A blue and white logo&#10;&#10;Description automatically generated">
            <a:extLst>
              <a:ext uri="{FF2B5EF4-FFF2-40B4-BE49-F238E27FC236}">
                <a16:creationId xmlns:a16="http://schemas.microsoft.com/office/drawing/2014/main" id="{0183C6BB-8EC9-33CA-F684-2662B3A20272}"/>
              </a:ext>
            </a:extLst>
          </p:cNvPr>
          <p:cNvPicPr>
            <a:picLocks noChangeAspect="1"/>
          </p:cNvPicPr>
          <p:nvPr userDrawn="1"/>
        </p:nvPicPr>
        <p:blipFill>
          <a:blip r:embed="rId2"/>
          <a:stretch>
            <a:fillRect/>
          </a:stretch>
        </p:blipFill>
        <p:spPr>
          <a:xfrm>
            <a:off x="11036130" y="241596"/>
            <a:ext cx="899109" cy="360867"/>
          </a:xfrm>
          <a:prstGeom prst="rect">
            <a:avLst/>
          </a:prstGeom>
        </p:spPr>
      </p:pic>
      <p:sp>
        <p:nvSpPr>
          <p:cNvPr id="17" name="Rectangle 16">
            <a:extLst>
              <a:ext uri="{FF2B5EF4-FFF2-40B4-BE49-F238E27FC236}">
                <a16:creationId xmlns:a16="http://schemas.microsoft.com/office/drawing/2014/main" id="{84DB3859-FCE2-8E48-EFC2-FD4C9C88FD98}"/>
              </a:ext>
            </a:extLst>
          </p:cNvPr>
          <p:cNvSpPr/>
          <p:nvPr userDrawn="1"/>
        </p:nvSpPr>
        <p:spPr>
          <a:xfrm>
            <a:off x="1610052" y="6524197"/>
            <a:ext cx="1440000" cy="219456"/>
          </a:xfrm>
          <a:prstGeom prst="rect">
            <a:avLst/>
          </a:prstGeom>
          <a:solidFill>
            <a:srgbClr val="00A9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8768E7EE-3809-0551-A878-00E45004FB07}"/>
              </a:ext>
            </a:extLst>
          </p:cNvPr>
          <p:cNvSpPr/>
          <p:nvPr userDrawn="1"/>
        </p:nvSpPr>
        <p:spPr>
          <a:xfrm>
            <a:off x="3120926" y="6524197"/>
            <a:ext cx="1440000" cy="219456"/>
          </a:xfrm>
          <a:prstGeom prst="rect">
            <a:avLst/>
          </a:prstGeom>
          <a:solidFill>
            <a:srgbClr val="00674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9017C887-4084-FD42-01EE-AC53B006DFB9}"/>
              </a:ext>
            </a:extLst>
          </p:cNvPr>
          <p:cNvSpPr/>
          <p:nvPr userDrawn="1"/>
        </p:nvSpPr>
        <p:spPr>
          <a:xfrm>
            <a:off x="4631800" y="6519625"/>
            <a:ext cx="1440000" cy="219456"/>
          </a:xfrm>
          <a:prstGeom prst="rect">
            <a:avLst/>
          </a:prstGeom>
          <a:solidFill>
            <a:srgbClr val="00963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4A553B02-2AF0-D01E-D6B4-948B15E0AE7F}"/>
              </a:ext>
            </a:extLst>
          </p:cNvPr>
          <p:cNvSpPr/>
          <p:nvPr userDrawn="1"/>
        </p:nvSpPr>
        <p:spPr>
          <a:xfrm>
            <a:off x="6142674" y="6519625"/>
            <a:ext cx="1440000" cy="219456"/>
          </a:xfrm>
          <a:prstGeom prst="rect">
            <a:avLst/>
          </a:prstGeom>
          <a:solidFill>
            <a:srgbClr val="ED8B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5A302785-92CB-4E1F-3F1E-20B2B9C503E9}"/>
              </a:ext>
            </a:extLst>
          </p:cNvPr>
          <p:cNvSpPr/>
          <p:nvPr userDrawn="1"/>
        </p:nvSpPr>
        <p:spPr>
          <a:xfrm>
            <a:off x="9164422" y="6511185"/>
            <a:ext cx="1440000" cy="219456"/>
          </a:xfrm>
          <a:prstGeom prst="rect">
            <a:avLst/>
          </a:prstGeom>
          <a:solidFill>
            <a:srgbClr val="7C285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A19D64F1-25AA-D1AD-188E-E1C1D2C76D23}"/>
              </a:ext>
            </a:extLst>
          </p:cNvPr>
          <p:cNvSpPr/>
          <p:nvPr userDrawn="1"/>
        </p:nvSpPr>
        <p:spPr>
          <a:xfrm>
            <a:off x="0" y="6511185"/>
            <a:ext cx="1539178" cy="219456"/>
          </a:xfrm>
          <a:prstGeom prst="rect">
            <a:avLst/>
          </a:pr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5EB8"/>
              </a:solidFill>
            </a:endParaRPr>
          </a:p>
        </p:txBody>
      </p:sp>
      <p:sp>
        <p:nvSpPr>
          <p:cNvPr id="23" name="Rectangle 22">
            <a:extLst>
              <a:ext uri="{FF2B5EF4-FFF2-40B4-BE49-F238E27FC236}">
                <a16:creationId xmlns:a16="http://schemas.microsoft.com/office/drawing/2014/main" id="{AE8AB10B-9910-6B7E-F3D8-A8F1C8A8A1F3}"/>
              </a:ext>
            </a:extLst>
          </p:cNvPr>
          <p:cNvSpPr/>
          <p:nvPr userDrawn="1"/>
        </p:nvSpPr>
        <p:spPr>
          <a:xfrm>
            <a:off x="7653548" y="6511185"/>
            <a:ext cx="1440000" cy="219456"/>
          </a:xfrm>
          <a:prstGeom prst="rect">
            <a:avLst/>
          </a:prstGeom>
          <a:solidFill>
            <a:srgbClr val="AE257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B4CA8CF3-57F7-BA85-6EDE-78D696F638C5}"/>
              </a:ext>
            </a:extLst>
          </p:cNvPr>
          <p:cNvSpPr/>
          <p:nvPr userDrawn="1"/>
        </p:nvSpPr>
        <p:spPr>
          <a:xfrm>
            <a:off x="10664108" y="6511185"/>
            <a:ext cx="1527892" cy="219456"/>
          </a:xfrm>
          <a:prstGeom prst="rect">
            <a:avLst/>
          </a:prstGeom>
          <a:solidFill>
            <a:srgbClr val="33007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EF561B56-6148-8500-84BA-61D3D300F83C}"/>
              </a:ext>
            </a:extLst>
          </p:cNvPr>
          <p:cNvSpPr txBox="1"/>
          <p:nvPr userDrawn="1"/>
        </p:nvSpPr>
        <p:spPr>
          <a:xfrm>
            <a:off x="340127" y="6113910"/>
            <a:ext cx="11520000" cy="369332"/>
          </a:xfrm>
          <a:prstGeom prst="rect">
            <a:avLst/>
          </a:prstGeom>
          <a:noFill/>
        </p:spPr>
        <p:txBody>
          <a:bodyPr wrap="square" rtlCol="0">
            <a:spAutoFit/>
          </a:bodyPr>
          <a:lstStyle/>
          <a:p>
            <a:pPr algn="ctr"/>
            <a:r>
              <a:rPr lang="en-GB" b="1" dirty="0">
                <a:solidFill>
                  <a:srgbClr val="006AB4"/>
                </a:solidFill>
                <a:latin typeface="Arial" panose="020B0604020202020204" pitchFamily="34" charset="0"/>
                <a:cs typeface="Arial" panose="020B0604020202020204" pitchFamily="34" charset="0"/>
              </a:rPr>
              <a:t>NHS </a:t>
            </a:r>
            <a:r>
              <a:rPr lang="en-GB" b="1" dirty="0" err="1">
                <a:solidFill>
                  <a:srgbClr val="006AB4"/>
                </a:solidFill>
                <a:latin typeface="Arial" panose="020B0604020202020204" pitchFamily="34" charset="0"/>
                <a:cs typeface="Arial" panose="020B0604020202020204" pitchFamily="34" charset="0"/>
              </a:rPr>
              <a:t>Leicester,</a:t>
            </a:r>
            <a:r>
              <a:rPr lang="en-GB" b="1" dirty="0">
                <a:solidFill>
                  <a:srgbClr val="006AB4"/>
                </a:solidFill>
                <a:latin typeface="Arial" panose="020B0604020202020204" pitchFamily="34" charset="0"/>
                <a:cs typeface="Arial" panose="020B0604020202020204" pitchFamily="34" charset="0"/>
              </a:rPr>
              <a:t> Leicestershire and Rutland and NHS Northamptonshire Integrated Care Boards</a:t>
            </a:r>
          </a:p>
        </p:txBody>
      </p:sp>
    </p:spTree>
    <p:extLst>
      <p:ext uri="{BB962C8B-B14F-4D97-AF65-F5344CB8AC3E}">
        <p14:creationId xmlns:p14="http://schemas.microsoft.com/office/powerpoint/2010/main" val="27447263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13_Title Slid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BBEA0101-D378-044F-1AEF-A52EDED63345}"/>
              </a:ext>
            </a:extLst>
          </p:cNvPr>
          <p:cNvSpPr/>
          <p:nvPr userDrawn="1"/>
        </p:nvSpPr>
        <p:spPr>
          <a:xfrm>
            <a:off x="0" y="0"/>
            <a:ext cx="12192000" cy="6075485"/>
          </a:xfrm>
          <a:prstGeom prst="rect">
            <a:avLst/>
          </a:pr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userDrawn="1"/>
        </p:nvSpPr>
        <p:spPr>
          <a:xfrm>
            <a:off x="607102" y="3366656"/>
            <a:ext cx="1064301" cy="1522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 name="Title 1"/>
          <p:cNvSpPr>
            <a:spLocks noGrp="1"/>
          </p:cNvSpPr>
          <p:nvPr>
            <p:ph type="ctrTitle"/>
          </p:nvPr>
        </p:nvSpPr>
        <p:spPr>
          <a:xfrm>
            <a:off x="512618" y="1496436"/>
            <a:ext cx="10155382" cy="1662401"/>
          </a:xfrm>
        </p:spPr>
        <p:txBody>
          <a:bodyPr anchor="b">
            <a:normAutofit/>
          </a:bodyPr>
          <a:lstStyle>
            <a:lvl1pPr algn="l">
              <a:defRPr sz="38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512618" y="3747653"/>
            <a:ext cx="10155382" cy="460518"/>
          </a:xfrm>
        </p:spPr>
        <p:txBody>
          <a:bodyPr>
            <a:normAutofit/>
          </a:bodyPr>
          <a:lstStyle>
            <a:lvl1pPr marL="0" indent="0" algn="l">
              <a:buNone/>
              <a:defRPr sz="2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6" name="Picture 15" descr="A blue and white logo&#10;&#10;Description automatically generated">
            <a:extLst>
              <a:ext uri="{FF2B5EF4-FFF2-40B4-BE49-F238E27FC236}">
                <a16:creationId xmlns:a16="http://schemas.microsoft.com/office/drawing/2014/main" id="{0183C6BB-8EC9-33CA-F684-2662B3A20272}"/>
              </a:ext>
            </a:extLst>
          </p:cNvPr>
          <p:cNvPicPr>
            <a:picLocks noChangeAspect="1"/>
          </p:cNvPicPr>
          <p:nvPr userDrawn="1"/>
        </p:nvPicPr>
        <p:blipFill>
          <a:blip r:embed="rId2"/>
          <a:stretch>
            <a:fillRect/>
          </a:stretch>
        </p:blipFill>
        <p:spPr>
          <a:xfrm>
            <a:off x="11036130" y="241596"/>
            <a:ext cx="899109" cy="360867"/>
          </a:xfrm>
          <a:prstGeom prst="rect">
            <a:avLst/>
          </a:prstGeom>
        </p:spPr>
      </p:pic>
      <p:sp>
        <p:nvSpPr>
          <p:cNvPr id="17" name="Rectangle 16">
            <a:extLst>
              <a:ext uri="{FF2B5EF4-FFF2-40B4-BE49-F238E27FC236}">
                <a16:creationId xmlns:a16="http://schemas.microsoft.com/office/drawing/2014/main" id="{84DB3859-FCE2-8E48-EFC2-FD4C9C88FD98}"/>
              </a:ext>
            </a:extLst>
          </p:cNvPr>
          <p:cNvSpPr/>
          <p:nvPr userDrawn="1"/>
        </p:nvSpPr>
        <p:spPr>
          <a:xfrm>
            <a:off x="1610052" y="6524197"/>
            <a:ext cx="1440000" cy="219456"/>
          </a:xfrm>
          <a:prstGeom prst="rect">
            <a:avLst/>
          </a:prstGeom>
          <a:solidFill>
            <a:srgbClr val="00A9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8768E7EE-3809-0551-A878-00E45004FB07}"/>
              </a:ext>
            </a:extLst>
          </p:cNvPr>
          <p:cNvSpPr/>
          <p:nvPr userDrawn="1"/>
        </p:nvSpPr>
        <p:spPr>
          <a:xfrm>
            <a:off x="3120926" y="6524197"/>
            <a:ext cx="1440000" cy="219456"/>
          </a:xfrm>
          <a:prstGeom prst="rect">
            <a:avLst/>
          </a:prstGeom>
          <a:solidFill>
            <a:srgbClr val="00674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9017C887-4084-FD42-01EE-AC53B006DFB9}"/>
              </a:ext>
            </a:extLst>
          </p:cNvPr>
          <p:cNvSpPr/>
          <p:nvPr userDrawn="1"/>
        </p:nvSpPr>
        <p:spPr>
          <a:xfrm>
            <a:off x="4631800" y="6519625"/>
            <a:ext cx="1440000" cy="219456"/>
          </a:xfrm>
          <a:prstGeom prst="rect">
            <a:avLst/>
          </a:prstGeom>
          <a:solidFill>
            <a:srgbClr val="00963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4A553B02-2AF0-D01E-D6B4-948B15E0AE7F}"/>
              </a:ext>
            </a:extLst>
          </p:cNvPr>
          <p:cNvSpPr/>
          <p:nvPr userDrawn="1"/>
        </p:nvSpPr>
        <p:spPr>
          <a:xfrm>
            <a:off x="6142674" y="6519625"/>
            <a:ext cx="1440000" cy="219456"/>
          </a:xfrm>
          <a:prstGeom prst="rect">
            <a:avLst/>
          </a:prstGeom>
          <a:solidFill>
            <a:srgbClr val="ED8B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5A302785-92CB-4E1F-3F1E-20B2B9C503E9}"/>
              </a:ext>
            </a:extLst>
          </p:cNvPr>
          <p:cNvSpPr/>
          <p:nvPr userDrawn="1"/>
        </p:nvSpPr>
        <p:spPr>
          <a:xfrm>
            <a:off x="9164422" y="6511185"/>
            <a:ext cx="1440000" cy="219456"/>
          </a:xfrm>
          <a:prstGeom prst="rect">
            <a:avLst/>
          </a:prstGeom>
          <a:solidFill>
            <a:srgbClr val="7C285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A19D64F1-25AA-D1AD-188E-E1C1D2C76D23}"/>
              </a:ext>
            </a:extLst>
          </p:cNvPr>
          <p:cNvSpPr/>
          <p:nvPr userDrawn="1"/>
        </p:nvSpPr>
        <p:spPr>
          <a:xfrm>
            <a:off x="0" y="6511185"/>
            <a:ext cx="1539178" cy="219456"/>
          </a:xfrm>
          <a:prstGeom prst="rect">
            <a:avLst/>
          </a:pr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5EB8"/>
              </a:solidFill>
            </a:endParaRPr>
          </a:p>
        </p:txBody>
      </p:sp>
      <p:sp>
        <p:nvSpPr>
          <p:cNvPr id="23" name="Rectangle 22">
            <a:extLst>
              <a:ext uri="{FF2B5EF4-FFF2-40B4-BE49-F238E27FC236}">
                <a16:creationId xmlns:a16="http://schemas.microsoft.com/office/drawing/2014/main" id="{AE8AB10B-9910-6B7E-F3D8-A8F1C8A8A1F3}"/>
              </a:ext>
            </a:extLst>
          </p:cNvPr>
          <p:cNvSpPr/>
          <p:nvPr userDrawn="1"/>
        </p:nvSpPr>
        <p:spPr>
          <a:xfrm>
            <a:off x="7653548" y="6511185"/>
            <a:ext cx="1440000" cy="219456"/>
          </a:xfrm>
          <a:prstGeom prst="rect">
            <a:avLst/>
          </a:prstGeom>
          <a:solidFill>
            <a:srgbClr val="AE257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B4CA8CF3-57F7-BA85-6EDE-78D696F638C5}"/>
              </a:ext>
            </a:extLst>
          </p:cNvPr>
          <p:cNvSpPr/>
          <p:nvPr userDrawn="1"/>
        </p:nvSpPr>
        <p:spPr>
          <a:xfrm>
            <a:off x="10664108" y="6511185"/>
            <a:ext cx="1527892" cy="219456"/>
          </a:xfrm>
          <a:prstGeom prst="rect">
            <a:avLst/>
          </a:prstGeom>
          <a:solidFill>
            <a:srgbClr val="33007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EF561B56-6148-8500-84BA-61D3D300F83C}"/>
              </a:ext>
            </a:extLst>
          </p:cNvPr>
          <p:cNvSpPr txBox="1"/>
          <p:nvPr userDrawn="1"/>
        </p:nvSpPr>
        <p:spPr>
          <a:xfrm>
            <a:off x="340127" y="6113910"/>
            <a:ext cx="11520000" cy="369332"/>
          </a:xfrm>
          <a:prstGeom prst="rect">
            <a:avLst/>
          </a:prstGeom>
          <a:noFill/>
        </p:spPr>
        <p:txBody>
          <a:bodyPr wrap="square" rtlCol="0">
            <a:spAutoFit/>
          </a:bodyPr>
          <a:lstStyle/>
          <a:p>
            <a:pPr algn="ctr"/>
            <a:r>
              <a:rPr lang="en-GB" b="1" dirty="0">
                <a:solidFill>
                  <a:srgbClr val="006AB4"/>
                </a:solidFill>
                <a:latin typeface="Arial" panose="020B0604020202020204" pitchFamily="34" charset="0"/>
                <a:cs typeface="Arial" panose="020B0604020202020204" pitchFamily="34" charset="0"/>
              </a:rPr>
              <a:t>NHS </a:t>
            </a:r>
            <a:r>
              <a:rPr lang="en-GB" b="1" dirty="0" err="1">
                <a:solidFill>
                  <a:srgbClr val="006AB4"/>
                </a:solidFill>
                <a:latin typeface="Arial" panose="020B0604020202020204" pitchFamily="34" charset="0"/>
                <a:cs typeface="Arial" panose="020B0604020202020204" pitchFamily="34" charset="0"/>
              </a:rPr>
              <a:t>Leicester,</a:t>
            </a:r>
            <a:r>
              <a:rPr lang="en-GB" b="1" dirty="0">
                <a:solidFill>
                  <a:srgbClr val="006AB4"/>
                </a:solidFill>
                <a:latin typeface="Arial" panose="020B0604020202020204" pitchFamily="34" charset="0"/>
                <a:cs typeface="Arial" panose="020B0604020202020204" pitchFamily="34" charset="0"/>
              </a:rPr>
              <a:t> Leicestershire and Rutland and NHS Northamptonshire Integrated Care Boards</a:t>
            </a:r>
          </a:p>
        </p:txBody>
      </p:sp>
    </p:spTree>
    <p:extLst>
      <p:ext uri="{BB962C8B-B14F-4D97-AF65-F5344CB8AC3E}">
        <p14:creationId xmlns:p14="http://schemas.microsoft.com/office/powerpoint/2010/main" val="24983102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19_Title Slid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BBEA0101-D378-044F-1AEF-A52EDED63345}"/>
              </a:ext>
            </a:extLst>
          </p:cNvPr>
          <p:cNvSpPr/>
          <p:nvPr userDrawn="1"/>
        </p:nvSpPr>
        <p:spPr>
          <a:xfrm>
            <a:off x="0" y="0"/>
            <a:ext cx="12192000" cy="6075485"/>
          </a:xfrm>
          <a:prstGeom prst="rect">
            <a:avLst/>
          </a:prstGeom>
          <a:solidFill>
            <a:srgbClr val="00A9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userDrawn="1"/>
        </p:nvSpPr>
        <p:spPr>
          <a:xfrm>
            <a:off x="607102" y="3366656"/>
            <a:ext cx="1064301" cy="1522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 name="Title 1"/>
          <p:cNvSpPr>
            <a:spLocks noGrp="1"/>
          </p:cNvSpPr>
          <p:nvPr>
            <p:ph type="ctrTitle"/>
          </p:nvPr>
        </p:nvSpPr>
        <p:spPr>
          <a:xfrm>
            <a:off x="512618" y="1496436"/>
            <a:ext cx="10155382" cy="1662401"/>
          </a:xfrm>
        </p:spPr>
        <p:txBody>
          <a:bodyPr anchor="b">
            <a:normAutofit/>
          </a:bodyPr>
          <a:lstStyle>
            <a:lvl1pPr algn="l">
              <a:defRPr sz="3800">
                <a:solidFill>
                  <a:srgbClr val="000000"/>
                </a:solidFill>
              </a:defRPr>
            </a:lvl1pPr>
          </a:lstStyle>
          <a:p>
            <a:r>
              <a:rPr lang="en-US" dirty="0"/>
              <a:t>Click to edit Master title style</a:t>
            </a:r>
          </a:p>
        </p:txBody>
      </p:sp>
      <p:sp>
        <p:nvSpPr>
          <p:cNvPr id="3" name="Subtitle 2"/>
          <p:cNvSpPr>
            <a:spLocks noGrp="1"/>
          </p:cNvSpPr>
          <p:nvPr>
            <p:ph type="subTitle" idx="1"/>
          </p:nvPr>
        </p:nvSpPr>
        <p:spPr>
          <a:xfrm>
            <a:off x="512618" y="3747653"/>
            <a:ext cx="10155382" cy="460518"/>
          </a:xfrm>
        </p:spPr>
        <p:txBody>
          <a:bodyPr>
            <a:normAutofit/>
          </a:bodyPr>
          <a:lstStyle>
            <a:lvl1pPr marL="0" indent="0" algn="l">
              <a:buNone/>
              <a:defRPr sz="2200">
                <a:solidFill>
                  <a:srgbClr val="000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6" name="Picture 15" descr="A blue and white logo&#10;&#10;Description automatically generated">
            <a:extLst>
              <a:ext uri="{FF2B5EF4-FFF2-40B4-BE49-F238E27FC236}">
                <a16:creationId xmlns:a16="http://schemas.microsoft.com/office/drawing/2014/main" id="{0183C6BB-8EC9-33CA-F684-2662B3A20272}"/>
              </a:ext>
            </a:extLst>
          </p:cNvPr>
          <p:cNvPicPr>
            <a:picLocks noChangeAspect="1"/>
          </p:cNvPicPr>
          <p:nvPr userDrawn="1"/>
        </p:nvPicPr>
        <p:blipFill>
          <a:blip r:embed="rId2"/>
          <a:stretch>
            <a:fillRect/>
          </a:stretch>
        </p:blipFill>
        <p:spPr>
          <a:xfrm>
            <a:off x="11036130" y="241596"/>
            <a:ext cx="899109" cy="360867"/>
          </a:xfrm>
          <a:prstGeom prst="rect">
            <a:avLst/>
          </a:prstGeom>
        </p:spPr>
      </p:pic>
      <p:sp>
        <p:nvSpPr>
          <p:cNvPr id="17" name="Rectangle 16">
            <a:extLst>
              <a:ext uri="{FF2B5EF4-FFF2-40B4-BE49-F238E27FC236}">
                <a16:creationId xmlns:a16="http://schemas.microsoft.com/office/drawing/2014/main" id="{84DB3859-FCE2-8E48-EFC2-FD4C9C88FD98}"/>
              </a:ext>
            </a:extLst>
          </p:cNvPr>
          <p:cNvSpPr/>
          <p:nvPr userDrawn="1"/>
        </p:nvSpPr>
        <p:spPr>
          <a:xfrm>
            <a:off x="1610052" y="6524197"/>
            <a:ext cx="1440000" cy="219456"/>
          </a:xfrm>
          <a:prstGeom prst="rect">
            <a:avLst/>
          </a:prstGeom>
          <a:solidFill>
            <a:srgbClr val="00A9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8768E7EE-3809-0551-A878-00E45004FB07}"/>
              </a:ext>
            </a:extLst>
          </p:cNvPr>
          <p:cNvSpPr/>
          <p:nvPr userDrawn="1"/>
        </p:nvSpPr>
        <p:spPr>
          <a:xfrm>
            <a:off x="3120926" y="6524197"/>
            <a:ext cx="1440000" cy="219456"/>
          </a:xfrm>
          <a:prstGeom prst="rect">
            <a:avLst/>
          </a:prstGeom>
          <a:solidFill>
            <a:srgbClr val="00674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9017C887-4084-FD42-01EE-AC53B006DFB9}"/>
              </a:ext>
            </a:extLst>
          </p:cNvPr>
          <p:cNvSpPr/>
          <p:nvPr userDrawn="1"/>
        </p:nvSpPr>
        <p:spPr>
          <a:xfrm>
            <a:off x="4631800" y="6519625"/>
            <a:ext cx="1440000" cy="219456"/>
          </a:xfrm>
          <a:prstGeom prst="rect">
            <a:avLst/>
          </a:prstGeom>
          <a:solidFill>
            <a:srgbClr val="00963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4A553B02-2AF0-D01E-D6B4-948B15E0AE7F}"/>
              </a:ext>
            </a:extLst>
          </p:cNvPr>
          <p:cNvSpPr/>
          <p:nvPr userDrawn="1"/>
        </p:nvSpPr>
        <p:spPr>
          <a:xfrm>
            <a:off x="6142674" y="6519625"/>
            <a:ext cx="1440000" cy="219456"/>
          </a:xfrm>
          <a:prstGeom prst="rect">
            <a:avLst/>
          </a:prstGeom>
          <a:solidFill>
            <a:srgbClr val="ED8B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5A302785-92CB-4E1F-3F1E-20B2B9C503E9}"/>
              </a:ext>
            </a:extLst>
          </p:cNvPr>
          <p:cNvSpPr/>
          <p:nvPr userDrawn="1"/>
        </p:nvSpPr>
        <p:spPr>
          <a:xfrm>
            <a:off x="9164422" y="6511185"/>
            <a:ext cx="1440000" cy="219456"/>
          </a:xfrm>
          <a:prstGeom prst="rect">
            <a:avLst/>
          </a:prstGeom>
          <a:solidFill>
            <a:srgbClr val="7C285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A19D64F1-25AA-D1AD-188E-E1C1D2C76D23}"/>
              </a:ext>
            </a:extLst>
          </p:cNvPr>
          <p:cNvSpPr/>
          <p:nvPr userDrawn="1"/>
        </p:nvSpPr>
        <p:spPr>
          <a:xfrm>
            <a:off x="0" y="6511185"/>
            <a:ext cx="1539178" cy="219456"/>
          </a:xfrm>
          <a:prstGeom prst="rect">
            <a:avLst/>
          </a:pr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5EB8"/>
              </a:solidFill>
            </a:endParaRPr>
          </a:p>
        </p:txBody>
      </p:sp>
      <p:sp>
        <p:nvSpPr>
          <p:cNvPr id="23" name="Rectangle 22">
            <a:extLst>
              <a:ext uri="{FF2B5EF4-FFF2-40B4-BE49-F238E27FC236}">
                <a16:creationId xmlns:a16="http://schemas.microsoft.com/office/drawing/2014/main" id="{AE8AB10B-9910-6B7E-F3D8-A8F1C8A8A1F3}"/>
              </a:ext>
            </a:extLst>
          </p:cNvPr>
          <p:cNvSpPr/>
          <p:nvPr userDrawn="1"/>
        </p:nvSpPr>
        <p:spPr>
          <a:xfrm>
            <a:off x="7653548" y="6511185"/>
            <a:ext cx="1440000" cy="219456"/>
          </a:xfrm>
          <a:prstGeom prst="rect">
            <a:avLst/>
          </a:prstGeom>
          <a:solidFill>
            <a:srgbClr val="AE257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B4CA8CF3-57F7-BA85-6EDE-78D696F638C5}"/>
              </a:ext>
            </a:extLst>
          </p:cNvPr>
          <p:cNvSpPr/>
          <p:nvPr userDrawn="1"/>
        </p:nvSpPr>
        <p:spPr>
          <a:xfrm>
            <a:off x="10664108" y="6511185"/>
            <a:ext cx="1527892" cy="219456"/>
          </a:xfrm>
          <a:prstGeom prst="rect">
            <a:avLst/>
          </a:prstGeom>
          <a:solidFill>
            <a:srgbClr val="33007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EF561B56-6148-8500-84BA-61D3D300F83C}"/>
              </a:ext>
            </a:extLst>
          </p:cNvPr>
          <p:cNvSpPr txBox="1"/>
          <p:nvPr userDrawn="1"/>
        </p:nvSpPr>
        <p:spPr>
          <a:xfrm>
            <a:off x="340127" y="6113910"/>
            <a:ext cx="11520000" cy="369332"/>
          </a:xfrm>
          <a:prstGeom prst="rect">
            <a:avLst/>
          </a:prstGeom>
          <a:noFill/>
        </p:spPr>
        <p:txBody>
          <a:bodyPr wrap="square" rtlCol="0">
            <a:spAutoFit/>
          </a:bodyPr>
          <a:lstStyle/>
          <a:p>
            <a:pPr algn="ctr"/>
            <a:r>
              <a:rPr lang="en-GB" b="1" dirty="0">
                <a:solidFill>
                  <a:srgbClr val="006AB4"/>
                </a:solidFill>
                <a:latin typeface="Arial" panose="020B0604020202020204" pitchFamily="34" charset="0"/>
                <a:cs typeface="Arial" panose="020B0604020202020204" pitchFamily="34" charset="0"/>
              </a:rPr>
              <a:t>NHS </a:t>
            </a:r>
            <a:r>
              <a:rPr lang="en-GB" b="1" dirty="0" err="1">
                <a:solidFill>
                  <a:srgbClr val="006AB4"/>
                </a:solidFill>
                <a:latin typeface="Arial" panose="020B0604020202020204" pitchFamily="34" charset="0"/>
                <a:cs typeface="Arial" panose="020B0604020202020204" pitchFamily="34" charset="0"/>
              </a:rPr>
              <a:t>Leicester,</a:t>
            </a:r>
            <a:r>
              <a:rPr lang="en-GB" b="1" dirty="0">
                <a:solidFill>
                  <a:srgbClr val="006AB4"/>
                </a:solidFill>
                <a:latin typeface="Arial" panose="020B0604020202020204" pitchFamily="34" charset="0"/>
                <a:cs typeface="Arial" panose="020B0604020202020204" pitchFamily="34" charset="0"/>
              </a:rPr>
              <a:t> Leicestershire and Rutland and NHS Northamptonshire Integrated Care Boards</a:t>
            </a:r>
          </a:p>
        </p:txBody>
      </p:sp>
    </p:spTree>
    <p:extLst>
      <p:ext uri="{BB962C8B-B14F-4D97-AF65-F5344CB8AC3E}">
        <p14:creationId xmlns:p14="http://schemas.microsoft.com/office/powerpoint/2010/main" val="3503549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18_Title Slid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BBEA0101-D378-044F-1AEF-A52EDED63345}"/>
              </a:ext>
            </a:extLst>
          </p:cNvPr>
          <p:cNvSpPr/>
          <p:nvPr userDrawn="1"/>
        </p:nvSpPr>
        <p:spPr>
          <a:xfrm>
            <a:off x="0" y="0"/>
            <a:ext cx="12192000" cy="6075485"/>
          </a:xfrm>
          <a:prstGeom prst="rect">
            <a:avLst/>
          </a:prstGeom>
          <a:gradFill flip="none" rotWithShape="1">
            <a:gsLst>
              <a:gs pos="0">
                <a:srgbClr val="41B6E6"/>
              </a:gs>
              <a:gs pos="25000">
                <a:srgbClr val="00A9CE"/>
              </a:gs>
              <a:gs pos="91000">
                <a:schemeClr val="bg1"/>
              </a:gs>
              <a:gs pos="100000">
                <a:schemeClr val="bg1"/>
              </a:gs>
            </a:gsLst>
            <a:path path="circle">
              <a:fillToRect t="100000" r="100000"/>
            </a:path>
            <a:tileRect l="-100000" b="-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userDrawn="1"/>
        </p:nvSpPr>
        <p:spPr>
          <a:xfrm>
            <a:off x="607102" y="3366656"/>
            <a:ext cx="1064301" cy="1522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 name="Title 1"/>
          <p:cNvSpPr>
            <a:spLocks noGrp="1"/>
          </p:cNvSpPr>
          <p:nvPr>
            <p:ph type="ctrTitle"/>
          </p:nvPr>
        </p:nvSpPr>
        <p:spPr>
          <a:xfrm>
            <a:off x="512618" y="1496436"/>
            <a:ext cx="10155382" cy="1662401"/>
          </a:xfrm>
        </p:spPr>
        <p:txBody>
          <a:bodyPr anchor="b">
            <a:normAutofit/>
          </a:bodyPr>
          <a:lstStyle>
            <a:lvl1pPr algn="l">
              <a:defRPr sz="3800">
                <a:solidFill>
                  <a:srgbClr val="231F20"/>
                </a:solidFill>
              </a:defRPr>
            </a:lvl1pPr>
          </a:lstStyle>
          <a:p>
            <a:r>
              <a:rPr lang="en-US" dirty="0"/>
              <a:t>Click to edit Master title style</a:t>
            </a:r>
          </a:p>
        </p:txBody>
      </p:sp>
      <p:sp>
        <p:nvSpPr>
          <p:cNvPr id="3" name="Subtitle 2"/>
          <p:cNvSpPr>
            <a:spLocks noGrp="1"/>
          </p:cNvSpPr>
          <p:nvPr>
            <p:ph type="subTitle" idx="1"/>
          </p:nvPr>
        </p:nvSpPr>
        <p:spPr>
          <a:xfrm>
            <a:off x="512618" y="3747653"/>
            <a:ext cx="10155382" cy="460518"/>
          </a:xfrm>
        </p:spPr>
        <p:txBody>
          <a:bodyPr>
            <a:normAutofit/>
          </a:bodyPr>
          <a:lstStyle>
            <a:lvl1pPr marL="0" indent="0" algn="l">
              <a:buNone/>
              <a:defRPr sz="2200">
                <a:solidFill>
                  <a:srgbClr val="000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6" name="Picture 15" descr="A blue and white logo&#10;&#10;Description automatically generated">
            <a:extLst>
              <a:ext uri="{FF2B5EF4-FFF2-40B4-BE49-F238E27FC236}">
                <a16:creationId xmlns:a16="http://schemas.microsoft.com/office/drawing/2014/main" id="{0183C6BB-8EC9-33CA-F684-2662B3A20272}"/>
              </a:ext>
            </a:extLst>
          </p:cNvPr>
          <p:cNvPicPr>
            <a:picLocks noChangeAspect="1"/>
          </p:cNvPicPr>
          <p:nvPr userDrawn="1"/>
        </p:nvPicPr>
        <p:blipFill>
          <a:blip r:embed="rId2"/>
          <a:stretch>
            <a:fillRect/>
          </a:stretch>
        </p:blipFill>
        <p:spPr>
          <a:xfrm>
            <a:off x="11036130" y="241596"/>
            <a:ext cx="899109" cy="360867"/>
          </a:xfrm>
          <a:prstGeom prst="rect">
            <a:avLst/>
          </a:prstGeom>
        </p:spPr>
      </p:pic>
      <p:sp>
        <p:nvSpPr>
          <p:cNvPr id="17" name="Rectangle 16">
            <a:extLst>
              <a:ext uri="{FF2B5EF4-FFF2-40B4-BE49-F238E27FC236}">
                <a16:creationId xmlns:a16="http://schemas.microsoft.com/office/drawing/2014/main" id="{84DB3859-FCE2-8E48-EFC2-FD4C9C88FD98}"/>
              </a:ext>
            </a:extLst>
          </p:cNvPr>
          <p:cNvSpPr/>
          <p:nvPr userDrawn="1"/>
        </p:nvSpPr>
        <p:spPr>
          <a:xfrm>
            <a:off x="1610052" y="6524197"/>
            <a:ext cx="1440000" cy="219456"/>
          </a:xfrm>
          <a:prstGeom prst="rect">
            <a:avLst/>
          </a:prstGeom>
          <a:solidFill>
            <a:srgbClr val="00A9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8768E7EE-3809-0551-A878-00E45004FB07}"/>
              </a:ext>
            </a:extLst>
          </p:cNvPr>
          <p:cNvSpPr/>
          <p:nvPr userDrawn="1"/>
        </p:nvSpPr>
        <p:spPr>
          <a:xfrm>
            <a:off x="3120926" y="6524197"/>
            <a:ext cx="1440000" cy="219456"/>
          </a:xfrm>
          <a:prstGeom prst="rect">
            <a:avLst/>
          </a:prstGeom>
          <a:solidFill>
            <a:srgbClr val="00674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9017C887-4084-FD42-01EE-AC53B006DFB9}"/>
              </a:ext>
            </a:extLst>
          </p:cNvPr>
          <p:cNvSpPr/>
          <p:nvPr userDrawn="1"/>
        </p:nvSpPr>
        <p:spPr>
          <a:xfrm>
            <a:off x="4631800" y="6519625"/>
            <a:ext cx="1440000" cy="219456"/>
          </a:xfrm>
          <a:prstGeom prst="rect">
            <a:avLst/>
          </a:prstGeom>
          <a:solidFill>
            <a:srgbClr val="00963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4A553B02-2AF0-D01E-D6B4-948B15E0AE7F}"/>
              </a:ext>
            </a:extLst>
          </p:cNvPr>
          <p:cNvSpPr/>
          <p:nvPr userDrawn="1"/>
        </p:nvSpPr>
        <p:spPr>
          <a:xfrm>
            <a:off x="6142674" y="6519625"/>
            <a:ext cx="1440000" cy="219456"/>
          </a:xfrm>
          <a:prstGeom prst="rect">
            <a:avLst/>
          </a:prstGeom>
          <a:solidFill>
            <a:srgbClr val="ED8B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5A302785-92CB-4E1F-3F1E-20B2B9C503E9}"/>
              </a:ext>
            </a:extLst>
          </p:cNvPr>
          <p:cNvSpPr/>
          <p:nvPr userDrawn="1"/>
        </p:nvSpPr>
        <p:spPr>
          <a:xfrm>
            <a:off x="9164422" y="6511185"/>
            <a:ext cx="1440000" cy="219456"/>
          </a:xfrm>
          <a:prstGeom prst="rect">
            <a:avLst/>
          </a:prstGeom>
          <a:solidFill>
            <a:srgbClr val="7C285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A19D64F1-25AA-D1AD-188E-E1C1D2C76D23}"/>
              </a:ext>
            </a:extLst>
          </p:cNvPr>
          <p:cNvSpPr/>
          <p:nvPr userDrawn="1"/>
        </p:nvSpPr>
        <p:spPr>
          <a:xfrm>
            <a:off x="0" y="6511185"/>
            <a:ext cx="1539178" cy="219456"/>
          </a:xfrm>
          <a:prstGeom prst="rect">
            <a:avLst/>
          </a:pr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5EB8"/>
              </a:solidFill>
            </a:endParaRPr>
          </a:p>
        </p:txBody>
      </p:sp>
      <p:sp>
        <p:nvSpPr>
          <p:cNvPr id="23" name="Rectangle 22">
            <a:extLst>
              <a:ext uri="{FF2B5EF4-FFF2-40B4-BE49-F238E27FC236}">
                <a16:creationId xmlns:a16="http://schemas.microsoft.com/office/drawing/2014/main" id="{AE8AB10B-9910-6B7E-F3D8-A8F1C8A8A1F3}"/>
              </a:ext>
            </a:extLst>
          </p:cNvPr>
          <p:cNvSpPr/>
          <p:nvPr userDrawn="1"/>
        </p:nvSpPr>
        <p:spPr>
          <a:xfrm>
            <a:off x="7653548" y="6511185"/>
            <a:ext cx="1440000" cy="219456"/>
          </a:xfrm>
          <a:prstGeom prst="rect">
            <a:avLst/>
          </a:prstGeom>
          <a:solidFill>
            <a:srgbClr val="AE257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B4CA8CF3-57F7-BA85-6EDE-78D696F638C5}"/>
              </a:ext>
            </a:extLst>
          </p:cNvPr>
          <p:cNvSpPr/>
          <p:nvPr userDrawn="1"/>
        </p:nvSpPr>
        <p:spPr>
          <a:xfrm>
            <a:off x="10664108" y="6511185"/>
            <a:ext cx="1527892" cy="219456"/>
          </a:xfrm>
          <a:prstGeom prst="rect">
            <a:avLst/>
          </a:prstGeom>
          <a:solidFill>
            <a:srgbClr val="33007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EF561B56-6148-8500-84BA-61D3D300F83C}"/>
              </a:ext>
            </a:extLst>
          </p:cNvPr>
          <p:cNvSpPr txBox="1"/>
          <p:nvPr userDrawn="1"/>
        </p:nvSpPr>
        <p:spPr>
          <a:xfrm>
            <a:off x="340127" y="6113910"/>
            <a:ext cx="11520000" cy="369332"/>
          </a:xfrm>
          <a:prstGeom prst="rect">
            <a:avLst/>
          </a:prstGeom>
          <a:noFill/>
        </p:spPr>
        <p:txBody>
          <a:bodyPr wrap="square" rtlCol="0">
            <a:spAutoFit/>
          </a:bodyPr>
          <a:lstStyle/>
          <a:p>
            <a:pPr algn="ctr"/>
            <a:r>
              <a:rPr lang="en-GB" b="1" dirty="0">
                <a:solidFill>
                  <a:srgbClr val="006AB4"/>
                </a:solidFill>
                <a:latin typeface="Arial" panose="020B0604020202020204" pitchFamily="34" charset="0"/>
                <a:cs typeface="Arial" panose="020B0604020202020204" pitchFamily="34" charset="0"/>
              </a:rPr>
              <a:t>NHS </a:t>
            </a:r>
            <a:r>
              <a:rPr lang="en-GB" b="1" dirty="0" err="1">
                <a:solidFill>
                  <a:srgbClr val="006AB4"/>
                </a:solidFill>
                <a:latin typeface="Arial" panose="020B0604020202020204" pitchFamily="34" charset="0"/>
                <a:cs typeface="Arial" panose="020B0604020202020204" pitchFamily="34" charset="0"/>
              </a:rPr>
              <a:t>Leicester,</a:t>
            </a:r>
            <a:r>
              <a:rPr lang="en-GB" b="1" dirty="0">
                <a:solidFill>
                  <a:srgbClr val="006AB4"/>
                </a:solidFill>
                <a:latin typeface="Arial" panose="020B0604020202020204" pitchFamily="34" charset="0"/>
                <a:cs typeface="Arial" panose="020B0604020202020204" pitchFamily="34" charset="0"/>
              </a:rPr>
              <a:t> Leicestershire and Rutland and NHS Northamptonshire Integrated Care Boards</a:t>
            </a:r>
          </a:p>
        </p:txBody>
      </p:sp>
      <p:pic>
        <p:nvPicPr>
          <p:cNvPr id="4" name="Picture 3" descr="A blue and white logo&#10;&#10;Description automatically generated">
            <a:extLst>
              <a:ext uri="{FF2B5EF4-FFF2-40B4-BE49-F238E27FC236}">
                <a16:creationId xmlns:a16="http://schemas.microsoft.com/office/drawing/2014/main" id="{5D0A4B0E-2C4F-05C7-1240-225F6732A972}"/>
              </a:ext>
            </a:extLst>
          </p:cNvPr>
          <p:cNvPicPr>
            <a:picLocks noChangeAspect="1"/>
          </p:cNvPicPr>
          <p:nvPr userDrawn="1"/>
        </p:nvPicPr>
        <p:blipFill>
          <a:blip r:embed="rId3"/>
          <a:stretch>
            <a:fillRect/>
          </a:stretch>
        </p:blipFill>
        <p:spPr>
          <a:xfrm>
            <a:off x="10989568" y="217434"/>
            <a:ext cx="893064" cy="359664"/>
          </a:xfrm>
          <a:prstGeom prst="rect">
            <a:avLst/>
          </a:prstGeom>
        </p:spPr>
      </p:pic>
    </p:spTree>
    <p:extLst>
      <p:ext uri="{BB962C8B-B14F-4D97-AF65-F5344CB8AC3E}">
        <p14:creationId xmlns:p14="http://schemas.microsoft.com/office/powerpoint/2010/main" val="28640299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20_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68BE707-4922-D587-D30F-21A64613985A}"/>
              </a:ext>
            </a:extLst>
          </p:cNvPr>
          <p:cNvSpPr/>
          <p:nvPr userDrawn="1"/>
        </p:nvSpPr>
        <p:spPr>
          <a:xfrm>
            <a:off x="0" y="0"/>
            <a:ext cx="12192000" cy="6075485"/>
          </a:xfrm>
          <a:prstGeom prst="rect">
            <a:avLst/>
          </a:prstGeom>
          <a:gradFill flip="none" rotWithShape="1">
            <a:gsLst>
              <a:gs pos="87000">
                <a:srgbClr val="FFFFFF"/>
              </a:gs>
              <a:gs pos="0">
                <a:srgbClr val="005EB8"/>
              </a:gs>
              <a:gs pos="100000">
                <a:schemeClr val="bg1"/>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rgbClr val="71A6D8"/>
              </a:solidFill>
            </a:endParaRPr>
          </a:p>
        </p:txBody>
      </p:sp>
      <p:sp>
        <p:nvSpPr>
          <p:cNvPr id="6" name="Rectangle 5"/>
          <p:cNvSpPr/>
          <p:nvPr userDrawn="1"/>
        </p:nvSpPr>
        <p:spPr>
          <a:xfrm>
            <a:off x="607102" y="3366656"/>
            <a:ext cx="1064301" cy="1522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 name="Title 1"/>
          <p:cNvSpPr>
            <a:spLocks noGrp="1"/>
          </p:cNvSpPr>
          <p:nvPr>
            <p:ph type="ctrTitle"/>
          </p:nvPr>
        </p:nvSpPr>
        <p:spPr>
          <a:xfrm>
            <a:off x="512618" y="1496436"/>
            <a:ext cx="10155382" cy="1662401"/>
          </a:xfrm>
        </p:spPr>
        <p:txBody>
          <a:bodyPr anchor="b">
            <a:normAutofit/>
          </a:bodyPr>
          <a:lstStyle>
            <a:lvl1pPr algn="l">
              <a:defRPr sz="3800">
                <a:solidFill>
                  <a:srgbClr val="231F20"/>
                </a:solidFill>
              </a:defRPr>
            </a:lvl1pPr>
          </a:lstStyle>
          <a:p>
            <a:r>
              <a:rPr lang="en-US" dirty="0"/>
              <a:t>Click to edit Master title style</a:t>
            </a:r>
          </a:p>
        </p:txBody>
      </p:sp>
      <p:sp>
        <p:nvSpPr>
          <p:cNvPr id="3" name="Subtitle 2"/>
          <p:cNvSpPr>
            <a:spLocks noGrp="1"/>
          </p:cNvSpPr>
          <p:nvPr>
            <p:ph type="subTitle" idx="1"/>
          </p:nvPr>
        </p:nvSpPr>
        <p:spPr>
          <a:xfrm>
            <a:off x="512618" y="3747653"/>
            <a:ext cx="10155382" cy="460518"/>
          </a:xfrm>
        </p:spPr>
        <p:txBody>
          <a:bodyPr>
            <a:normAutofit/>
          </a:bodyPr>
          <a:lstStyle>
            <a:lvl1pPr marL="0" indent="0" algn="l">
              <a:buNone/>
              <a:defRPr sz="2200">
                <a:solidFill>
                  <a:srgbClr val="000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6" name="Picture 15" descr="A blue and white logo&#10;&#10;Description automatically generated">
            <a:extLst>
              <a:ext uri="{FF2B5EF4-FFF2-40B4-BE49-F238E27FC236}">
                <a16:creationId xmlns:a16="http://schemas.microsoft.com/office/drawing/2014/main" id="{0183C6BB-8EC9-33CA-F684-2662B3A20272}"/>
              </a:ext>
            </a:extLst>
          </p:cNvPr>
          <p:cNvPicPr>
            <a:picLocks noChangeAspect="1"/>
          </p:cNvPicPr>
          <p:nvPr userDrawn="1"/>
        </p:nvPicPr>
        <p:blipFill>
          <a:blip r:embed="rId2"/>
          <a:stretch>
            <a:fillRect/>
          </a:stretch>
        </p:blipFill>
        <p:spPr>
          <a:xfrm>
            <a:off x="11036130" y="241596"/>
            <a:ext cx="899109" cy="360867"/>
          </a:xfrm>
          <a:prstGeom prst="rect">
            <a:avLst/>
          </a:prstGeom>
        </p:spPr>
      </p:pic>
      <p:sp>
        <p:nvSpPr>
          <p:cNvPr id="17" name="Rectangle 16">
            <a:extLst>
              <a:ext uri="{FF2B5EF4-FFF2-40B4-BE49-F238E27FC236}">
                <a16:creationId xmlns:a16="http://schemas.microsoft.com/office/drawing/2014/main" id="{84DB3859-FCE2-8E48-EFC2-FD4C9C88FD98}"/>
              </a:ext>
            </a:extLst>
          </p:cNvPr>
          <p:cNvSpPr/>
          <p:nvPr userDrawn="1"/>
        </p:nvSpPr>
        <p:spPr>
          <a:xfrm>
            <a:off x="1610052" y="6524197"/>
            <a:ext cx="1440000" cy="219456"/>
          </a:xfrm>
          <a:prstGeom prst="rect">
            <a:avLst/>
          </a:prstGeom>
          <a:solidFill>
            <a:srgbClr val="00A9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8768E7EE-3809-0551-A878-00E45004FB07}"/>
              </a:ext>
            </a:extLst>
          </p:cNvPr>
          <p:cNvSpPr/>
          <p:nvPr userDrawn="1"/>
        </p:nvSpPr>
        <p:spPr>
          <a:xfrm>
            <a:off x="3120926" y="6524197"/>
            <a:ext cx="1440000" cy="219456"/>
          </a:xfrm>
          <a:prstGeom prst="rect">
            <a:avLst/>
          </a:prstGeom>
          <a:solidFill>
            <a:srgbClr val="00674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9017C887-4084-FD42-01EE-AC53B006DFB9}"/>
              </a:ext>
            </a:extLst>
          </p:cNvPr>
          <p:cNvSpPr/>
          <p:nvPr userDrawn="1"/>
        </p:nvSpPr>
        <p:spPr>
          <a:xfrm>
            <a:off x="4631800" y="6519625"/>
            <a:ext cx="1440000" cy="219456"/>
          </a:xfrm>
          <a:prstGeom prst="rect">
            <a:avLst/>
          </a:prstGeom>
          <a:solidFill>
            <a:srgbClr val="00963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4A553B02-2AF0-D01E-D6B4-948B15E0AE7F}"/>
              </a:ext>
            </a:extLst>
          </p:cNvPr>
          <p:cNvSpPr/>
          <p:nvPr userDrawn="1"/>
        </p:nvSpPr>
        <p:spPr>
          <a:xfrm>
            <a:off x="6142674" y="6519625"/>
            <a:ext cx="1440000" cy="219456"/>
          </a:xfrm>
          <a:prstGeom prst="rect">
            <a:avLst/>
          </a:prstGeom>
          <a:solidFill>
            <a:srgbClr val="ED8B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5A302785-92CB-4E1F-3F1E-20B2B9C503E9}"/>
              </a:ext>
            </a:extLst>
          </p:cNvPr>
          <p:cNvSpPr/>
          <p:nvPr userDrawn="1"/>
        </p:nvSpPr>
        <p:spPr>
          <a:xfrm>
            <a:off x="9164422" y="6511185"/>
            <a:ext cx="1440000" cy="219456"/>
          </a:xfrm>
          <a:prstGeom prst="rect">
            <a:avLst/>
          </a:prstGeom>
          <a:solidFill>
            <a:srgbClr val="7C285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A19D64F1-25AA-D1AD-188E-E1C1D2C76D23}"/>
              </a:ext>
            </a:extLst>
          </p:cNvPr>
          <p:cNvSpPr/>
          <p:nvPr userDrawn="1"/>
        </p:nvSpPr>
        <p:spPr>
          <a:xfrm>
            <a:off x="0" y="6511185"/>
            <a:ext cx="1539178" cy="219456"/>
          </a:xfrm>
          <a:prstGeom prst="rect">
            <a:avLst/>
          </a:pr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5EB8"/>
              </a:solidFill>
            </a:endParaRPr>
          </a:p>
        </p:txBody>
      </p:sp>
      <p:sp>
        <p:nvSpPr>
          <p:cNvPr id="23" name="Rectangle 22">
            <a:extLst>
              <a:ext uri="{FF2B5EF4-FFF2-40B4-BE49-F238E27FC236}">
                <a16:creationId xmlns:a16="http://schemas.microsoft.com/office/drawing/2014/main" id="{AE8AB10B-9910-6B7E-F3D8-A8F1C8A8A1F3}"/>
              </a:ext>
            </a:extLst>
          </p:cNvPr>
          <p:cNvSpPr/>
          <p:nvPr userDrawn="1"/>
        </p:nvSpPr>
        <p:spPr>
          <a:xfrm>
            <a:off x="7653548" y="6511185"/>
            <a:ext cx="1440000" cy="219456"/>
          </a:xfrm>
          <a:prstGeom prst="rect">
            <a:avLst/>
          </a:prstGeom>
          <a:solidFill>
            <a:srgbClr val="AE257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B4CA8CF3-57F7-BA85-6EDE-78D696F638C5}"/>
              </a:ext>
            </a:extLst>
          </p:cNvPr>
          <p:cNvSpPr/>
          <p:nvPr userDrawn="1"/>
        </p:nvSpPr>
        <p:spPr>
          <a:xfrm>
            <a:off x="10664108" y="6511185"/>
            <a:ext cx="1527892" cy="219456"/>
          </a:xfrm>
          <a:prstGeom prst="rect">
            <a:avLst/>
          </a:prstGeom>
          <a:solidFill>
            <a:srgbClr val="33007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EF561B56-6148-8500-84BA-61D3D300F83C}"/>
              </a:ext>
            </a:extLst>
          </p:cNvPr>
          <p:cNvSpPr txBox="1"/>
          <p:nvPr userDrawn="1"/>
        </p:nvSpPr>
        <p:spPr>
          <a:xfrm>
            <a:off x="340127" y="6113910"/>
            <a:ext cx="11520000" cy="369332"/>
          </a:xfrm>
          <a:prstGeom prst="rect">
            <a:avLst/>
          </a:prstGeom>
          <a:noFill/>
        </p:spPr>
        <p:txBody>
          <a:bodyPr wrap="square" rtlCol="0">
            <a:spAutoFit/>
          </a:bodyPr>
          <a:lstStyle/>
          <a:p>
            <a:pPr algn="ctr"/>
            <a:r>
              <a:rPr lang="en-GB" b="1" dirty="0">
                <a:solidFill>
                  <a:srgbClr val="006AB4"/>
                </a:solidFill>
                <a:latin typeface="Arial" panose="020B0604020202020204" pitchFamily="34" charset="0"/>
                <a:cs typeface="Arial" panose="020B0604020202020204" pitchFamily="34" charset="0"/>
              </a:rPr>
              <a:t>NHS </a:t>
            </a:r>
            <a:r>
              <a:rPr lang="en-GB" b="1" dirty="0" err="1">
                <a:solidFill>
                  <a:srgbClr val="006AB4"/>
                </a:solidFill>
                <a:latin typeface="Arial" panose="020B0604020202020204" pitchFamily="34" charset="0"/>
                <a:cs typeface="Arial" panose="020B0604020202020204" pitchFamily="34" charset="0"/>
              </a:rPr>
              <a:t>Leicester,</a:t>
            </a:r>
            <a:r>
              <a:rPr lang="en-GB" b="1" dirty="0">
                <a:solidFill>
                  <a:srgbClr val="006AB4"/>
                </a:solidFill>
                <a:latin typeface="Arial" panose="020B0604020202020204" pitchFamily="34" charset="0"/>
                <a:cs typeface="Arial" panose="020B0604020202020204" pitchFamily="34" charset="0"/>
              </a:rPr>
              <a:t> Leicestershire and Rutland and NHS Northamptonshire Integrated Care Boards</a:t>
            </a:r>
          </a:p>
        </p:txBody>
      </p:sp>
      <p:pic>
        <p:nvPicPr>
          <p:cNvPr id="4" name="Picture 3" descr="A blue and white logo&#10;&#10;Description automatically generated">
            <a:extLst>
              <a:ext uri="{FF2B5EF4-FFF2-40B4-BE49-F238E27FC236}">
                <a16:creationId xmlns:a16="http://schemas.microsoft.com/office/drawing/2014/main" id="{5D0A4B0E-2C4F-05C7-1240-225F6732A972}"/>
              </a:ext>
            </a:extLst>
          </p:cNvPr>
          <p:cNvPicPr>
            <a:picLocks noChangeAspect="1"/>
          </p:cNvPicPr>
          <p:nvPr userDrawn="1"/>
        </p:nvPicPr>
        <p:blipFill>
          <a:blip r:embed="rId3"/>
          <a:stretch>
            <a:fillRect/>
          </a:stretch>
        </p:blipFill>
        <p:spPr>
          <a:xfrm>
            <a:off x="10989568" y="217434"/>
            <a:ext cx="893064" cy="359664"/>
          </a:xfrm>
          <a:prstGeom prst="rect">
            <a:avLst/>
          </a:prstGeom>
        </p:spPr>
      </p:pic>
    </p:spTree>
    <p:extLst>
      <p:ext uri="{BB962C8B-B14F-4D97-AF65-F5344CB8AC3E}">
        <p14:creationId xmlns:p14="http://schemas.microsoft.com/office/powerpoint/2010/main" val="32137168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42F9CC-E4D2-13BD-0EC6-36EED2A8CE18}"/>
              </a:ext>
            </a:extLst>
          </p:cNvPr>
          <p:cNvSpPr>
            <a:spLocks noGrp="1"/>
          </p:cNvSpPr>
          <p:nvPr>
            <p:ph type="dt" sz="half" idx="10"/>
          </p:nvPr>
        </p:nvSpPr>
        <p:spPr/>
        <p:txBody>
          <a:bodyPr/>
          <a:lstStyle/>
          <a:p>
            <a:fld id="{F6D7997C-3AF3-4122-9AE3-7DA4B7213035}" type="datetimeFigureOut">
              <a:rPr lang="en-GB" smtClean="0"/>
              <a:t>18/03/2026</a:t>
            </a:fld>
            <a:endParaRPr lang="en-GB"/>
          </a:p>
        </p:txBody>
      </p:sp>
      <p:sp>
        <p:nvSpPr>
          <p:cNvPr id="3" name="Footer Placeholder 2">
            <a:extLst>
              <a:ext uri="{FF2B5EF4-FFF2-40B4-BE49-F238E27FC236}">
                <a16:creationId xmlns:a16="http://schemas.microsoft.com/office/drawing/2014/main" id="{583D2959-2C2C-6EC0-BAA6-E6C27F95F6D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30FDA71-B18C-CD13-0723-66B959F937DA}"/>
              </a:ext>
            </a:extLst>
          </p:cNvPr>
          <p:cNvSpPr>
            <a:spLocks noGrp="1"/>
          </p:cNvSpPr>
          <p:nvPr>
            <p:ph type="sldNum" sz="quarter" idx="12"/>
          </p:nvPr>
        </p:nvSpPr>
        <p:spPr/>
        <p:txBody>
          <a:bodyPr/>
          <a:lstStyle/>
          <a:p>
            <a:fld id="{561B377D-7E37-445E-AD56-11656849DFA5}" type="slidenum">
              <a:rPr lang="en-GB" smtClean="0"/>
              <a:t>‹#›</a:t>
            </a:fld>
            <a:endParaRPr lang="en-GB"/>
          </a:p>
        </p:txBody>
      </p:sp>
      <p:sp>
        <p:nvSpPr>
          <p:cNvPr id="6" name="Picture Placeholder 5">
            <a:extLst>
              <a:ext uri="{FF2B5EF4-FFF2-40B4-BE49-F238E27FC236}">
                <a16:creationId xmlns:a16="http://schemas.microsoft.com/office/drawing/2014/main" id="{FC8A5FF4-6C21-7C0E-3F72-0561EE1FCECB}"/>
              </a:ext>
            </a:extLst>
          </p:cNvPr>
          <p:cNvSpPr>
            <a:spLocks noGrp="1"/>
          </p:cNvSpPr>
          <p:nvPr>
            <p:ph type="pic" sz="quarter" idx="13" hasCustomPrompt="1"/>
          </p:nvPr>
        </p:nvSpPr>
        <p:spPr>
          <a:xfrm>
            <a:off x="6418263" y="0"/>
            <a:ext cx="5773737" cy="6858000"/>
          </a:xfrm>
          <a:solidFill>
            <a:schemeClr val="bg1">
              <a:lumMod val="95000"/>
            </a:schemeClr>
          </a:solidFill>
        </p:spPr>
        <p:txBody>
          <a:bodyPr/>
          <a:lstStyle>
            <a:lvl1pPr>
              <a:defRPr/>
            </a:lvl1pPr>
          </a:lstStyle>
          <a:p>
            <a:r>
              <a:rPr lang="en-GB" dirty="0"/>
              <a:t>Click to add picture</a:t>
            </a:r>
          </a:p>
        </p:txBody>
      </p:sp>
    </p:spTree>
    <p:extLst>
      <p:ext uri="{BB962C8B-B14F-4D97-AF65-F5344CB8AC3E}">
        <p14:creationId xmlns:p14="http://schemas.microsoft.com/office/powerpoint/2010/main" val="1811012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9D160A3-1802-C4C1-BFD6-071F59322E3F}"/>
              </a:ext>
            </a:extLst>
          </p:cNvPr>
          <p:cNvSpPr/>
          <p:nvPr userDrawn="1"/>
        </p:nvSpPr>
        <p:spPr>
          <a:xfrm>
            <a:off x="0" y="0"/>
            <a:ext cx="12192000" cy="6075485"/>
          </a:xfrm>
          <a:prstGeom prst="rect">
            <a:avLst/>
          </a:pr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512618" y="1496432"/>
            <a:ext cx="4184073" cy="1662401"/>
          </a:xfrm>
        </p:spPr>
        <p:txBody>
          <a:bodyPr anchor="b">
            <a:normAutofit/>
          </a:bodyPr>
          <a:lstStyle>
            <a:lvl1pPr algn="l">
              <a:defRPr sz="38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512618" y="3747649"/>
            <a:ext cx="4890655" cy="460518"/>
          </a:xfrm>
        </p:spPr>
        <p:txBody>
          <a:bodyPr>
            <a:normAutofit/>
          </a:bodyPr>
          <a:lstStyle>
            <a:lvl1pPr marL="0" indent="0" algn="l">
              <a:buNone/>
              <a:defRPr sz="2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Rectangle 5"/>
          <p:cNvSpPr/>
          <p:nvPr userDrawn="1"/>
        </p:nvSpPr>
        <p:spPr>
          <a:xfrm>
            <a:off x="607102" y="3366656"/>
            <a:ext cx="1064301" cy="1522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blue and white logo&#10;&#10;Description automatically generated">
            <a:extLst>
              <a:ext uri="{FF2B5EF4-FFF2-40B4-BE49-F238E27FC236}">
                <a16:creationId xmlns:a16="http://schemas.microsoft.com/office/drawing/2014/main" id="{48F0260C-BA9C-DCE8-8ECE-EB61D03EEDFD}"/>
              </a:ext>
            </a:extLst>
          </p:cNvPr>
          <p:cNvPicPr>
            <a:picLocks noChangeAspect="1"/>
          </p:cNvPicPr>
          <p:nvPr userDrawn="1"/>
        </p:nvPicPr>
        <p:blipFill>
          <a:blip r:embed="rId2"/>
          <a:stretch>
            <a:fillRect/>
          </a:stretch>
        </p:blipFill>
        <p:spPr>
          <a:xfrm>
            <a:off x="11036130" y="241596"/>
            <a:ext cx="899109" cy="360867"/>
          </a:xfrm>
          <a:prstGeom prst="rect">
            <a:avLst/>
          </a:prstGeom>
        </p:spPr>
      </p:pic>
      <p:sp>
        <p:nvSpPr>
          <p:cNvPr id="8" name="Rectangle 7">
            <a:extLst>
              <a:ext uri="{FF2B5EF4-FFF2-40B4-BE49-F238E27FC236}">
                <a16:creationId xmlns:a16="http://schemas.microsoft.com/office/drawing/2014/main" id="{68F7C4AD-7BD6-2061-1556-39F48B7CE731}"/>
              </a:ext>
            </a:extLst>
          </p:cNvPr>
          <p:cNvSpPr/>
          <p:nvPr userDrawn="1"/>
        </p:nvSpPr>
        <p:spPr>
          <a:xfrm>
            <a:off x="1610052" y="6524197"/>
            <a:ext cx="1440000" cy="219456"/>
          </a:xfrm>
          <a:prstGeom prst="rect">
            <a:avLst/>
          </a:prstGeom>
          <a:solidFill>
            <a:srgbClr val="00A9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CE49FDB-0929-1B65-9322-481D9723170C}"/>
              </a:ext>
            </a:extLst>
          </p:cNvPr>
          <p:cNvSpPr/>
          <p:nvPr userDrawn="1"/>
        </p:nvSpPr>
        <p:spPr>
          <a:xfrm>
            <a:off x="3120926" y="6524197"/>
            <a:ext cx="1440000" cy="219456"/>
          </a:xfrm>
          <a:prstGeom prst="rect">
            <a:avLst/>
          </a:prstGeom>
          <a:solidFill>
            <a:srgbClr val="00674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2C7B3157-FBAD-14C6-1E0D-7B90B0693739}"/>
              </a:ext>
            </a:extLst>
          </p:cNvPr>
          <p:cNvSpPr/>
          <p:nvPr userDrawn="1"/>
        </p:nvSpPr>
        <p:spPr>
          <a:xfrm>
            <a:off x="4631800" y="6519625"/>
            <a:ext cx="1440000" cy="219456"/>
          </a:xfrm>
          <a:prstGeom prst="rect">
            <a:avLst/>
          </a:prstGeom>
          <a:solidFill>
            <a:srgbClr val="00963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DA53523-49DC-5A14-C9D5-2BC058765CEB}"/>
              </a:ext>
            </a:extLst>
          </p:cNvPr>
          <p:cNvSpPr/>
          <p:nvPr userDrawn="1"/>
        </p:nvSpPr>
        <p:spPr>
          <a:xfrm>
            <a:off x="6142674" y="6519625"/>
            <a:ext cx="1440000" cy="219456"/>
          </a:xfrm>
          <a:prstGeom prst="rect">
            <a:avLst/>
          </a:prstGeom>
          <a:solidFill>
            <a:srgbClr val="ED8B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9F062664-8A6B-53F0-50AF-E26111135226}"/>
              </a:ext>
            </a:extLst>
          </p:cNvPr>
          <p:cNvSpPr/>
          <p:nvPr userDrawn="1"/>
        </p:nvSpPr>
        <p:spPr>
          <a:xfrm>
            <a:off x="9164422" y="6511185"/>
            <a:ext cx="1440000" cy="219456"/>
          </a:xfrm>
          <a:prstGeom prst="rect">
            <a:avLst/>
          </a:prstGeom>
          <a:solidFill>
            <a:srgbClr val="7C285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0E5F8334-F0BB-0DB2-21FE-2F6DAE8A10D6}"/>
              </a:ext>
            </a:extLst>
          </p:cNvPr>
          <p:cNvSpPr/>
          <p:nvPr userDrawn="1"/>
        </p:nvSpPr>
        <p:spPr>
          <a:xfrm>
            <a:off x="0" y="6511185"/>
            <a:ext cx="1539178" cy="219456"/>
          </a:xfrm>
          <a:prstGeom prst="rect">
            <a:avLst/>
          </a:pr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5EB8"/>
              </a:solidFill>
            </a:endParaRPr>
          </a:p>
        </p:txBody>
      </p:sp>
      <p:sp>
        <p:nvSpPr>
          <p:cNvPr id="14" name="Rectangle 13">
            <a:extLst>
              <a:ext uri="{FF2B5EF4-FFF2-40B4-BE49-F238E27FC236}">
                <a16:creationId xmlns:a16="http://schemas.microsoft.com/office/drawing/2014/main" id="{41D91F26-51D9-B41A-5E4F-6A15834F70BD}"/>
              </a:ext>
            </a:extLst>
          </p:cNvPr>
          <p:cNvSpPr/>
          <p:nvPr userDrawn="1"/>
        </p:nvSpPr>
        <p:spPr>
          <a:xfrm>
            <a:off x="7653548" y="6511185"/>
            <a:ext cx="1440000" cy="219456"/>
          </a:xfrm>
          <a:prstGeom prst="rect">
            <a:avLst/>
          </a:prstGeom>
          <a:solidFill>
            <a:srgbClr val="AE257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012024A9-090E-172E-27DA-DB8C6CBBDECC}"/>
              </a:ext>
            </a:extLst>
          </p:cNvPr>
          <p:cNvSpPr/>
          <p:nvPr userDrawn="1"/>
        </p:nvSpPr>
        <p:spPr>
          <a:xfrm>
            <a:off x="10664108" y="6511185"/>
            <a:ext cx="1527892" cy="219456"/>
          </a:xfrm>
          <a:prstGeom prst="rect">
            <a:avLst/>
          </a:prstGeom>
          <a:solidFill>
            <a:srgbClr val="33007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7B824F07-ED29-DA61-A2E9-2E89CFC8D559}"/>
              </a:ext>
            </a:extLst>
          </p:cNvPr>
          <p:cNvSpPr txBox="1"/>
          <p:nvPr userDrawn="1"/>
        </p:nvSpPr>
        <p:spPr>
          <a:xfrm>
            <a:off x="340127" y="6113910"/>
            <a:ext cx="11520000" cy="369332"/>
          </a:xfrm>
          <a:prstGeom prst="rect">
            <a:avLst/>
          </a:prstGeom>
          <a:noFill/>
        </p:spPr>
        <p:txBody>
          <a:bodyPr wrap="square" rtlCol="0">
            <a:spAutoFit/>
          </a:bodyPr>
          <a:lstStyle/>
          <a:p>
            <a:pPr algn="ctr"/>
            <a:r>
              <a:rPr lang="en-GB" b="1" dirty="0">
                <a:solidFill>
                  <a:srgbClr val="006AB4"/>
                </a:solidFill>
                <a:latin typeface="Arial" panose="020B0604020202020204" pitchFamily="34" charset="0"/>
                <a:cs typeface="Arial" panose="020B0604020202020204" pitchFamily="34" charset="0"/>
              </a:rPr>
              <a:t>NHS </a:t>
            </a:r>
            <a:r>
              <a:rPr lang="en-GB" b="1" dirty="0" err="1">
                <a:solidFill>
                  <a:srgbClr val="006AB4"/>
                </a:solidFill>
                <a:latin typeface="Arial" panose="020B0604020202020204" pitchFamily="34" charset="0"/>
                <a:cs typeface="Arial" panose="020B0604020202020204" pitchFamily="34" charset="0"/>
              </a:rPr>
              <a:t>Leicester,</a:t>
            </a:r>
            <a:r>
              <a:rPr lang="en-GB" b="1" dirty="0">
                <a:solidFill>
                  <a:srgbClr val="006AB4"/>
                </a:solidFill>
                <a:latin typeface="Arial" panose="020B0604020202020204" pitchFamily="34" charset="0"/>
                <a:cs typeface="Arial" panose="020B0604020202020204" pitchFamily="34" charset="0"/>
              </a:rPr>
              <a:t> Leicestershire and Rutland and NHS Northamptonshire Integrated Care Boards</a:t>
            </a:r>
          </a:p>
        </p:txBody>
      </p:sp>
      <p:pic>
        <p:nvPicPr>
          <p:cNvPr id="21" name="Picture 20" descr="Graphical user interface, website, timeline&#10;&#10;Description automatically generated">
            <a:extLst>
              <a:ext uri="{FF2B5EF4-FFF2-40B4-BE49-F238E27FC236}">
                <a16:creationId xmlns:a16="http://schemas.microsoft.com/office/drawing/2014/main" id="{60081226-F6C5-3D38-E48E-006F98623CC5}"/>
              </a:ext>
            </a:extLst>
          </p:cNvPr>
          <p:cNvPicPr>
            <a:picLocks noChangeAspect="1"/>
          </p:cNvPicPr>
          <p:nvPr userDrawn="1"/>
        </p:nvPicPr>
        <p:blipFill>
          <a:blip r:embed="rId3" cstate="print">
            <a:extLst>
              <a:ext uri="{28A0092B-C50C-407E-A947-70E740481C1C}">
                <a14:useLocalDpi xmlns:a14="http://schemas.microsoft.com/office/drawing/2010/main"/>
              </a:ext>
            </a:extLst>
          </a:blip>
          <a:srcRect l="58485" t="21820" r="23788" b="46936"/>
          <a:stretch/>
        </p:blipFill>
        <p:spPr>
          <a:xfrm>
            <a:off x="8193548" y="1496431"/>
            <a:ext cx="1800000" cy="1784497"/>
          </a:xfrm>
          <a:prstGeom prst="rect">
            <a:avLst/>
          </a:prstGeom>
        </p:spPr>
      </p:pic>
      <p:pic>
        <p:nvPicPr>
          <p:cNvPr id="22" name="Picture 21" descr="Graphical user interface, website, timeline&#10;&#10;Description automatically generated">
            <a:extLst>
              <a:ext uri="{FF2B5EF4-FFF2-40B4-BE49-F238E27FC236}">
                <a16:creationId xmlns:a16="http://schemas.microsoft.com/office/drawing/2014/main" id="{0A3FB0FE-984D-E8C4-E6A1-E98B90E3629C}"/>
              </a:ext>
            </a:extLst>
          </p:cNvPr>
          <p:cNvPicPr>
            <a:picLocks noChangeAspect="1"/>
          </p:cNvPicPr>
          <p:nvPr userDrawn="1"/>
        </p:nvPicPr>
        <p:blipFill>
          <a:blip r:embed="rId3" cstate="print">
            <a:extLst>
              <a:ext uri="{28A0092B-C50C-407E-A947-70E740481C1C}">
                <a14:useLocalDpi xmlns:a14="http://schemas.microsoft.com/office/drawing/2010/main"/>
              </a:ext>
            </a:extLst>
          </a:blip>
          <a:srcRect l="77652" t="21820" r="4621" b="46936"/>
          <a:stretch/>
        </p:blipFill>
        <p:spPr>
          <a:xfrm>
            <a:off x="10135239" y="1496432"/>
            <a:ext cx="1800000" cy="1784496"/>
          </a:xfrm>
          <a:prstGeom prst="rect">
            <a:avLst/>
          </a:prstGeom>
        </p:spPr>
      </p:pic>
      <p:pic>
        <p:nvPicPr>
          <p:cNvPr id="23" name="Picture 22" descr="Graphical user interface, website, timeline&#10;&#10;Description automatically generated">
            <a:extLst>
              <a:ext uri="{FF2B5EF4-FFF2-40B4-BE49-F238E27FC236}">
                <a16:creationId xmlns:a16="http://schemas.microsoft.com/office/drawing/2014/main" id="{5D65D645-314C-6392-B496-356D1C8BAA05}"/>
              </a:ext>
            </a:extLst>
          </p:cNvPr>
          <p:cNvPicPr>
            <a:picLocks noChangeAspect="1"/>
          </p:cNvPicPr>
          <p:nvPr userDrawn="1"/>
        </p:nvPicPr>
        <p:blipFill>
          <a:blip r:embed="rId3" cstate="print">
            <a:extLst>
              <a:ext uri="{28A0092B-C50C-407E-A947-70E740481C1C}">
                <a14:useLocalDpi xmlns:a14="http://schemas.microsoft.com/office/drawing/2010/main"/>
              </a:ext>
            </a:extLst>
          </a:blip>
          <a:srcRect l="58485" t="56095" r="23788" b="12662"/>
          <a:stretch/>
        </p:blipFill>
        <p:spPr>
          <a:xfrm>
            <a:off x="6231281" y="3366656"/>
            <a:ext cx="1800000" cy="1784496"/>
          </a:xfrm>
          <a:prstGeom prst="rect">
            <a:avLst/>
          </a:prstGeom>
        </p:spPr>
      </p:pic>
      <p:pic>
        <p:nvPicPr>
          <p:cNvPr id="24" name="Picture 23" descr="Graphical user interface, website, timeline&#10;&#10;Description automatically generated">
            <a:extLst>
              <a:ext uri="{FF2B5EF4-FFF2-40B4-BE49-F238E27FC236}">
                <a16:creationId xmlns:a16="http://schemas.microsoft.com/office/drawing/2014/main" id="{3F96E852-C81F-2567-B7D5-2FFB1CF93AF6}"/>
              </a:ext>
            </a:extLst>
          </p:cNvPr>
          <p:cNvPicPr>
            <a:picLocks noChangeAspect="1"/>
          </p:cNvPicPr>
          <p:nvPr userDrawn="1"/>
        </p:nvPicPr>
        <p:blipFill>
          <a:blip r:embed="rId3" cstate="print">
            <a:extLst>
              <a:ext uri="{28A0092B-C50C-407E-A947-70E740481C1C}">
                <a14:useLocalDpi xmlns:a14="http://schemas.microsoft.com/office/drawing/2010/main"/>
              </a:ext>
            </a:extLst>
          </a:blip>
          <a:srcRect l="77652" t="56095" r="4621" b="12662"/>
          <a:stretch/>
        </p:blipFill>
        <p:spPr>
          <a:xfrm>
            <a:off x="8163151" y="3366656"/>
            <a:ext cx="1800000" cy="1784496"/>
          </a:xfrm>
          <a:prstGeom prst="rect">
            <a:avLst/>
          </a:prstGeom>
        </p:spPr>
      </p:pic>
      <p:pic>
        <p:nvPicPr>
          <p:cNvPr id="25" name="Picture 24">
            <a:extLst>
              <a:ext uri="{FF2B5EF4-FFF2-40B4-BE49-F238E27FC236}">
                <a16:creationId xmlns:a16="http://schemas.microsoft.com/office/drawing/2014/main" id="{5BF2B3FA-B3AC-FD35-1BC0-5FDEBDA480DF}"/>
              </a:ext>
            </a:extLst>
          </p:cNvPr>
          <p:cNvPicPr>
            <a:picLocks noChangeAspect="1"/>
          </p:cNvPicPr>
          <p:nvPr userDrawn="1"/>
        </p:nvPicPr>
        <p:blipFill>
          <a:blip r:embed="rId4"/>
          <a:srcRect l="16341" r="16341"/>
          <a:stretch/>
        </p:blipFill>
        <p:spPr>
          <a:xfrm>
            <a:off x="6231281" y="1496432"/>
            <a:ext cx="1800000" cy="1784497"/>
          </a:xfrm>
          <a:prstGeom prst="rect">
            <a:avLst/>
          </a:prstGeom>
        </p:spPr>
      </p:pic>
      <p:pic>
        <p:nvPicPr>
          <p:cNvPr id="26" name="Picture 25">
            <a:extLst>
              <a:ext uri="{FF2B5EF4-FFF2-40B4-BE49-F238E27FC236}">
                <a16:creationId xmlns:a16="http://schemas.microsoft.com/office/drawing/2014/main" id="{F7A74DDD-2DF1-0897-A356-A3F3CD18822F}"/>
              </a:ext>
            </a:extLst>
          </p:cNvPr>
          <p:cNvPicPr>
            <a:picLocks noChangeAspect="1"/>
          </p:cNvPicPr>
          <p:nvPr userDrawn="1"/>
        </p:nvPicPr>
        <p:blipFill>
          <a:blip r:embed="rId5"/>
          <a:srcRect l="16377" r="16377"/>
          <a:stretch/>
        </p:blipFill>
        <p:spPr>
          <a:xfrm>
            <a:off x="10135239" y="3351437"/>
            <a:ext cx="1800000" cy="1784497"/>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6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2618" y="1496436"/>
            <a:ext cx="10155382" cy="1662401"/>
          </a:xfrm>
        </p:spPr>
        <p:txBody>
          <a:bodyPr anchor="b">
            <a:normAutofit/>
          </a:bodyPr>
          <a:lstStyle>
            <a:lvl1pPr algn="l">
              <a:defRPr sz="3800">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512618" y="3747653"/>
            <a:ext cx="10155382" cy="460518"/>
          </a:xfrm>
        </p:spPr>
        <p:txBody>
          <a:bodyPr>
            <a:normAutofit/>
          </a:bodyPr>
          <a:lstStyle>
            <a:lvl1pPr marL="0" indent="0" algn="l">
              <a:buNone/>
              <a:defRPr sz="2200" b="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7" name="Rectangle 6"/>
          <p:cNvSpPr/>
          <p:nvPr userDrawn="1"/>
        </p:nvSpPr>
        <p:spPr>
          <a:xfrm>
            <a:off x="607102" y="3366656"/>
            <a:ext cx="1064301" cy="15228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AE1B66E-E3C1-B4B5-2698-1EEAF581AC0D}"/>
              </a:ext>
            </a:extLst>
          </p:cNvPr>
          <p:cNvSpPr/>
          <p:nvPr userDrawn="1"/>
        </p:nvSpPr>
        <p:spPr>
          <a:xfrm>
            <a:off x="1610052" y="6524197"/>
            <a:ext cx="1440000" cy="219456"/>
          </a:xfrm>
          <a:prstGeom prst="rect">
            <a:avLst/>
          </a:prstGeom>
          <a:solidFill>
            <a:srgbClr val="00A9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C91D314A-2883-33AB-6089-B69E5FAF8009}"/>
              </a:ext>
            </a:extLst>
          </p:cNvPr>
          <p:cNvSpPr/>
          <p:nvPr userDrawn="1"/>
        </p:nvSpPr>
        <p:spPr>
          <a:xfrm>
            <a:off x="3120926" y="6524197"/>
            <a:ext cx="1440000" cy="219456"/>
          </a:xfrm>
          <a:prstGeom prst="rect">
            <a:avLst/>
          </a:prstGeom>
          <a:solidFill>
            <a:srgbClr val="00674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AD3D4DCA-46E7-A888-127B-3FD814D0A46C}"/>
              </a:ext>
            </a:extLst>
          </p:cNvPr>
          <p:cNvSpPr/>
          <p:nvPr userDrawn="1"/>
        </p:nvSpPr>
        <p:spPr>
          <a:xfrm>
            <a:off x="4631800" y="6519625"/>
            <a:ext cx="1440000" cy="219456"/>
          </a:xfrm>
          <a:prstGeom prst="rect">
            <a:avLst/>
          </a:prstGeom>
          <a:solidFill>
            <a:srgbClr val="00963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9D42B08-F721-C6F4-FC38-81E34BCFEAE7}"/>
              </a:ext>
            </a:extLst>
          </p:cNvPr>
          <p:cNvSpPr/>
          <p:nvPr userDrawn="1"/>
        </p:nvSpPr>
        <p:spPr>
          <a:xfrm>
            <a:off x="6142674" y="6519625"/>
            <a:ext cx="1440000" cy="219456"/>
          </a:xfrm>
          <a:prstGeom prst="rect">
            <a:avLst/>
          </a:prstGeom>
          <a:solidFill>
            <a:srgbClr val="ED8B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CBF09D-ED95-174C-8B19-C1465C9F39CF}"/>
              </a:ext>
            </a:extLst>
          </p:cNvPr>
          <p:cNvSpPr/>
          <p:nvPr userDrawn="1"/>
        </p:nvSpPr>
        <p:spPr>
          <a:xfrm>
            <a:off x="9164422" y="6511185"/>
            <a:ext cx="1440000" cy="219456"/>
          </a:xfrm>
          <a:prstGeom prst="rect">
            <a:avLst/>
          </a:prstGeom>
          <a:solidFill>
            <a:srgbClr val="7C285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3535E199-5FFF-75E6-2C4E-32242C865F6D}"/>
              </a:ext>
            </a:extLst>
          </p:cNvPr>
          <p:cNvSpPr/>
          <p:nvPr userDrawn="1"/>
        </p:nvSpPr>
        <p:spPr>
          <a:xfrm>
            <a:off x="0" y="6511185"/>
            <a:ext cx="1539178" cy="219456"/>
          </a:xfrm>
          <a:prstGeom prst="rect">
            <a:avLst/>
          </a:pr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5EB8"/>
              </a:solidFill>
            </a:endParaRPr>
          </a:p>
        </p:txBody>
      </p:sp>
      <p:sp>
        <p:nvSpPr>
          <p:cNvPr id="13" name="Rectangle 12">
            <a:extLst>
              <a:ext uri="{FF2B5EF4-FFF2-40B4-BE49-F238E27FC236}">
                <a16:creationId xmlns:a16="http://schemas.microsoft.com/office/drawing/2014/main" id="{0C36DB6D-C938-3F49-94EB-49BC3A301480}"/>
              </a:ext>
            </a:extLst>
          </p:cNvPr>
          <p:cNvSpPr/>
          <p:nvPr userDrawn="1"/>
        </p:nvSpPr>
        <p:spPr>
          <a:xfrm>
            <a:off x="7653548" y="6511185"/>
            <a:ext cx="1440000" cy="219456"/>
          </a:xfrm>
          <a:prstGeom prst="rect">
            <a:avLst/>
          </a:prstGeom>
          <a:solidFill>
            <a:srgbClr val="AE257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884D48DB-0800-B2E0-54BA-5EDED37CA58D}"/>
              </a:ext>
            </a:extLst>
          </p:cNvPr>
          <p:cNvSpPr/>
          <p:nvPr userDrawn="1"/>
        </p:nvSpPr>
        <p:spPr>
          <a:xfrm>
            <a:off x="10664108" y="6511185"/>
            <a:ext cx="1527892" cy="219456"/>
          </a:xfrm>
          <a:prstGeom prst="rect">
            <a:avLst/>
          </a:prstGeom>
          <a:solidFill>
            <a:srgbClr val="33007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4763536F-3837-77CC-9DA7-643EDBD70AEF}"/>
              </a:ext>
            </a:extLst>
          </p:cNvPr>
          <p:cNvSpPr txBox="1"/>
          <p:nvPr userDrawn="1"/>
        </p:nvSpPr>
        <p:spPr>
          <a:xfrm>
            <a:off x="340127" y="6113910"/>
            <a:ext cx="11520000" cy="369332"/>
          </a:xfrm>
          <a:prstGeom prst="rect">
            <a:avLst/>
          </a:prstGeom>
          <a:noFill/>
        </p:spPr>
        <p:txBody>
          <a:bodyPr wrap="square" rtlCol="0">
            <a:spAutoFit/>
          </a:bodyPr>
          <a:lstStyle/>
          <a:p>
            <a:pPr algn="ctr"/>
            <a:r>
              <a:rPr lang="en-GB" b="1" dirty="0">
                <a:solidFill>
                  <a:srgbClr val="006AB4"/>
                </a:solidFill>
                <a:latin typeface="Arial" panose="020B0604020202020204" pitchFamily="34" charset="0"/>
                <a:cs typeface="Arial" panose="020B0604020202020204" pitchFamily="34" charset="0"/>
              </a:rPr>
              <a:t>NHS </a:t>
            </a:r>
            <a:r>
              <a:rPr lang="en-GB" b="1" dirty="0" err="1">
                <a:solidFill>
                  <a:srgbClr val="006AB4"/>
                </a:solidFill>
                <a:latin typeface="Arial" panose="020B0604020202020204" pitchFamily="34" charset="0"/>
                <a:cs typeface="Arial" panose="020B0604020202020204" pitchFamily="34" charset="0"/>
              </a:rPr>
              <a:t>Leicester,</a:t>
            </a:r>
            <a:r>
              <a:rPr lang="en-GB" b="1" dirty="0">
                <a:solidFill>
                  <a:srgbClr val="006AB4"/>
                </a:solidFill>
                <a:latin typeface="Arial" panose="020B0604020202020204" pitchFamily="34" charset="0"/>
                <a:cs typeface="Arial" panose="020B0604020202020204" pitchFamily="34" charset="0"/>
              </a:rPr>
              <a:t> Leicestershire and Rutland and NHS Northamptonshire Integrated Care Boards</a:t>
            </a:r>
          </a:p>
        </p:txBody>
      </p:sp>
      <p:pic>
        <p:nvPicPr>
          <p:cNvPr id="6" name="Picture 5" descr="A blue and white logo&#10;&#10;Description automatically generated">
            <a:extLst>
              <a:ext uri="{FF2B5EF4-FFF2-40B4-BE49-F238E27FC236}">
                <a16:creationId xmlns:a16="http://schemas.microsoft.com/office/drawing/2014/main" id="{11ED60AC-ADC0-25BE-6878-4BA1CCED3645}"/>
              </a:ext>
            </a:extLst>
          </p:cNvPr>
          <p:cNvPicPr>
            <a:picLocks noChangeAspect="1"/>
          </p:cNvPicPr>
          <p:nvPr userDrawn="1"/>
        </p:nvPicPr>
        <p:blipFill>
          <a:blip r:embed="rId2"/>
          <a:stretch>
            <a:fillRect/>
          </a:stretch>
        </p:blipFill>
        <p:spPr>
          <a:xfrm>
            <a:off x="10989568" y="217434"/>
            <a:ext cx="893064" cy="359664"/>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7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2618" y="1496432"/>
            <a:ext cx="4184073" cy="1662401"/>
          </a:xfrm>
        </p:spPr>
        <p:txBody>
          <a:bodyPr anchor="b">
            <a:normAutofit/>
          </a:bodyPr>
          <a:lstStyle>
            <a:lvl1pPr algn="l">
              <a:defRPr sz="3800">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512618" y="3747649"/>
            <a:ext cx="4890655" cy="460518"/>
          </a:xfrm>
        </p:spPr>
        <p:txBody>
          <a:bodyPr>
            <a:normAutofit/>
          </a:bodyPr>
          <a:lstStyle>
            <a:lvl1pPr marL="0" indent="0" algn="l">
              <a:buNone/>
              <a:defRPr sz="2200" b="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9" name="Rectangle 8"/>
          <p:cNvSpPr/>
          <p:nvPr userDrawn="1"/>
        </p:nvSpPr>
        <p:spPr>
          <a:xfrm>
            <a:off x="607102" y="3366656"/>
            <a:ext cx="1064301" cy="15228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276F632-317C-7DDB-6CB1-206CACF26165}"/>
              </a:ext>
            </a:extLst>
          </p:cNvPr>
          <p:cNvSpPr/>
          <p:nvPr userDrawn="1"/>
        </p:nvSpPr>
        <p:spPr>
          <a:xfrm>
            <a:off x="1610052" y="6524197"/>
            <a:ext cx="1440000" cy="219456"/>
          </a:xfrm>
          <a:prstGeom prst="rect">
            <a:avLst/>
          </a:prstGeom>
          <a:solidFill>
            <a:srgbClr val="00A9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5C5B59CF-744F-111B-F79E-454456F21A2B}"/>
              </a:ext>
            </a:extLst>
          </p:cNvPr>
          <p:cNvSpPr/>
          <p:nvPr userDrawn="1"/>
        </p:nvSpPr>
        <p:spPr>
          <a:xfrm>
            <a:off x="3120926" y="6524197"/>
            <a:ext cx="1440000" cy="219456"/>
          </a:xfrm>
          <a:prstGeom prst="rect">
            <a:avLst/>
          </a:prstGeom>
          <a:solidFill>
            <a:srgbClr val="00674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D5A749B2-C350-032D-DA7C-7921886DC597}"/>
              </a:ext>
            </a:extLst>
          </p:cNvPr>
          <p:cNvSpPr/>
          <p:nvPr userDrawn="1"/>
        </p:nvSpPr>
        <p:spPr>
          <a:xfrm>
            <a:off x="4631800" y="6519625"/>
            <a:ext cx="1440000" cy="219456"/>
          </a:xfrm>
          <a:prstGeom prst="rect">
            <a:avLst/>
          </a:prstGeom>
          <a:solidFill>
            <a:srgbClr val="00963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55C79C84-6AEA-33EF-C700-3E65C121D233}"/>
              </a:ext>
            </a:extLst>
          </p:cNvPr>
          <p:cNvSpPr/>
          <p:nvPr userDrawn="1"/>
        </p:nvSpPr>
        <p:spPr>
          <a:xfrm>
            <a:off x="6142674" y="6519625"/>
            <a:ext cx="1440000" cy="219456"/>
          </a:xfrm>
          <a:prstGeom prst="rect">
            <a:avLst/>
          </a:prstGeom>
          <a:solidFill>
            <a:srgbClr val="ED8B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05A4BB14-001A-898A-8981-7F295BA5CE8B}"/>
              </a:ext>
            </a:extLst>
          </p:cNvPr>
          <p:cNvSpPr/>
          <p:nvPr userDrawn="1"/>
        </p:nvSpPr>
        <p:spPr>
          <a:xfrm>
            <a:off x="9164422" y="6511185"/>
            <a:ext cx="1440000" cy="219456"/>
          </a:xfrm>
          <a:prstGeom prst="rect">
            <a:avLst/>
          </a:prstGeom>
          <a:solidFill>
            <a:srgbClr val="7C285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A52764C7-8816-F23D-EEB4-C63690E21DC5}"/>
              </a:ext>
            </a:extLst>
          </p:cNvPr>
          <p:cNvSpPr/>
          <p:nvPr userDrawn="1"/>
        </p:nvSpPr>
        <p:spPr>
          <a:xfrm>
            <a:off x="0" y="6511185"/>
            <a:ext cx="1539178" cy="219456"/>
          </a:xfrm>
          <a:prstGeom prst="rect">
            <a:avLst/>
          </a:pr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5EB8"/>
              </a:solidFill>
            </a:endParaRPr>
          </a:p>
        </p:txBody>
      </p:sp>
      <p:sp>
        <p:nvSpPr>
          <p:cNvPr id="12" name="Rectangle 11">
            <a:extLst>
              <a:ext uri="{FF2B5EF4-FFF2-40B4-BE49-F238E27FC236}">
                <a16:creationId xmlns:a16="http://schemas.microsoft.com/office/drawing/2014/main" id="{8F4DE8DE-CA4F-DB82-B689-CE38AF10F177}"/>
              </a:ext>
            </a:extLst>
          </p:cNvPr>
          <p:cNvSpPr/>
          <p:nvPr userDrawn="1"/>
        </p:nvSpPr>
        <p:spPr>
          <a:xfrm>
            <a:off x="7653548" y="6511185"/>
            <a:ext cx="1440000" cy="219456"/>
          </a:xfrm>
          <a:prstGeom prst="rect">
            <a:avLst/>
          </a:prstGeom>
          <a:solidFill>
            <a:srgbClr val="AE257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1483D940-A871-C386-F912-B832EBB5FDCE}"/>
              </a:ext>
            </a:extLst>
          </p:cNvPr>
          <p:cNvSpPr/>
          <p:nvPr userDrawn="1"/>
        </p:nvSpPr>
        <p:spPr>
          <a:xfrm>
            <a:off x="10664108" y="6511185"/>
            <a:ext cx="1527892" cy="219456"/>
          </a:xfrm>
          <a:prstGeom prst="rect">
            <a:avLst/>
          </a:prstGeom>
          <a:solidFill>
            <a:srgbClr val="33007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204E9946-1465-7CCF-E4FB-4A701F047B8D}"/>
              </a:ext>
            </a:extLst>
          </p:cNvPr>
          <p:cNvSpPr txBox="1"/>
          <p:nvPr userDrawn="1"/>
        </p:nvSpPr>
        <p:spPr>
          <a:xfrm>
            <a:off x="340127" y="6113910"/>
            <a:ext cx="11520000" cy="369332"/>
          </a:xfrm>
          <a:prstGeom prst="rect">
            <a:avLst/>
          </a:prstGeom>
          <a:noFill/>
        </p:spPr>
        <p:txBody>
          <a:bodyPr wrap="square" rtlCol="0">
            <a:spAutoFit/>
          </a:bodyPr>
          <a:lstStyle/>
          <a:p>
            <a:pPr algn="ctr"/>
            <a:r>
              <a:rPr lang="en-GB" b="1" dirty="0">
                <a:solidFill>
                  <a:srgbClr val="006AB4"/>
                </a:solidFill>
                <a:latin typeface="Arial" panose="020B0604020202020204" pitchFamily="34" charset="0"/>
                <a:cs typeface="Arial" panose="020B0604020202020204" pitchFamily="34" charset="0"/>
              </a:rPr>
              <a:t>NHS </a:t>
            </a:r>
            <a:r>
              <a:rPr lang="en-GB" b="1" dirty="0" err="1">
                <a:solidFill>
                  <a:srgbClr val="006AB4"/>
                </a:solidFill>
                <a:latin typeface="Arial" panose="020B0604020202020204" pitchFamily="34" charset="0"/>
                <a:cs typeface="Arial" panose="020B0604020202020204" pitchFamily="34" charset="0"/>
              </a:rPr>
              <a:t>Leicester,</a:t>
            </a:r>
            <a:r>
              <a:rPr lang="en-GB" b="1" dirty="0">
                <a:solidFill>
                  <a:srgbClr val="006AB4"/>
                </a:solidFill>
                <a:latin typeface="Arial" panose="020B0604020202020204" pitchFamily="34" charset="0"/>
                <a:cs typeface="Arial" panose="020B0604020202020204" pitchFamily="34" charset="0"/>
              </a:rPr>
              <a:t> Leicestershire and Rutland and NHS Northamptonshire Integrated Care Boards</a:t>
            </a:r>
          </a:p>
        </p:txBody>
      </p:sp>
      <p:pic>
        <p:nvPicPr>
          <p:cNvPr id="15" name="Picture 14" descr="Graphical user interface, website, timeline&#10;&#10;Description automatically generated">
            <a:extLst>
              <a:ext uri="{FF2B5EF4-FFF2-40B4-BE49-F238E27FC236}">
                <a16:creationId xmlns:a16="http://schemas.microsoft.com/office/drawing/2014/main" id="{7252136A-62B4-FABA-0463-B04119A91A55}"/>
              </a:ext>
            </a:extLst>
          </p:cNvPr>
          <p:cNvPicPr>
            <a:picLocks noChangeAspect="1"/>
          </p:cNvPicPr>
          <p:nvPr userDrawn="1"/>
        </p:nvPicPr>
        <p:blipFill>
          <a:blip r:embed="rId2" cstate="print">
            <a:extLst>
              <a:ext uri="{28A0092B-C50C-407E-A947-70E740481C1C}">
                <a14:useLocalDpi xmlns:a14="http://schemas.microsoft.com/office/drawing/2010/main"/>
              </a:ext>
            </a:extLst>
          </a:blip>
          <a:srcRect l="58485" t="21820" r="23788" b="46936"/>
          <a:stretch/>
        </p:blipFill>
        <p:spPr>
          <a:xfrm>
            <a:off x="8193548" y="1496431"/>
            <a:ext cx="1800000" cy="1784497"/>
          </a:xfrm>
          <a:prstGeom prst="rect">
            <a:avLst/>
          </a:prstGeom>
        </p:spPr>
      </p:pic>
      <p:pic>
        <p:nvPicPr>
          <p:cNvPr id="16" name="Picture 15" descr="Graphical user interface, website, timeline&#10;&#10;Description automatically generated">
            <a:extLst>
              <a:ext uri="{FF2B5EF4-FFF2-40B4-BE49-F238E27FC236}">
                <a16:creationId xmlns:a16="http://schemas.microsoft.com/office/drawing/2014/main" id="{4CF538E2-95FF-2EE0-165B-333490078F5A}"/>
              </a:ext>
            </a:extLst>
          </p:cNvPr>
          <p:cNvPicPr>
            <a:picLocks noChangeAspect="1"/>
          </p:cNvPicPr>
          <p:nvPr userDrawn="1"/>
        </p:nvPicPr>
        <p:blipFill>
          <a:blip r:embed="rId2" cstate="print">
            <a:extLst>
              <a:ext uri="{28A0092B-C50C-407E-A947-70E740481C1C}">
                <a14:useLocalDpi xmlns:a14="http://schemas.microsoft.com/office/drawing/2010/main"/>
              </a:ext>
            </a:extLst>
          </a:blip>
          <a:srcRect l="77652" t="21820" r="4621" b="46936"/>
          <a:stretch/>
        </p:blipFill>
        <p:spPr>
          <a:xfrm>
            <a:off x="10135239" y="1496432"/>
            <a:ext cx="1800000" cy="1784496"/>
          </a:xfrm>
          <a:prstGeom prst="rect">
            <a:avLst/>
          </a:prstGeom>
        </p:spPr>
      </p:pic>
      <p:pic>
        <p:nvPicPr>
          <p:cNvPr id="17" name="Picture 16" descr="Graphical user interface, website, timeline&#10;&#10;Description automatically generated">
            <a:extLst>
              <a:ext uri="{FF2B5EF4-FFF2-40B4-BE49-F238E27FC236}">
                <a16:creationId xmlns:a16="http://schemas.microsoft.com/office/drawing/2014/main" id="{25C01976-0132-121B-2824-C070826D38F7}"/>
              </a:ext>
            </a:extLst>
          </p:cNvPr>
          <p:cNvPicPr>
            <a:picLocks noChangeAspect="1"/>
          </p:cNvPicPr>
          <p:nvPr userDrawn="1"/>
        </p:nvPicPr>
        <p:blipFill>
          <a:blip r:embed="rId2" cstate="print">
            <a:extLst>
              <a:ext uri="{28A0092B-C50C-407E-A947-70E740481C1C}">
                <a14:useLocalDpi xmlns:a14="http://schemas.microsoft.com/office/drawing/2010/main"/>
              </a:ext>
            </a:extLst>
          </a:blip>
          <a:srcRect l="58485" t="56095" r="23788" b="12662"/>
          <a:stretch/>
        </p:blipFill>
        <p:spPr>
          <a:xfrm>
            <a:off x="6231281" y="3366656"/>
            <a:ext cx="1800000" cy="1784496"/>
          </a:xfrm>
          <a:prstGeom prst="rect">
            <a:avLst/>
          </a:prstGeom>
        </p:spPr>
      </p:pic>
      <p:pic>
        <p:nvPicPr>
          <p:cNvPr id="18" name="Picture 17" descr="Graphical user interface, website, timeline&#10;&#10;Description automatically generated">
            <a:extLst>
              <a:ext uri="{FF2B5EF4-FFF2-40B4-BE49-F238E27FC236}">
                <a16:creationId xmlns:a16="http://schemas.microsoft.com/office/drawing/2014/main" id="{76F6DF7D-6CDD-AB61-E326-86B69A355446}"/>
              </a:ext>
            </a:extLst>
          </p:cNvPr>
          <p:cNvPicPr>
            <a:picLocks noChangeAspect="1"/>
          </p:cNvPicPr>
          <p:nvPr userDrawn="1"/>
        </p:nvPicPr>
        <p:blipFill>
          <a:blip r:embed="rId2" cstate="print">
            <a:extLst>
              <a:ext uri="{28A0092B-C50C-407E-A947-70E740481C1C}">
                <a14:useLocalDpi xmlns:a14="http://schemas.microsoft.com/office/drawing/2010/main"/>
              </a:ext>
            </a:extLst>
          </a:blip>
          <a:srcRect l="77652" t="56095" r="4621" b="12662"/>
          <a:stretch/>
        </p:blipFill>
        <p:spPr>
          <a:xfrm>
            <a:off x="8163151" y="3366656"/>
            <a:ext cx="1800000" cy="1784496"/>
          </a:xfrm>
          <a:prstGeom prst="rect">
            <a:avLst/>
          </a:prstGeom>
        </p:spPr>
      </p:pic>
      <p:pic>
        <p:nvPicPr>
          <p:cNvPr id="19" name="Picture 18">
            <a:extLst>
              <a:ext uri="{FF2B5EF4-FFF2-40B4-BE49-F238E27FC236}">
                <a16:creationId xmlns:a16="http://schemas.microsoft.com/office/drawing/2014/main" id="{47D106AE-886B-8493-EC61-E3F44C149EDE}"/>
              </a:ext>
            </a:extLst>
          </p:cNvPr>
          <p:cNvPicPr>
            <a:picLocks noChangeAspect="1"/>
          </p:cNvPicPr>
          <p:nvPr userDrawn="1"/>
        </p:nvPicPr>
        <p:blipFill>
          <a:blip r:embed="rId3"/>
          <a:srcRect l="16341" r="16341"/>
          <a:stretch/>
        </p:blipFill>
        <p:spPr>
          <a:xfrm>
            <a:off x="6231281" y="1496432"/>
            <a:ext cx="1800000" cy="1784497"/>
          </a:xfrm>
          <a:prstGeom prst="rect">
            <a:avLst/>
          </a:prstGeom>
        </p:spPr>
      </p:pic>
      <p:pic>
        <p:nvPicPr>
          <p:cNvPr id="20" name="Picture 19">
            <a:extLst>
              <a:ext uri="{FF2B5EF4-FFF2-40B4-BE49-F238E27FC236}">
                <a16:creationId xmlns:a16="http://schemas.microsoft.com/office/drawing/2014/main" id="{7A0AF96E-DD92-312E-C89B-CE06525D4709}"/>
              </a:ext>
            </a:extLst>
          </p:cNvPr>
          <p:cNvPicPr>
            <a:picLocks noChangeAspect="1"/>
          </p:cNvPicPr>
          <p:nvPr userDrawn="1"/>
        </p:nvPicPr>
        <p:blipFill>
          <a:blip r:embed="rId4"/>
          <a:srcRect l="16377" r="16377"/>
          <a:stretch/>
        </p:blipFill>
        <p:spPr>
          <a:xfrm>
            <a:off x="10135239" y="3351437"/>
            <a:ext cx="1800000" cy="1784497"/>
          </a:xfrm>
          <a:prstGeom prst="rect">
            <a:avLst/>
          </a:prstGeom>
        </p:spPr>
      </p:pic>
      <p:pic>
        <p:nvPicPr>
          <p:cNvPr id="5" name="Picture 4" descr="A blue and white logo&#10;&#10;Description automatically generated">
            <a:extLst>
              <a:ext uri="{FF2B5EF4-FFF2-40B4-BE49-F238E27FC236}">
                <a16:creationId xmlns:a16="http://schemas.microsoft.com/office/drawing/2014/main" id="{258CFCF1-451A-E00F-B508-B749DB3977DF}"/>
              </a:ext>
            </a:extLst>
          </p:cNvPr>
          <p:cNvPicPr>
            <a:picLocks noChangeAspect="1"/>
          </p:cNvPicPr>
          <p:nvPr userDrawn="1"/>
        </p:nvPicPr>
        <p:blipFill>
          <a:blip r:embed="rId5"/>
          <a:stretch>
            <a:fillRect/>
          </a:stretch>
        </p:blipFill>
        <p:spPr>
          <a:xfrm>
            <a:off x="10989568" y="217434"/>
            <a:ext cx="893064" cy="359664"/>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340127" y="1379913"/>
            <a:ext cx="11520000" cy="504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6207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Picture Placeholder 4"/>
          <p:cNvSpPr>
            <a:spLocks noGrp="1"/>
          </p:cNvSpPr>
          <p:nvPr>
            <p:ph type="pic" sz="quarter" idx="10"/>
          </p:nvPr>
        </p:nvSpPr>
        <p:spPr>
          <a:xfrm>
            <a:off x="7093526" y="1"/>
            <a:ext cx="5098473" cy="6553200"/>
          </a:xfrm>
          <a:solidFill>
            <a:schemeClr val="bg2"/>
          </a:solidFill>
        </p:spPr>
        <p:txBody>
          <a:bodyPr/>
          <a:lstStyle/>
          <a:p>
            <a:endParaRPr lang="en-US"/>
          </a:p>
        </p:txBody>
      </p:sp>
      <p:sp>
        <p:nvSpPr>
          <p:cNvPr id="2" name="Title 1"/>
          <p:cNvSpPr>
            <a:spLocks noGrp="1"/>
          </p:cNvSpPr>
          <p:nvPr>
            <p:ph type="title"/>
          </p:nvPr>
        </p:nvSpPr>
        <p:spPr>
          <a:xfrm>
            <a:off x="344976" y="221671"/>
            <a:ext cx="9000000" cy="648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340127" y="1379910"/>
            <a:ext cx="6480000" cy="5040000"/>
          </a:xfrm>
        </p:spPr>
        <p:txBody>
          <a:body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5" name="Table Placeholder 4"/>
          <p:cNvSpPr>
            <a:spLocks noGrp="1"/>
          </p:cNvSpPr>
          <p:nvPr>
            <p:ph type="tbl" sz="quarter" idx="10"/>
          </p:nvPr>
        </p:nvSpPr>
        <p:spPr>
          <a:xfrm>
            <a:off x="344975" y="1379915"/>
            <a:ext cx="11520000" cy="5040000"/>
          </a:xfrm>
        </p:spPr>
        <p:txBody>
          <a:bodyPr/>
          <a:lstStyle/>
          <a:p>
            <a:endParaRPr lang="en-US"/>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4" name="Chart Placeholder 3"/>
          <p:cNvSpPr>
            <a:spLocks noGrp="1"/>
          </p:cNvSpPr>
          <p:nvPr>
            <p:ph type="chart" sz="quarter" idx="11"/>
          </p:nvPr>
        </p:nvSpPr>
        <p:spPr>
          <a:xfrm>
            <a:off x="344975" y="1377142"/>
            <a:ext cx="11520000" cy="5040000"/>
          </a:xfrm>
        </p:spPr>
        <p:txBody>
          <a:bodyPr/>
          <a:lstStyle/>
          <a:p>
            <a:endParaRPr lang="en-US" dirty="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4974" y="221672"/>
            <a:ext cx="9000000" cy="648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340127" y="1379913"/>
            <a:ext cx="6480000" cy="504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Picture Placeholder 4"/>
          <p:cNvSpPr>
            <a:spLocks noGrp="1"/>
          </p:cNvSpPr>
          <p:nvPr>
            <p:ph type="pic" sz="quarter" idx="11"/>
          </p:nvPr>
        </p:nvSpPr>
        <p:spPr>
          <a:xfrm>
            <a:off x="7093527" y="1"/>
            <a:ext cx="5098473" cy="3228108"/>
          </a:xfrm>
          <a:solidFill>
            <a:schemeClr val="bg2"/>
          </a:solidFill>
        </p:spPr>
        <p:txBody>
          <a:bodyPr/>
          <a:lstStyle/>
          <a:p>
            <a:endParaRPr lang="en-US"/>
          </a:p>
        </p:txBody>
      </p:sp>
      <p:sp>
        <p:nvSpPr>
          <p:cNvPr id="7" name="Picture Placeholder 4"/>
          <p:cNvSpPr>
            <a:spLocks noGrp="1"/>
          </p:cNvSpPr>
          <p:nvPr>
            <p:ph type="pic" sz="quarter" idx="12"/>
          </p:nvPr>
        </p:nvSpPr>
        <p:spPr>
          <a:xfrm>
            <a:off x="7093526" y="3325093"/>
            <a:ext cx="5098473" cy="3228108"/>
          </a:xfrm>
          <a:solidFill>
            <a:schemeClr val="bg2"/>
          </a:solidFill>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4976" y="221673"/>
            <a:ext cx="9000000" cy="648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40127" y="1280157"/>
            <a:ext cx="11520000" cy="468982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4" name="Picture 13" descr="A blue and white logo&#10;&#10;Description automatically generated">
            <a:extLst>
              <a:ext uri="{FF2B5EF4-FFF2-40B4-BE49-F238E27FC236}">
                <a16:creationId xmlns:a16="http://schemas.microsoft.com/office/drawing/2014/main" id="{000ECADC-9E44-4C13-5E97-1D360FFBB8B0}"/>
              </a:ext>
            </a:extLst>
          </p:cNvPr>
          <p:cNvPicPr>
            <a:picLocks noChangeAspect="1"/>
          </p:cNvPicPr>
          <p:nvPr userDrawn="1"/>
        </p:nvPicPr>
        <p:blipFill>
          <a:blip r:embed="rId18"/>
          <a:stretch>
            <a:fillRect/>
          </a:stretch>
        </p:blipFill>
        <p:spPr>
          <a:xfrm>
            <a:off x="10989568" y="217434"/>
            <a:ext cx="893064" cy="359664"/>
          </a:xfrm>
          <a:prstGeom prst="rect">
            <a:avLst/>
          </a:prstGeom>
        </p:spPr>
      </p:pic>
      <p:sp>
        <p:nvSpPr>
          <p:cNvPr id="17" name="Rectangle 16">
            <a:extLst>
              <a:ext uri="{FF2B5EF4-FFF2-40B4-BE49-F238E27FC236}">
                <a16:creationId xmlns:a16="http://schemas.microsoft.com/office/drawing/2014/main" id="{8DA88D92-EA2C-816C-482D-84625A27ACDF}"/>
              </a:ext>
            </a:extLst>
          </p:cNvPr>
          <p:cNvSpPr/>
          <p:nvPr userDrawn="1"/>
        </p:nvSpPr>
        <p:spPr>
          <a:xfrm>
            <a:off x="0" y="6539523"/>
            <a:ext cx="12192000" cy="341389"/>
          </a:xfrm>
          <a:prstGeom prst="rect">
            <a:avLst/>
          </a:pr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63092029"/>
      </p:ext>
    </p:extLst>
  </p:cSld>
  <p:clrMap bg1="lt1" tx1="dk1" bg2="lt2" tx2="dk2" accent1="accent1" accent2="accent2" accent3="accent3" accent4="accent4" accent5="accent5" accent6="accent6" hlink="hlink" folHlink="folHlink"/>
  <p:sldLayoutIdLst>
    <p:sldLayoutId id="2147483660" r:id="rId1"/>
    <p:sldLayoutId id="2147483662" r:id="rId2"/>
    <p:sldLayoutId id="2147483670" r:id="rId3"/>
    <p:sldLayoutId id="2147483671" r:id="rId4"/>
    <p:sldLayoutId id="2147483650" r:id="rId5"/>
    <p:sldLayoutId id="2147483663" r:id="rId6"/>
    <p:sldLayoutId id="2147483666" r:id="rId7"/>
    <p:sldLayoutId id="2147483667" r:id="rId8"/>
    <p:sldLayoutId id="2147483664" r:id="rId9"/>
    <p:sldLayoutId id="2147483665" r:id="rId10"/>
    <p:sldLayoutId id="2147483672" r:id="rId11"/>
    <p:sldLayoutId id="2147483680" r:id="rId12"/>
    <p:sldLayoutId id="2147483686" r:id="rId13"/>
    <p:sldLayoutId id="2147483685" r:id="rId14"/>
    <p:sldLayoutId id="2147483687" r:id="rId15"/>
    <p:sldLayoutId id="2147483688" r:id="rId16"/>
  </p:sldLayoutIdLst>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10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10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10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10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10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claire.mansfield8@nhs.net"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customXml" Target="../ink/ink1.xml"/><Relationship Id="rId7" Type="http://schemas.openxmlformats.org/officeDocument/2006/relationships/customXml" Target="../ink/ink3.xml"/><Relationship Id="rId2" Type="http://schemas.openxmlformats.org/officeDocument/2006/relationships/image" Target="../media/image16.png"/><Relationship Id="rId1" Type="http://schemas.openxmlformats.org/officeDocument/2006/relationships/slideLayout" Target="../slideLayouts/slideLayout5.xml"/><Relationship Id="rId6" Type="http://schemas.openxmlformats.org/officeDocument/2006/relationships/image" Target="../media/image80.png"/><Relationship Id="rId5" Type="http://schemas.openxmlformats.org/officeDocument/2006/relationships/customXml" Target="../ink/ink2.xml"/><Relationship Id="rId4" Type="http://schemas.openxmlformats.org/officeDocument/2006/relationships/image" Target="../media/image70.pn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5.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3" Type="http://schemas.openxmlformats.org/officeDocument/2006/relationships/hyperlink" Target="mailto:enquiries@hummingbirdbereavement.org.uk" TargetMode="External"/><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hyperlink" Target="mailto:bereavement@ageuknorthants.org.uk"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hyperlink" Target="https://cynthiaspencer.org.uk/how-we-can-help-you/" TargetMode="External"/><Relationship Id="rId2" Type="http://schemas.openxmlformats.org/officeDocument/2006/relationships/hyperlink" Target="https://www.cransleyhospicetrust.org.uk/care-support/" TargetMode="External"/><Relationship Id="rId1" Type="http://schemas.openxmlformats.org/officeDocument/2006/relationships/slideLayout" Target="../slideLayouts/slideLayout5.xml"/><Relationship Id="rId6" Type="http://schemas.openxmlformats.org/officeDocument/2006/relationships/hyperlink" Target="https://youtu.be/iF7Bq7p1CuU?si=CdUUSMgiMl6OI6b5" TargetMode="External"/><Relationship Id="rId5" Type="http://schemas.openxmlformats.org/officeDocument/2006/relationships/hyperlink" Target="https://www.icnorthamptonshire.org.uk/download/icn-allage-palliative-and-end-of-life-care-strategy-202326.pdf?ver=58655" TargetMode="External"/><Relationship Id="rId4" Type="http://schemas.openxmlformats.org/officeDocument/2006/relationships/hyperlink" Target="https://www.england.nhs.uk/eolc/ambitions/"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www.resus.org.uk/respect/respect-healthcare-professionals/faqs-adopters" TargetMode="External"/><Relationship Id="rId2" Type="http://schemas.openxmlformats.org/officeDocument/2006/relationships/hyperlink" Target="https://www.resus.org.uk/respect"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hyperlink" Target="https://www.icnorthamptonshire.org.uk/ncr" TargetMode="Externa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sv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5.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sz="5400" dirty="0"/>
              <a:t> </a:t>
            </a:r>
            <a:br>
              <a:rPr lang="en-US" dirty="0"/>
            </a:br>
            <a:br>
              <a:rPr lang="en-US" dirty="0"/>
            </a:br>
            <a:r>
              <a:rPr lang="en-US" dirty="0"/>
              <a:t>ReSPECT Update </a:t>
            </a:r>
            <a:br>
              <a:rPr lang="en-US" dirty="0"/>
            </a:br>
            <a:br>
              <a:rPr lang="en-US" dirty="0"/>
            </a:br>
            <a:r>
              <a:rPr lang="en-US" dirty="0"/>
              <a:t>An introduction to the Electronic Palliative Care Coordination System (EPaCCS) for Northamptonshire </a:t>
            </a:r>
          </a:p>
        </p:txBody>
      </p:sp>
      <p:sp>
        <p:nvSpPr>
          <p:cNvPr id="10" name="Rectangle 7">
            <a:extLst>
              <a:ext uri="{FF2B5EF4-FFF2-40B4-BE49-F238E27FC236}">
                <a16:creationId xmlns:a16="http://schemas.microsoft.com/office/drawing/2014/main" id="{63582638-BFDD-CF39-F65E-34B209D1EB5D}"/>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Arial" panose="020B0604020202020204" pitchFamily="34" charset="0"/>
                <a:ea typeface="Aptos" panose="020B0004020202020204" pitchFamily="34" charset="0"/>
                <a:cs typeface="Aptos" panose="020B0004020202020204" pitchFamily="34" charset="0"/>
              </a:rPr>
              <a:t>An Introduction to the Electronic Palliative Care Co ordination System (EPaCCS) for Northamptonshire (an e form function of the Northamptonshire Care Record (NCR)).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11" name="Rectangle 8">
            <a:extLst>
              <a:ext uri="{FF2B5EF4-FFF2-40B4-BE49-F238E27FC236}">
                <a16:creationId xmlns:a16="http://schemas.microsoft.com/office/drawing/2014/main" id="{68B8C69F-7AE2-4C5A-1038-0B4372D65AAC}"/>
              </a:ext>
            </a:extLst>
          </p:cNvPr>
          <p:cNvSpPr>
            <a:spLocks noChangeArrowheads="1"/>
          </p:cNvSpPr>
          <p:nvPr/>
        </p:nvSpPr>
        <p:spPr bwMode="auto">
          <a:xfrm>
            <a:off x="152400" y="1524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Arial" panose="020B0604020202020204" pitchFamily="34" charset="0"/>
                <a:ea typeface="Aptos" panose="020B0004020202020204" pitchFamily="34" charset="0"/>
                <a:cs typeface="Aptos" panose="020B0004020202020204" pitchFamily="34" charset="0"/>
              </a:rPr>
              <a:t>An Introduction to the Electronic Palliative Care Co ordination System (EPaCCS) for Northamptonshire (an e form function of the Northamptonshire Care Record (NCR)).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12" name="Rectangle 9">
            <a:extLst>
              <a:ext uri="{FF2B5EF4-FFF2-40B4-BE49-F238E27FC236}">
                <a16:creationId xmlns:a16="http://schemas.microsoft.com/office/drawing/2014/main" id="{33EA35DE-CEF1-1D06-2367-971514109B60}"/>
              </a:ext>
            </a:extLst>
          </p:cNvPr>
          <p:cNvSpPr>
            <a:spLocks noGrp="1" noChangeArrowheads="1"/>
          </p:cNvSpPr>
          <p:nvPr>
            <p:ph type="subTitle" idx="1"/>
          </p:nvPr>
        </p:nvSpPr>
        <p:spPr bwMode="auto">
          <a:xfrm>
            <a:off x="512763" y="4956175"/>
            <a:ext cx="10155237" cy="636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Arial" panose="020B0604020202020204" pitchFamily="34" charset="0"/>
                <a:ea typeface="Aptos" panose="020B0004020202020204" pitchFamily="34" charset="0"/>
                <a:cs typeface="Aptos" panose="020B0004020202020204" pitchFamily="34" charset="0"/>
              </a:rPr>
              <a:t>An Introduction to the Electronic Palliative Care Co ordination System (EPaCCS) for Northamptonshire (an e form function of the Northamptonshire Care Record (NCR)).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13" name="Rectangle 10">
            <a:extLst>
              <a:ext uri="{FF2B5EF4-FFF2-40B4-BE49-F238E27FC236}">
                <a16:creationId xmlns:a16="http://schemas.microsoft.com/office/drawing/2014/main" id="{5CDE80E5-5A31-B32F-7E0E-3461EDDE7A9C}"/>
              </a:ext>
            </a:extLst>
          </p:cNvPr>
          <p:cNvSpPr>
            <a:spLocks noChangeArrowheads="1"/>
          </p:cNvSpPr>
          <p:nvPr/>
        </p:nvSpPr>
        <p:spPr bwMode="auto">
          <a:xfrm>
            <a:off x="304800" y="3048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Arial" panose="020B0604020202020204" pitchFamily="34" charset="0"/>
                <a:ea typeface="Aptos" panose="020B0004020202020204" pitchFamily="34" charset="0"/>
                <a:cs typeface="Aptos" panose="020B0004020202020204" pitchFamily="34" charset="0"/>
              </a:rPr>
              <a:t>An Introduction to the Electronic Palliative Care Co ordination System (EPaCCS) for Northamptonshire (an e form function of the Northamptonshire Care Record (NCR)).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14" name="TextBox 13">
            <a:extLst>
              <a:ext uri="{FF2B5EF4-FFF2-40B4-BE49-F238E27FC236}">
                <a16:creationId xmlns:a16="http://schemas.microsoft.com/office/drawing/2014/main" id="{451F67AA-0216-112E-82EC-8345FBBF82B1}"/>
              </a:ext>
            </a:extLst>
          </p:cNvPr>
          <p:cNvSpPr txBox="1"/>
          <p:nvPr/>
        </p:nvSpPr>
        <p:spPr>
          <a:xfrm>
            <a:off x="1605279" y="4504267"/>
            <a:ext cx="9462348" cy="1200329"/>
          </a:xfrm>
          <a:prstGeom prst="rect">
            <a:avLst/>
          </a:prstGeom>
          <a:noFill/>
        </p:spPr>
        <p:txBody>
          <a:bodyPr wrap="square" rtlCol="0">
            <a:spAutoFit/>
          </a:bodyPr>
          <a:lstStyle/>
          <a:p>
            <a:r>
              <a:rPr lang="en-GB" dirty="0">
                <a:solidFill>
                  <a:schemeClr val="bg1"/>
                </a:solidFill>
              </a:rPr>
              <a:t>Claire </a:t>
            </a:r>
            <a:r>
              <a:rPr lang="en-GB" dirty="0" err="1">
                <a:solidFill>
                  <a:schemeClr val="bg1"/>
                </a:solidFill>
              </a:rPr>
              <a:t>Mansfield,</a:t>
            </a:r>
            <a:r>
              <a:rPr lang="en-GB" dirty="0">
                <a:solidFill>
                  <a:schemeClr val="bg1"/>
                </a:solidFill>
              </a:rPr>
              <a:t> Macmillan palliative and end of life care transformation lead, Northamptonshire ICB  </a:t>
            </a:r>
            <a:r>
              <a:rPr lang="en-GB" dirty="0">
                <a:solidFill>
                  <a:schemeClr val="bg1"/>
                </a:solidFill>
                <a:hlinkClick r:id="rId2">
                  <a:extLst>
                    <a:ext uri="{A12FA001-AC4F-418D-AE19-62706E023703}">
                      <ahyp:hlinkClr xmlns:ahyp="http://schemas.microsoft.com/office/drawing/2018/hyperlinkcolor" val="tx"/>
                    </a:ext>
                  </a:extLst>
                </a:hlinkClick>
              </a:rPr>
              <a:t>claire.mansfield8@nhs.net</a:t>
            </a:r>
            <a:r>
              <a:rPr lang="en-GB" dirty="0">
                <a:solidFill>
                  <a:schemeClr val="bg1"/>
                </a:solidFill>
              </a:rPr>
              <a:t> </a:t>
            </a:r>
          </a:p>
          <a:p>
            <a:endParaRPr lang="en-GB" dirty="0">
              <a:solidFill>
                <a:schemeClr val="bg1"/>
              </a:solidFill>
            </a:endParaRPr>
          </a:p>
          <a:p>
            <a:r>
              <a:rPr lang="en-GB" dirty="0">
                <a:solidFill>
                  <a:schemeClr val="bg1"/>
                </a:solidFill>
              </a:rPr>
              <a:t>Naomi Caldwell, Deputy CMO, Northamptonshire ICB </a:t>
            </a:r>
          </a:p>
        </p:txBody>
      </p:sp>
    </p:spTree>
    <p:extLst>
      <p:ext uri="{BB962C8B-B14F-4D97-AF65-F5344CB8AC3E}">
        <p14:creationId xmlns:p14="http://schemas.microsoft.com/office/powerpoint/2010/main" val="19706326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C65F9AD-1052-38E3-6383-542334304FC3}"/>
              </a:ext>
            </a:extLst>
          </p:cNvPr>
          <p:cNvSpPr>
            <a:spLocks noGrp="1"/>
          </p:cNvSpPr>
          <p:nvPr>
            <p:ph idx="1"/>
          </p:nvPr>
        </p:nvSpPr>
        <p:spPr/>
        <p:txBody>
          <a:bodyPr>
            <a:normAutofit/>
          </a:bodyPr>
          <a:lstStyle/>
          <a:p>
            <a:pPr marL="0" indent="0" algn="ctr">
              <a:buNone/>
            </a:pPr>
            <a:r>
              <a:rPr lang="en-GB" sz="5400" b="1" dirty="0">
                <a:solidFill>
                  <a:schemeClr val="accent6">
                    <a:lumMod val="75000"/>
                  </a:schemeClr>
                </a:solidFill>
              </a:rPr>
              <a:t>Electronic Palliative Care Coordination System (EPaCCS)</a:t>
            </a:r>
          </a:p>
        </p:txBody>
      </p:sp>
      <p:pic>
        <p:nvPicPr>
          <p:cNvPr id="4" name="Picture 3">
            <a:extLst>
              <a:ext uri="{FF2B5EF4-FFF2-40B4-BE49-F238E27FC236}">
                <a16:creationId xmlns:a16="http://schemas.microsoft.com/office/drawing/2014/main" id="{9EF03790-1F02-2124-69B9-8617E119AA72}"/>
              </a:ext>
            </a:extLst>
          </p:cNvPr>
          <p:cNvPicPr>
            <a:picLocks noChangeAspect="1"/>
          </p:cNvPicPr>
          <p:nvPr/>
        </p:nvPicPr>
        <p:blipFill>
          <a:blip r:embed="rId2"/>
          <a:stretch>
            <a:fillRect/>
          </a:stretch>
        </p:blipFill>
        <p:spPr>
          <a:xfrm>
            <a:off x="4267264" y="3286760"/>
            <a:ext cx="2990913" cy="2990913"/>
          </a:xfrm>
          <a:prstGeom prst="rect">
            <a:avLst/>
          </a:prstGeom>
        </p:spPr>
      </p:pic>
    </p:spTree>
    <p:extLst>
      <p:ext uri="{BB962C8B-B14F-4D97-AF65-F5344CB8AC3E}">
        <p14:creationId xmlns:p14="http://schemas.microsoft.com/office/powerpoint/2010/main" val="41694364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C360E-8DF0-AAF9-6111-D1592BA615D1}"/>
              </a:ext>
            </a:extLst>
          </p:cNvPr>
          <p:cNvSpPr>
            <a:spLocks noGrp="1"/>
          </p:cNvSpPr>
          <p:nvPr>
            <p:ph type="title"/>
          </p:nvPr>
        </p:nvSpPr>
        <p:spPr>
          <a:xfrm>
            <a:off x="344976" y="221673"/>
            <a:ext cx="9000000" cy="648000"/>
          </a:xfrm>
        </p:spPr>
        <p:txBody>
          <a:bodyPr/>
          <a:lstStyle/>
          <a:p>
            <a:r>
              <a:rPr lang="en-GB" dirty="0">
                <a:solidFill>
                  <a:schemeClr val="accent6">
                    <a:lumMod val="75000"/>
                  </a:schemeClr>
                </a:solidFill>
              </a:rPr>
              <a:t>EPaCCS</a:t>
            </a:r>
          </a:p>
        </p:txBody>
      </p:sp>
      <p:sp>
        <p:nvSpPr>
          <p:cNvPr id="3" name="Content Placeholder 2">
            <a:extLst>
              <a:ext uri="{FF2B5EF4-FFF2-40B4-BE49-F238E27FC236}">
                <a16:creationId xmlns:a16="http://schemas.microsoft.com/office/drawing/2014/main" id="{E6FA2A98-B4DC-95E0-C483-BC10F252A0B1}"/>
              </a:ext>
            </a:extLst>
          </p:cNvPr>
          <p:cNvSpPr>
            <a:spLocks noGrp="1"/>
          </p:cNvSpPr>
          <p:nvPr>
            <p:ph idx="1"/>
          </p:nvPr>
        </p:nvSpPr>
        <p:spPr>
          <a:xfrm>
            <a:off x="340127" y="1060174"/>
            <a:ext cx="11520000" cy="5479774"/>
          </a:xfrm>
        </p:spPr>
        <p:txBody>
          <a:bodyPr>
            <a:normAutofit fontScale="62500" lnSpcReduction="20000"/>
          </a:bodyPr>
          <a:lstStyle/>
          <a:p>
            <a:r>
              <a:rPr lang="en-GB" sz="2400" dirty="0"/>
              <a:t>Long term system aspiration </a:t>
            </a:r>
          </a:p>
          <a:p>
            <a:r>
              <a:rPr lang="en-GB" sz="2400" dirty="0"/>
              <a:t>EPaCCS will sit on the Northamptonshire care Record (NCR) alongside a digital ReSPECT Plan. </a:t>
            </a:r>
          </a:p>
          <a:p>
            <a:endParaRPr lang="en-GB" sz="2400" dirty="0"/>
          </a:p>
          <a:p>
            <a:pPr marL="0" indent="0">
              <a:buNone/>
            </a:pPr>
            <a:r>
              <a:rPr lang="en-GB" sz="2300" b="1" dirty="0"/>
              <a:t>The benefits of EPaCCS are far-reaching:</a:t>
            </a:r>
            <a:endParaRPr lang="en-GB" sz="2300" dirty="0"/>
          </a:p>
          <a:p>
            <a:pPr lvl="0"/>
            <a:r>
              <a:rPr lang="en-GB" sz="2300" b="1" dirty="0"/>
              <a:t>For patients and families</a:t>
            </a:r>
            <a:r>
              <a:rPr lang="en-GB" sz="2300" dirty="0"/>
              <a:t>:</a:t>
            </a:r>
          </a:p>
          <a:p>
            <a:pPr lvl="1"/>
            <a:r>
              <a:rPr lang="en-GB" sz="2300" dirty="0"/>
              <a:t>Empowers individuals to have their care preferences recorded and respected, including where and how they wish to be cared for.</a:t>
            </a:r>
          </a:p>
          <a:p>
            <a:pPr lvl="1"/>
            <a:r>
              <a:rPr lang="en-GB" sz="2300" dirty="0"/>
              <a:t>Reduces the likelihood of individuals needing to repeat their story or experience unwanted interventions.</a:t>
            </a:r>
          </a:p>
          <a:p>
            <a:pPr lvl="1"/>
            <a:r>
              <a:rPr lang="en-GB" sz="2300" dirty="0"/>
              <a:t>Provides reassurance that care is joined-up, responsive, and aligned with people’s wishes.</a:t>
            </a:r>
          </a:p>
          <a:p>
            <a:pPr lvl="1"/>
            <a:endParaRPr lang="en-GB" sz="2300" dirty="0"/>
          </a:p>
          <a:p>
            <a:pPr lvl="0"/>
            <a:r>
              <a:rPr lang="en-GB" sz="2300" b="1" dirty="0"/>
              <a:t>For the system</a:t>
            </a:r>
            <a:r>
              <a:rPr lang="en-GB" sz="2300" dirty="0"/>
              <a:t>:</a:t>
            </a:r>
          </a:p>
          <a:p>
            <a:pPr lvl="1"/>
            <a:r>
              <a:rPr lang="en-GB" sz="2300" dirty="0"/>
              <a:t>Reduces duplication and delays by improving information flow between services.</a:t>
            </a:r>
          </a:p>
          <a:p>
            <a:pPr lvl="1"/>
            <a:r>
              <a:rPr lang="en-GB" sz="2300" dirty="0"/>
              <a:t>Supports more efficient use of resources, reducing inappropriate hospital admissions and facilitating more care to be delivered in preferred settings (e.g., home or hospice).</a:t>
            </a:r>
          </a:p>
          <a:p>
            <a:pPr lvl="1"/>
            <a:r>
              <a:rPr lang="en-GB" sz="2300" dirty="0"/>
              <a:t>Enables population-level insights into end-of-life care, helping commissioners and providers to plan and improve services based on real-time data.</a:t>
            </a:r>
          </a:p>
          <a:p>
            <a:pPr lvl="1"/>
            <a:endParaRPr lang="en-GB" sz="2300" dirty="0"/>
          </a:p>
          <a:p>
            <a:pPr lvl="0"/>
            <a:r>
              <a:rPr lang="en-GB" sz="2300" b="1" dirty="0"/>
              <a:t>For professionals</a:t>
            </a:r>
            <a:r>
              <a:rPr lang="en-GB" sz="2300" dirty="0"/>
              <a:t>:</a:t>
            </a:r>
          </a:p>
          <a:p>
            <a:pPr lvl="1"/>
            <a:r>
              <a:rPr lang="en-GB" sz="2300" dirty="0"/>
              <a:t>Enhances clinical decision-making by ensuring access to accurate, up-to-date information.</a:t>
            </a:r>
          </a:p>
          <a:p>
            <a:pPr lvl="1"/>
            <a:r>
              <a:rPr lang="en-GB" sz="2300" dirty="0"/>
              <a:t>Reduces administrative burden by streamlining documentation and reducing the need to continually contact system colleagues for information.</a:t>
            </a:r>
          </a:p>
          <a:p>
            <a:pPr lvl="1"/>
            <a:r>
              <a:rPr lang="en-GB" sz="2300" dirty="0"/>
              <a:t>Supports improved multidisciplinary working and continuity of care across organisational boundaries.</a:t>
            </a:r>
          </a:p>
          <a:p>
            <a:pPr marL="0" indent="0">
              <a:buNone/>
            </a:pPr>
            <a:endParaRPr lang="en-GB" dirty="0"/>
          </a:p>
        </p:txBody>
      </p:sp>
    </p:spTree>
    <p:extLst>
      <p:ext uri="{BB962C8B-B14F-4D97-AF65-F5344CB8AC3E}">
        <p14:creationId xmlns:p14="http://schemas.microsoft.com/office/powerpoint/2010/main" val="13961348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C653E-6649-50AF-65AB-68C7C454A40D}"/>
              </a:ext>
            </a:extLst>
          </p:cNvPr>
          <p:cNvSpPr>
            <a:spLocks noGrp="1"/>
          </p:cNvSpPr>
          <p:nvPr>
            <p:ph type="title"/>
          </p:nvPr>
        </p:nvSpPr>
        <p:spPr>
          <a:xfrm>
            <a:off x="344976" y="221673"/>
            <a:ext cx="9000000" cy="648000"/>
          </a:xfrm>
        </p:spPr>
        <p:txBody>
          <a:bodyPr anchor="ctr">
            <a:normAutofit/>
          </a:bodyPr>
          <a:lstStyle/>
          <a:p>
            <a:r>
              <a:rPr lang="en-GB" dirty="0">
                <a:solidFill>
                  <a:schemeClr val="accent6">
                    <a:lumMod val="75000"/>
                  </a:schemeClr>
                </a:solidFill>
              </a:rPr>
              <a:t>Colleagues feedback </a:t>
            </a:r>
          </a:p>
        </p:txBody>
      </p:sp>
      <p:graphicFrame>
        <p:nvGraphicFramePr>
          <p:cNvPr id="5" name="Content Placeholder 2">
            <a:extLst>
              <a:ext uri="{FF2B5EF4-FFF2-40B4-BE49-F238E27FC236}">
                <a16:creationId xmlns:a16="http://schemas.microsoft.com/office/drawing/2014/main" id="{D5A066E8-F74B-B746-17B2-E07A3CC8C951}"/>
              </a:ext>
            </a:extLst>
          </p:cNvPr>
          <p:cNvGraphicFramePr>
            <a:graphicFrameLocks noGrp="1"/>
          </p:cNvGraphicFramePr>
          <p:nvPr>
            <p:ph idx="1"/>
            <p:extLst>
              <p:ext uri="{D42A27DB-BD31-4B8C-83A1-F6EECF244321}">
                <p14:modId xmlns:p14="http://schemas.microsoft.com/office/powerpoint/2010/main" val="2332524091"/>
              </p:ext>
            </p:extLst>
          </p:nvPr>
        </p:nvGraphicFramePr>
        <p:xfrm>
          <a:off x="340127" y="1379913"/>
          <a:ext cx="11520000" cy="504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702303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92FE0-D6B2-B75A-40C5-C661B77FF6B7}"/>
              </a:ext>
            </a:extLst>
          </p:cNvPr>
          <p:cNvSpPr>
            <a:spLocks noGrp="1"/>
          </p:cNvSpPr>
          <p:nvPr>
            <p:ph type="title"/>
          </p:nvPr>
        </p:nvSpPr>
        <p:spPr>
          <a:xfrm>
            <a:off x="344976" y="221673"/>
            <a:ext cx="9000000" cy="648000"/>
          </a:xfrm>
        </p:spPr>
        <p:txBody>
          <a:bodyPr anchor="ctr">
            <a:normAutofit/>
          </a:bodyPr>
          <a:lstStyle/>
          <a:p>
            <a:r>
              <a:rPr lang="en-GB" dirty="0">
                <a:solidFill>
                  <a:schemeClr val="accent6">
                    <a:lumMod val="75000"/>
                  </a:schemeClr>
                </a:solidFill>
              </a:rPr>
              <a:t>User feedback </a:t>
            </a:r>
          </a:p>
        </p:txBody>
      </p:sp>
      <p:graphicFrame>
        <p:nvGraphicFramePr>
          <p:cNvPr id="5" name="Content Placeholder 2">
            <a:extLst>
              <a:ext uri="{FF2B5EF4-FFF2-40B4-BE49-F238E27FC236}">
                <a16:creationId xmlns:a16="http://schemas.microsoft.com/office/drawing/2014/main" id="{1E06D753-F39C-D447-EF81-B21AC67F808F}"/>
              </a:ext>
            </a:extLst>
          </p:cNvPr>
          <p:cNvGraphicFramePr>
            <a:graphicFrameLocks noGrp="1"/>
          </p:cNvGraphicFramePr>
          <p:nvPr>
            <p:ph type="tbl" sz="quarter" idx="10"/>
            <p:extLst>
              <p:ext uri="{D42A27DB-BD31-4B8C-83A1-F6EECF244321}">
                <p14:modId xmlns:p14="http://schemas.microsoft.com/office/powerpoint/2010/main" val="186875965"/>
              </p:ext>
            </p:extLst>
          </p:nvPr>
        </p:nvGraphicFramePr>
        <p:xfrm>
          <a:off x="344975" y="1379915"/>
          <a:ext cx="11520000" cy="504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45861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5568A-1DED-792C-72F5-0BB2394CDE4F}"/>
              </a:ext>
            </a:extLst>
          </p:cNvPr>
          <p:cNvSpPr>
            <a:spLocks noGrp="1"/>
          </p:cNvSpPr>
          <p:nvPr>
            <p:ph type="title"/>
          </p:nvPr>
        </p:nvSpPr>
        <p:spPr>
          <a:xfrm>
            <a:off x="443948" y="563217"/>
            <a:ext cx="8901028" cy="702366"/>
          </a:xfrm>
        </p:spPr>
        <p:txBody>
          <a:bodyPr>
            <a:normAutofit fontScale="90000"/>
          </a:bodyPr>
          <a:lstStyle/>
          <a:p>
            <a:r>
              <a:rPr lang="en-GB" dirty="0">
                <a:solidFill>
                  <a:schemeClr val="accent6">
                    <a:lumMod val="75000"/>
                  </a:schemeClr>
                </a:solidFill>
              </a:rPr>
              <a:t>NCR home page </a:t>
            </a:r>
            <a:br>
              <a:rPr lang="en-GB" dirty="0"/>
            </a:br>
            <a:endParaRPr lang="en-GB" dirty="0"/>
          </a:p>
        </p:txBody>
      </p:sp>
      <p:sp>
        <p:nvSpPr>
          <p:cNvPr id="3" name="Content Placeholder 2">
            <a:extLst>
              <a:ext uri="{FF2B5EF4-FFF2-40B4-BE49-F238E27FC236}">
                <a16:creationId xmlns:a16="http://schemas.microsoft.com/office/drawing/2014/main" id="{50D93923-3D82-A1D9-3242-09CC9F50BFD9}"/>
              </a:ext>
            </a:extLst>
          </p:cNvPr>
          <p:cNvSpPr>
            <a:spLocks noGrp="1"/>
          </p:cNvSpPr>
          <p:nvPr>
            <p:ph idx="1"/>
          </p:nvPr>
        </p:nvSpPr>
        <p:spPr/>
        <p:txBody>
          <a:bodyPr>
            <a:normAutofit/>
          </a:bodyPr>
          <a:lstStyle/>
          <a:p>
            <a:pPr marL="0" indent="0" algn="ctr">
              <a:buNone/>
            </a:pPr>
            <a:endParaRPr lang="en-GB" sz="4000" b="1" dirty="0"/>
          </a:p>
          <a:p>
            <a:pPr marL="0" indent="0" algn="ctr">
              <a:buNone/>
            </a:pPr>
            <a:endParaRPr lang="en-GB" sz="4000" b="1" dirty="0"/>
          </a:p>
        </p:txBody>
      </p:sp>
      <p:pic>
        <p:nvPicPr>
          <p:cNvPr id="6" name="Picture 5">
            <a:extLst>
              <a:ext uri="{FF2B5EF4-FFF2-40B4-BE49-F238E27FC236}">
                <a16:creationId xmlns:a16="http://schemas.microsoft.com/office/drawing/2014/main" id="{858C708F-0A80-B1A0-BE25-9D8C162E0223}"/>
              </a:ext>
            </a:extLst>
          </p:cNvPr>
          <p:cNvPicPr>
            <a:picLocks noChangeAspect="1"/>
          </p:cNvPicPr>
          <p:nvPr/>
        </p:nvPicPr>
        <p:blipFill>
          <a:blip r:embed="rId2"/>
          <a:stretch>
            <a:fillRect/>
          </a:stretch>
        </p:blipFill>
        <p:spPr>
          <a:xfrm>
            <a:off x="331874" y="1097280"/>
            <a:ext cx="10597383" cy="5297976"/>
          </a:xfrm>
          <a:prstGeom prst="rect">
            <a:avLst/>
          </a:prstGeom>
        </p:spPr>
      </p:pic>
      <mc:AlternateContent xmlns:mc="http://schemas.openxmlformats.org/markup-compatibility/2006" xmlns:p14="http://schemas.microsoft.com/office/powerpoint/2010/main">
        <mc:Choice Requires="p14">
          <p:contentPart p14:bwMode="auto" r:id="rId3">
            <p14:nvContentPartPr>
              <p14:cNvPr id="9" name="Ink 8">
                <a:extLst>
                  <a:ext uri="{FF2B5EF4-FFF2-40B4-BE49-F238E27FC236}">
                    <a16:creationId xmlns:a16="http://schemas.microsoft.com/office/drawing/2014/main" id="{36E3128B-D7BB-E22B-AFC4-42F80B621C45}"/>
                  </a:ext>
                </a:extLst>
              </p14:cNvPr>
              <p14:cNvContentPartPr/>
              <p14:nvPr/>
            </p14:nvContentPartPr>
            <p14:xfrm>
              <a:off x="8706423" y="2570718"/>
              <a:ext cx="1968840" cy="720"/>
            </p14:xfrm>
          </p:contentPart>
        </mc:Choice>
        <mc:Fallback xmlns="">
          <p:pic>
            <p:nvPicPr>
              <p:cNvPr id="9" name="Ink 8">
                <a:extLst>
                  <a:ext uri="{FF2B5EF4-FFF2-40B4-BE49-F238E27FC236}">
                    <a16:creationId xmlns:a16="http://schemas.microsoft.com/office/drawing/2014/main" id="{36E3128B-D7BB-E22B-AFC4-42F80B621C45}"/>
                  </a:ext>
                </a:extLst>
              </p:cNvPr>
              <p:cNvPicPr/>
              <p:nvPr/>
            </p:nvPicPr>
            <p:blipFill>
              <a:blip r:embed="rId4"/>
              <a:stretch>
                <a:fillRect/>
              </a:stretch>
            </p:blipFill>
            <p:spPr>
              <a:xfrm>
                <a:off x="8652423" y="2354718"/>
                <a:ext cx="2076480" cy="432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0" name="Ink 9">
                <a:extLst>
                  <a:ext uri="{FF2B5EF4-FFF2-40B4-BE49-F238E27FC236}">
                    <a16:creationId xmlns:a16="http://schemas.microsoft.com/office/drawing/2014/main" id="{37A32685-1030-C861-79B9-3A82B047459D}"/>
                  </a:ext>
                </a:extLst>
              </p14:cNvPr>
              <p14:cNvContentPartPr/>
              <p14:nvPr/>
            </p14:nvContentPartPr>
            <p14:xfrm>
              <a:off x="8706423" y="2722998"/>
              <a:ext cx="2018520" cy="20520"/>
            </p14:xfrm>
          </p:contentPart>
        </mc:Choice>
        <mc:Fallback xmlns="">
          <p:pic>
            <p:nvPicPr>
              <p:cNvPr id="10" name="Ink 9">
                <a:extLst>
                  <a:ext uri="{FF2B5EF4-FFF2-40B4-BE49-F238E27FC236}">
                    <a16:creationId xmlns:a16="http://schemas.microsoft.com/office/drawing/2014/main" id="{37A32685-1030-C861-79B9-3A82B047459D}"/>
                  </a:ext>
                </a:extLst>
              </p:cNvPr>
              <p:cNvPicPr/>
              <p:nvPr/>
            </p:nvPicPr>
            <p:blipFill>
              <a:blip r:embed="rId6"/>
              <a:stretch>
                <a:fillRect/>
              </a:stretch>
            </p:blipFill>
            <p:spPr>
              <a:xfrm>
                <a:off x="8652783" y="2614998"/>
                <a:ext cx="2126160" cy="2361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1" name="Ink 10">
                <a:extLst>
                  <a:ext uri="{FF2B5EF4-FFF2-40B4-BE49-F238E27FC236}">
                    <a16:creationId xmlns:a16="http://schemas.microsoft.com/office/drawing/2014/main" id="{FE99C446-78D4-2221-D234-A833444A664D}"/>
                  </a:ext>
                </a:extLst>
              </p14:cNvPr>
              <p14:cNvContentPartPr/>
              <p14:nvPr/>
            </p14:nvContentPartPr>
            <p14:xfrm>
              <a:off x="8799663" y="2523918"/>
              <a:ext cx="1960920" cy="113760"/>
            </p14:xfrm>
          </p:contentPart>
        </mc:Choice>
        <mc:Fallback xmlns="">
          <p:pic>
            <p:nvPicPr>
              <p:cNvPr id="11" name="Ink 10">
                <a:extLst>
                  <a:ext uri="{FF2B5EF4-FFF2-40B4-BE49-F238E27FC236}">
                    <a16:creationId xmlns:a16="http://schemas.microsoft.com/office/drawing/2014/main" id="{FE99C446-78D4-2221-D234-A833444A664D}"/>
                  </a:ext>
                </a:extLst>
              </p:cNvPr>
              <p:cNvPicPr/>
              <p:nvPr/>
            </p:nvPicPr>
            <p:blipFill>
              <a:blip r:embed="rId8"/>
              <a:stretch>
                <a:fillRect/>
              </a:stretch>
            </p:blipFill>
            <p:spPr>
              <a:xfrm>
                <a:off x="8745663" y="2415918"/>
                <a:ext cx="2068560" cy="329400"/>
              </a:xfrm>
              <a:prstGeom prst="rect">
                <a:avLst/>
              </a:prstGeom>
            </p:spPr>
          </p:pic>
        </mc:Fallback>
      </mc:AlternateContent>
    </p:spTree>
    <p:extLst>
      <p:ext uri="{BB962C8B-B14F-4D97-AF65-F5344CB8AC3E}">
        <p14:creationId xmlns:p14="http://schemas.microsoft.com/office/powerpoint/2010/main" val="816535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640FC-8B4E-E579-472D-BF1FA1053CD7}"/>
              </a:ext>
            </a:extLst>
          </p:cNvPr>
          <p:cNvSpPr>
            <a:spLocks noGrp="1"/>
          </p:cNvSpPr>
          <p:nvPr>
            <p:ph type="title"/>
          </p:nvPr>
        </p:nvSpPr>
        <p:spPr>
          <a:xfrm>
            <a:off x="344976" y="221673"/>
            <a:ext cx="9000000" cy="648000"/>
          </a:xfrm>
        </p:spPr>
        <p:txBody>
          <a:bodyPr anchor="ctr">
            <a:normAutofit/>
          </a:bodyPr>
          <a:lstStyle/>
          <a:p>
            <a:r>
              <a:rPr lang="en-GB" dirty="0">
                <a:solidFill>
                  <a:schemeClr val="accent6"/>
                </a:solidFill>
              </a:rPr>
              <a:t>Additional Information </a:t>
            </a:r>
          </a:p>
        </p:txBody>
      </p:sp>
      <p:graphicFrame>
        <p:nvGraphicFramePr>
          <p:cNvPr id="7" name="Rectangle 1">
            <a:extLst>
              <a:ext uri="{FF2B5EF4-FFF2-40B4-BE49-F238E27FC236}">
                <a16:creationId xmlns:a16="http://schemas.microsoft.com/office/drawing/2014/main" id="{1F8BF2D1-D8BF-0478-023D-AAB472514131}"/>
              </a:ext>
            </a:extLst>
          </p:cNvPr>
          <p:cNvGraphicFramePr>
            <a:graphicFrameLocks noGrp="1"/>
          </p:cNvGraphicFramePr>
          <p:nvPr>
            <p:ph type="chart" sz="quarter" idx="11"/>
            <p:extLst>
              <p:ext uri="{D42A27DB-BD31-4B8C-83A1-F6EECF244321}">
                <p14:modId xmlns:p14="http://schemas.microsoft.com/office/powerpoint/2010/main" val="3675063015"/>
              </p:ext>
            </p:extLst>
          </p:nvPr>
        </p:nvGraphicFramePr>
        <p:xfrm>
          <a:off x="344975" y="1377142"/>
          <a:ext cx="11520000" cy="504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462127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E371C-6C1A-B528-CBB8-5EC34FE4AB48}"/>
              </a:ext>
            </a:extLst>
          </p:cNvPr>
          <p:cNvSpPr>
            <a:spLocks noGrp="1"/>
          </p:cNvSpPr>
          <p:nvPr>
            <p:ph type="title"/>
          </p:nvPr>
        </p:nvSpPr>
        <p:spPr/>
        <p:txBody>
          <a:bodyPr/>
          <a:lstStyle/>
          <a:p>
            <a:r>
              <a:rPr lang="en-GB">
                <a:solidFill>
                  <a:schemeClr val="accent6">
                    <a:lumMod val="75000"/>
                  </a:schemeClr>
                </a:solidFill>
              </a:rPr>
              <a:t> </a:t>
            </a:r>
            <a:endParaRPr lang="en-GB" dirty="0">
              <a:solidFill>
                <a:schemeClr val="accent6">
                  <a:lumMod val="75000"/>
                </a:schemeClr>
              </a:solidFill>
            </a:endParaRPr>
          </a:p>
        </p:txBody>
      </p:sp>
      <p:sp>
        <p:nvSpPr>
          <p:cNvPr id="3" name="Content Placeholder 2">
            <a:extLst>
              <a:ext uri="{FF2B5EF4-FFF2-40B4-BE49-F238E27FC236}">
                <a16:creationId xmlns:a16="http://schemas.microsoft.com/office/drawing/2014/main" id="{84991B89-A2D5-35EB-7805-EBB1D7DCB1ED}"/>
              </a:ext>
            </a:extLst>
          </p:cNvPr>
          <p:cNvSpPr>
            <a:spLocks noGrp="1"/>
          </p:cNvSpPr>
          <p:nvPr>
            <p:ph idx="1"/>
          </p:nvPr>
        </p:nvSpPr>
        <p:spPr>
          <a:xfrm>
            <a:off x="344975" y="921026"/>
            <a:ext cx="11515151" cy="5061763"/>
          </a:xfrm>
        </p:spPr>
        <p:txBody>
          <a:bodyPr>
            <a:normAutofit/>
          </a:bodyPr>
          <a:lstStyle/>
          <a:p>
            <a:pPr marL="0" indent="0">
              <a:buNone/>
            </a:pPr>
            <a:endParaRPr lang="en-GB" sz="2600" b="1" dirty="0">
              <a:solidFill>
                <a:schemeClr val="accent6"/>
              </a:solidFill>
            </a:endParaRPr>
          </a:p>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GB" sz="2400" b="0" i="0" u="none" strike="noStrike" kern="1200" cap="none" spc="0" normalizeH="0" baseline="0" noProof="0" dirty="0">
                <a:ln>
                  <a:noFill/>
                </a:ln>
                <a:solidFill>
                  <a:srgbClr val="005EB8"/>
                </a:solidFill>
                <a:effectLst/>
                <a:uLnTx/>
                <a:uFillTx/>
                <a:latin typeface="Arial" charset="0"/>
                <a:cs typeface="Arial" charset="0"/>
              </a:rPr>
              <a:t>Requirements analysis and broad user consultation including clinicians and users by experience completed </a:t>
            </a:r>
          </a:p>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GB" sz="2400" b="0" i="0" u="none" strike="noStrike" kern="1200" cap="none" spc="0" normalizeH="0" baseline="0" noProof="0" dirty="0">
                <a:ln>
                  <a:noFill/>
                </a:ln>
                <a:solidFill>
                  <a:srgbClr val="005EB8"/>
                </a:solidFill>
                <a:effectLst/>
                <a:uLnTx/>
                <a:uFillTx/>
                <a:latin typeface="Arial" charset="0"/>
                <a:cs typeface="Arial" charset="0"/>
              </a:rPr>
              <a:t>Form amendments with </a:t>
            </a:r>
            <a:r>
              <a:rPr kumimoji="0" lang="en-GB" sz="2400" b="0" i="0" u="none" strike="noStrike" kern="1200" cap="none" spc="0" normalizeH="0" baseline="0" noProof="0" dirty="0" err="1">
                <a:ln>
                  <a:noFill/>
                </a:ln>
                <a:solidFill>
                  <a:srgbClr val="005EB8"/>
                </a:solidFill>
                <a:effectLst/>
                <a:uLnTx/>
                <a:uFillTx/>
                <a:latin typeface="Arial" charset="0"/>
                <a:cs typeface="Arial" charset="0"/>
              </a:rPr>
              <a:t>Graphnet</a:t>
            </a:r>
            <a:r>
              <a:rPr kumimoji="0" lang="en-GB" sz="2400" b="0" i="0" u="none" strike="noStrike" kern="1200" cap="none" spc="0" normalizeH="0" baseline="0" noProof="0" dirty="0">
                <a:ln>
                  <a:noFill/>
                </a:ln>
                <a:solidFill>
                  <a:srgbClr val="005EB8"/>
                </a:solidFill>
                <a:effectLst/>
                <a:uLnTx/>
                <a:uFillTx/>
                <a:latin typeface="Arial" charset="0"/>
                <a:cs typeface="Arial" charset="0"/>
              </a:rPr>
              <a:t> (digital provider) to create final version</a:t>
            </a:r>
          </a:p>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GB" sz="2400" b="0" i="0" u="none" strike="noStrike" kern="1200" cap="none" spc="0" normalizeH="0" baseline="0" noProof="0" dirty="0">
                <a:ln>
                  <a:noFill/>
                </a:ln>
                <a:solidFill>
                  <a:srgbClr val="005EB8"/>
                </a:solidFill>
                <a:effectLst/>
                <a:uLnTx/>
                <a:uFillTx/>
                <a:latin typeface="Arial" charset="0"/>
                <a:cs typeface="Arial" charset="0"/>
              </a:rPr>
              <a:t>Links established with provider governance, communications, clinical safety and education teams for awareness</a:t>
            </a:r>
          </a:p>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GB" sz="2400" b="0" i="0" u="none" strike="noStrike" kern="1200" cap="none" spc="0" normalizeH="0" baseline="0" noProof="0" dirty="0">
                <a:ln>
                  <a:noFill/>
                </a:ln>
                <a:solidFill>
                  <a:srgbClr val="005EB8"/>
                </a:solidFill>
                <a:effectLst/>
                <a:uLnTx/>
                <a:uFillTx/>
                <a:latin typeface="Arial" charset="0"/>
                <a:cs typeface="Arial" charset="0"/>
              </a:rPr>
              <a:t>Communications, guidance video and document will be circulated, including A5 patient leaflet </a:t>
            </a:r>
          </a:p>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GB" sz="2400" b="0" i="0" u="none" strike="noStrike" kern="1200" cap="none" spc="0" normalizeH="0" baseline="0" noProof="0" dirty="0">
                <a:ln>
                  <a:noFill/>
                </a:ln>
                <a:solidFill>
                  <a:srgbClr val="005EB8"/>
                </a:solidFill>
                <a:effectLst/>
                <a:uLnTx/>
                <a:uFillTx/>
                <a:latin typeface="Arial" charset="0"/>
                <a:cs typeface="Arial" charset="0"/>
              </a:rPr>
              <a:t>View to go live during April/May 2026</a:t>
            </a:r>
          </a:p>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GB" sz="2400" b="0" i="0" u="none" strike="noStrike" kern="1200" cap="none" spc="0" normalizeH="0" baseline="0" noProof="0" dirty="0">
                <a:ln>
                  <a:noFill/>
                </a:ln>
                <a:solidFill>
                  <a:srgbClr val="005EB8"/>
                </a:solidFill>
                <a:effectLst/>
                <a:uLnTx/>
                <a:uFillTx/>
                <a:latin typeface="Arial" charset="0"/>
                <a:cs typeface="Arial" charset="0"/>
              </a:rPr>
              <a:t>On going support to users through May 2026 (socialisation through team meetings / forums, PLT, comms)</a:t>
            </a:r>
          </a:p>
          <a:p>
            <a:endParaRPr lang="en-GB" dirty="0"/>
          </a:p>
        </p:txBody>
      </p:sp>
      <p:sp>
        <p:nvSpPr>
          <p:cNvPr id="8" name="TextBox 7">
            <a:extLst>
              <a:ext uri="{FF2B5EF4-FFF2-40B4-BE49-F238E27FC236}">
                <a16:creationId xmlns:a16="http://schemas.microsoft.com/office/drawing/2014/main" id="{FD725E94-6FDF-DDF8-C418-18B720578C06}"/>
              </a:ext>
            </a:extLst>
          </p:cNvPr>
          <p:cNvSpPr txBox="1"/>
          <p:nvPr/>
        </p:nvSpPr>
        <p:spPr>
          <a:xfrm>
            <a:off x="572605" y="346453"/>
            <a:ext cx="5495109" cy="584775"/>
          </a:xfrm>
          <a:prstGeom prst="rect">
            <a:avLst/>
          </a:prstGeom>
          <a:noFill/>
        </p:spPr>
        <p:txBody>
          <a:bodyPr wrap="square" rtlCol="0">
            <a:spAutoFit/>
          </a:bodyPr>
          <a:lstStyle/>
          <a:p>
            <a:r>
              <a:rPr lang="en-GB" sz="3200" b="1" dirty="0">
                <a:solidFill>
                  <a:schemeClr val="accent6"/>
                </a:solidFill>
              </a:rPr>
              <a:t>Where are we now? </a:t>
            </a:r>
          </a:p>
        </p:txBody>
      </p:sp>
    </p:spTree>
    <p:extLst>
      <p:ext uri="{BB962C8B-B14F-4D97-AF65-F5344CB8AC3E}">
        <p14:creationId xmlns:p14="http://schemas.microsoft.com/office/powerpoint/2010/main" val="5150158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98DED6BC-9A3E-48D4-AD7C-A56D63F547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6B6E033A-DB2E-49B8-B600-B38E0C280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3235" y="1371600"/>
            <a:ext cx="4529312" cy="3589977"/>
          </a:xfrm>
          <a:custGeom>
            <a:avLst/>
            <a:gdLst>
              <a:gd name="connsiteX0" fmla="*/ 5462602 w 5470628"/>
              <a:gd name="connsiteY0" fmla="*/ 1413608 h 3193741"/>
              <a:gd name="connsiteX1" fmla="*/ 5465724 w 5470628"/>
              <a:gd name="connsiteY1" fmla="*/ 1421881 h 3193741"/>
              <a:gd name="connsiteX2" fmla="*/ 5465025 w 5470628"/>
              <a:gd name="connsiteY2" fmla="*/ 1466556 h 3193741"/>
              <a:gd name="connsiteX3" fmla="*/ 5463208 w 5470628"/>
              <a:gd name="connsiteY3" fmla="*/ 1466226 h 3193741"/>
              <a:gd name="connsiteX4" fmla="*/ 5463242 w 5470628"/>
              <a:gd name="connsiteY4" fmla="*/ 1451866 h 3193741"/>
              <a:gd name="connsiteX5" fmla="*/ 5462894 w 5470628"/>
              <a:gd name="connsiteY5" fmla="*/ 1423194 h 3193741"/>
              <a:gd name="connsiteX6" fmla="*/ 5461417 w 5470628"/>
              <a:gd name="connsiteY6" fmla="*/ 1391849 h 3193741"/>
              <a:gd name="connsiteX7" fmla="*/ 5462246 w 5470628"/>
              <a:gd name="connsiteY7" fmla="*/ 1401944 h 3193741"/>
              <a:gd name="connsiteX8" fmla="*/ 5462602 w 5470628"/>
              <a:gd name="connsiteY8" fmla="*/ 1413608 h 3193741"/>
              <a:gd name="connsiteX9" fmla="*/ 5459078 w 5470628"/>
              <a:gd name="connsiteY9" fmla="*/ 1404268 h 3193741"/>
              <a:gd name="connsiteX10" fmla="*/ 5460137 w 5470628"/>
              <a:gd name="connsiteY10" fmla="*/ 1393780 h 3193741"/>
              <a:gd name="connsiteX11" fmla="*/ 5461417 w 5470628"/>
              <a:gd name="connsiteY11" fmla="*/ 1391849 h 3193741"/>
              <a:gd name="connsiteX12" fmla="*/ 614271 w 5470628"/>
              <a:gd name="connsiteY12" fmla="*/ 1052206 h 3193741"/>
              <a:gd name="connsiteX13" fmla="*/ 611497 w 5470628"/>
              <a:gd name="connsiteY13" fmla="*/ 1055389 h 3193741"/>
              <a:gd name="connsiteX14" fmla="*/ 630277 w 5470628"/>
              <a:gd name="connsiteY14" fmla="*/ 1065215 h 3193741"/>
              <a:gd name="connsiteX15" fmla="*/ 651856 w 5470628"/>
              <a:gd name="connsiteY15" fmla="*/ 1067584 h 3193741"/>
              <a:gd name="connsiteX16" fmla="*/ 614271 w 5470628"/>
              <a:gd name="connsiteY16" fmla="*/ 1052206 h 3193741"/>
              <a:gd name="connsiteX17" fmla="*/ 810628 w 5470628"/>
              <a:gd name="connsiteY17" fmla="*/ 695550 h 3193741"/>
              <a:gd name="connsiteX18" fmla="*/ 1033084 w 5470628"/>
              <a:gd name="connsiteY18" fmla="*/ 791270 h 3193741"/>
              <a:gd name="connsiteX19" fmla="*/ 1036153 w 5470628"/>
              <a:gd name="connsiteY19" fmla="*/ 788050 h 3193741"/>
              <a:gd name="connsiteX20" fmla="*/ 810628 w 5470628"/>
              <a:gd name="connsiteY20" fmla="*/ 695550 h 3193741"/>
              <a:gd name="connsiteX21" fmla="*/ 4850908 w 5470628"/>
              <a:gd name="connsiteY21" fmla="*/ 727 h 3193741"/>
              <a:gd name="connsiteX22" fmla="*/ 4858584 w 5470628"/>
              <a:gd name="connsiteY22" fmla="*/ 13795 h 3193741"/>
              <a:gd name="connsiteX23" fmla="*/ 4843408 w 5470628"/>
              <a:gd name="connsiteY23" fmla="*/ 37224 h 3193741"/>
              <a:gd name="connsiteX24" fmla="*/ 4871062 w 5470628"/>
              <a:gd name="connsiteY24" fmla="*/ 78954 h 3193741"/>
              <a:gd name="connsiteX25" fmla="*/ 4989038 w 5470628"/>
              <a:gd name="connsiteY25" fmla="*/ 66799 h 3193741"/>
              <a:gd name="connsiteX26" fmla="*/ 5002636 w 5470628"/>
              <a:gd name="connsiteY26" fmla="*/ 79388 h 3193741"/>
              <a:gd name="connsiteX27" fmla="*/ 5008332 w 5470628"/>
              <a:gd name="connsiteY27" fmla="*/ 140859 h 3193741"/>
              <a:gd name="connsiteX28" fmla="*/ 5014326 w 5470628"/>
              <a:gd name="connsiteY28" fmla="*/ 155555 h 3193741"/>
              <a:gd name="connsiteX29" fmla="*/ 5030704 w 5470628"/>
              <a:gd name="connsiteY29" fmla="*/ 221190 h 3193741"/>
              <a:gd name="connsiteX30" fmla="*/ 5097262 w 5470628"/>
              <a:gd name="connsiteY30" fmla="*/ 317759 h 3193741"/>
              <a:gd name="connsiteX31" fmla="*/ 5165084 w 5470628"/>
              <a:gd name="connsiteY31" fmla="*/ 373367 h 3193741"/>
              <a:gd name="connsiteX32" fmla="*/ 5174137 w 5470628"/>
              <a:gd name="connsiteY32" fmla="*/ 389353 h 3193741"/>
              <a:gd name="connsiteX33" fmla="*/ 5192507 w 5470628"/>
              <a:gd name="connsiteY33" fmla="*/ 453561 h 3193741"/>
              <a:gd name="connsiteX34" fmla="*/ 5187160 w 5470628"/>
              <a:gd name="connsiteY34" fmla="*/ 467732 h 3193741"/>
              <a:gd name="connsiteX35" fmla="*/ 5160106 w 5470628"/>
              <a:gd name="connsiteY35" fmla="*/ 486904 h 3193741"/>
              <a:gd name="connsiteX36" fmla="*/ 5138948 w 5470628"/>
              <a:gd name="connsiteY36" fmla="*/ 528614 h 3193741"/>
              <a:gd name="connsiteX37" fmla="*/ 5097016 w 5470628"/>
              <a:gd name="connsiteY37" fmla="*/ 589923 h 3193741"/>
              <a:gd name="connsiteX38" fmla="*/ 5075869 w 5470628"/>
              <a:gd name="connsiteY38" fmla="*/ 608381 h 3193741"/>
              <a:gd name="connsiteX39" fmla="*/ 5093172 w 5470628"/>
              <a:gd name="connsiteY39" fmla="*/ 618385 h 3193741"/>
              <a:gd name="connsiteX40" fmla="*/ 5153518 w 5470628"/>
              <a:gd name="connsiteY40" fmla="*/ 687474 h 3193741"/>
              <a:gd name="connsiteX41" fmla="*/ 5074984 w 5470628"/>
              <a:gd name="connsiteY41" fmla="*/ 776941 h 3193741"/>
              <a:gd name="connsiteX42" fmla="*/ 5033348 w 5470628"/>
              <a:gd name="connsiteY42" fmla="*/ 805473 h 3193741"/>
              <a:gd name="connsiteX43" fmla="*/ 5116847 w 5470628"/>
              <a:gd name="connsiteY43" fmla="*/ 803426 h 3193741"/>
              <a:gd name="connsiteX44" fmla="*/ 5147902 w 5470628"/>
              <a:gd name="connsiteY44" fmla="*/ 833118 h 3193741"/>
              <a:gd name="connsiteX45" fmla="*/ 5161665 w 5470628"/>
              <a:gd name="connsiteY45" fmla="*/ 848297 h 3193741"/>
              <a:gd name="connsiteX46" fmla="*/ 5246520 w 5470628"/>
              <a:gd name="connsiteY46" fmla="*/ 942412 h 3193741"/>
              <a:gd name="connsiteX47" fmla="*/ 5235368 w 5470628"/>
              <a:gd name="connsiteY47" fmla="*/ 972946 h 3193741"/>
              <a:gd name="connsiteX48" fmla="*/ 5113739 w 5470628"/>
              <a:gd name="connsiteY48" fmla="*/ 1128845 h 3193741"/>
              <a:gd name="connsiteX49" fmla="*/ 5255034 w 5470628"/>
              <a:gd name="connsiteY49" fmla="*/ 1151117 h 3193741"/>
              <a:gd name="connsiteX50" fmla="*/ 5267513 w 5470628"/>
              <a:gd name="connsiteY50" fmla="*/ 1216275 h 3193741"/>
              <a:gd name="connsiteX51" fmla="*/ 5343113 w 5470628"/>
              <a:gd name="connsiteY51" fmla="*/ 1281854 h 3193741"/>
              <a:gd name="connsiteX52" fmla="*/ 5452014 w 5470628"/>
              <a:gd name="connsiteY52" fmla="*/ 1385543 h 3193741"/>
              <a:gd name="connsiteX53" fmla="*/ 5459078 w 5470628"/>
              <a:gd name="connsiteY53" fmla="*/ 1404268 h 3193741"/>
              <a:gd name="connsiteX54" fmla="*/ 5458838 w 5470628"/>
              <a:gd name="connsiteY54" fmla="*/ 1406644 h 3193741"/>
              <a:gd name="connsiteX55" fmla="*/ 5455752 w 5470628"/>
              <a:gd name="connsiteY55" fmla="*/ 1450751 h 3193741"/>
              <a:gd name="connsiteX56" fmla="*/ 5454594 w 5470628"/>
              <a:gd name="connsiteY56" fmla="*/ 1464662 h 3193741"/>
              <a:gd name="connsiteX57" fmla="*/ 5447215 w 5470628"/>
              <a:gd name="connsiteY57" fmla="*/ 1463321 h 3193741"/>
              <a:gd name="connsiteX58" fmla="*/ 5433934 w 5470628"/>
              <a:gd name="connsiteY58" fmla="*/ 1458428 h 3193741"/>
              <a:gd name="connsiteX59" fmla="*/ 5424276 w 5470628"/>
              <a:gd name="connsiteY59" fmla="*/ 1477014 h 3193741"/>
              <a:gd name="connsiteX60" fmla="*/ 5444628 w 5470628"/>
              <a:gd name="connsiteY60" fmla="*/ 1511562 h 3193741"/>
              <a:gd name="connsiteX61" fmla="*/ 5453752 w 5470628"/>
              <a:gd name="connsiteY61" fmla="*/ 1474786 h 3193741"/>
              <a:gd name="connsiteX62" fmla="*/ 5454594 w 5470628"/>
              <a:gd name="connsiteY62" fmla="*/ 1464662 h 3193741"/>
              <a:gd name="connsiteX63" fmla="*/ 5463208 w 5470628"/>
              <a:gd name="connsiteY63" fmla="*/ 1466226 h 3193741"/>
              <a:gd name="connsiteX64" fmla="*/ 5463164 w 5470628"/>
              <a:gd name="connsiteY64" fmla="*/ 1484226 h 3193741"/>
              <a:gd name="connsiteX65" fmla="*/ 5456160 w 5470628"/>
              <a:gd name="connsiteY65" fmla="*/ 1575885 h 3193741"/>
              <a:gd name="connsiteX66" fmla="*/ 5345636 w 5470628"/>
              <a:gd name="connsiteY66" fmla="*/ 1714543 h 3193741"/>
              <a:gd name="connsiteX67" fmla="*/ 5251319 w 5470628"/>
              <a:gd name="connsiteY67" fmla="*/ 1775792 h 3193741"/>
              <a:gd name="connsiteX68" fmla="*/ 5043512 w 5470628"/>
              <a:gd name="connsiteY68" fmla="*/ 2027305 h 3193741"/>
              <a:gd name="connsiteX69" fmla="*/ 4978144 w 5470628"/>
              <a:gd name="connsiteY69" fmla="*/ 2108535 h 3193741"/>
              <a:gd name="connsiteX70" fmla="*/ 5031476 w 5470628"/>
              <a:gd name="connsiteY70" fmla="*/ 2128173 h 3193741"/>
              <a:gd name="connsiteX71" fmla="*/ 4937389 w 5470628"/>
              <a:gd name="connsiteY71" fmla="*/ 2216441 h 3193741"/>
              <a:gd name="connsiteX72" fmla="*/ 4826122 w 5470628"/>
              <a:gd name="connsiteY72" fmla="*/ 2315331 h 3193741"/>
              <a:gd name="connsiteX73" fmla="*/ 2544647 w 5470628"/>
              <a:gd name="connsiteY73" fmla="*/ 3190975 h 3193741"/>
              <a:gd name="connsiteX74" fmla="*/ 1328257 w 5470628"/>
              <a:gd name="connsiteY74" fmla="*/ 3153006 h 3193741"/>
              <a:gd name="connsiteX75" fmla="*/ 977943 w 5470628"/>
              <a:gd name="connsiteY75" fmla="*/ 3082502 h 3193741"/>
              <a:gd name="connsiteX76" fmla="*/ 854473 w 5470628"/>
              <a:gd name="connsiteY76" fmla="*/ 2994250 h 3193741"/>
              <a:gd name="connsiteX77" fmla="*/ 811593 w 5470628"/>
              <a:gd name="connsiteY77" fmla="*/ 2970498 h 3193741"/>
              <a:gd name="connsiteX78" fmla="*/ 707024 w 5470628"/>
              <a:gd name="connsiteY78" fmla="*/ 2945439 h 3193741"/>
              <a:gd name="connsiteX79" fmla="*/ 523487 w 5470628"/>
              <a:gd name="connsiteY79" fmla="*/ 2886053 h 3193741"/>
              <a:gd name="connsiteX80" fmla="*/ 587884 w 5470628"/>
              <a:gd name="connsiteY80" fmla="*/ 2859746 h 3193741"/>
              <a:gd name="connsiteX81" fmla="*/ 779426 w 5470628"/>
              <a:gd name="connsiteY81" fmla="*/ 2885897 h 3193741"/>
              <a:gd name="connsiteX82" fmla="*/ 917288 w 5470628"/>
              <a:gd name="connsiteY82" fmla="*/ 2882248 h 3193741"/>
              <a:gd name="connsiteX83" fmla="*/ 718684 w 5470628"/>
              <a:gd name="connsiteY83" fmla="*/ 2819941 h 3193741"/>
              <a:gd name="connsiteX84" fmla="*/ 524650 w 5470628"/>
              <a:gd name="connsiteY84" fmla="*/ 2731220 h 3193741"/>
              <a:gd name="connsiteX85" fmla="*/ 670138 w 5470628"/>
              <a:gd name="connsiteY85" fmla="*/ 2735189 h 3193741"/>
              <a:gd name="connsiteX86" fmla="*/ 675382 w 5470628"/>
              <a:gd name="connsiteY86" fmla="*/ 2719369 h 3193741"/>
              <a:gd name="connsiteX87" fmla="*/ 542021 w 5470628"/>
              <a:gd name="connsiteY87" fmla="*/ 2601946 h 3193741"/>
              <a:gd name="connsiteX88" fmla="*/ 476895 w 5470628"/>
              <a:gd name="connsiteY88" fmla="*/ 2555976 h 3193741"/>
              <a:gd name="connsiteX89" fmla="*/ 188751 w 5470628"/>
              <a:gd name="connsiteY89" fmla="*/ 2428830 h 3193741"/>
              <a:gd name="connsiteX90" fmla="*/ 456762 w 5470628"/>
              <a:gd name="connsiteY90" fmla="*/ 2468731 h 3193741"/>
              <a:gd name="connsiteX91" fmla="*/ 174514 w 5470628"/>
              <a:gd name="connsiteY91" fmla="*/ 2345378 h 3193741"/>
              <a:gd name="connsiteX92" fmla="*/ 38827 w 5470628"/>
              <a:gd name="connsiteY92" fmla="*/ 2303685 h 3193741"/>
              <a:gd name="connsiteX93" fmla="*/ 3281 w 5470628"/>
              <a:gd name="connsiteY93" fmla="*/ 2273587 h 3193741"/>
              <a:gd name="connsiteX94" fmla="*/ 61590 w 5470628"/>
              <a:gd name="connsiteY94" fmla="*/ 2259170 h 3193741"/>
              <a:gd name="connsiteX95" fmla="*/ 242291 w 5470628"/>
              <a:gd name="connsiteY95" fmla="*/ 2250569 h 3193741"/>
              <a:gd name="connsiteX96" fmla="*/ 13205 w 5470628"/>
              <a:gd name="connsiteY96" fmla="*/ 2172263 h 3193741"/>
              <a:gd name="connsiteX97" fmla="*/ 180810 w 5470628"/>
              <a:gd name="connsiteY97" fmla="*/ 2168333 h 3193741"/>
              <a:gd name="connsiteX98" fmla="*/ 226020 w 5470628"/>
              <a:gd name="connsiteY98" fmla="*/ 2121100 h 3193741"/>
              <a:gd name="connsiteX99" fmla="*/ 299145 w 5470628"/>
              <a:gd name="connsiteY99" fmla="*/ 2044862 h 3193741"/>
              <a:gd name="connsiteX100" fmla="*/ 350236 w 5470628"/>
              <a:gd name="connsiteY100" fmla="*/ 2001187 h 3193741"/>
              <a:gd name="connsiteX101" fmla="*/ 365223 w 5470628"/>
              <a:gd name="connsiteY101" fmla="*/ 1881218 h 3193741"/>
              <a:gd name="connsiteX102" fmla="*/ 310707 w 5470628"/>
              <a:gd name="connsiteY102" fmla="*/ 1758752 h 3193741"/>
              <a:gd name="connsiteX103" fmla="*/ 181659 w 5470628"/>
              <a:gd name="connsiteY103" fmla="*/ 1709137 h 3193741"/>
              <a:gd name="connsiteX104" fmla="*/ 213063 w 5470628"/>
              <a:gd name="connsiteY104" fmla="*/ 1632021 h 3193741"/>
              <a:gd name="connsiteX105" fmla="*/ 481390 w 5470628"/>
              <a:gd name="connsiteY105" fmla="*/ 1644125 h 3193741"/>
              <a:gd name="connsiteX106" fmla="*/ 68930 w 5470628"/>
              <a:gd name="connsiteY106" fmla="*/ 1457537 h 3193741"/>
              <a:gd name="connsiteX107" fmla="*/ 135138 w 5470628"/>
              <a:gd name="connsiteY107" fmla="*/ 1440976 h 3193741"/>
              <a:gd name="connsiteX108" fmla="*/ 131611 w 5470628"/>
              <a:gd name="connsiteY108" fmla="*/ 1427642 h 3193741"/>
              <a:gd name="connsiteX109" fmla="*/ 130443 w 5470628"/>
              <a:gd name="connsiteY109" fmla="*/ 1343795 h 3193741"/>
              <a:gd name="connsiteX110" fmla="*/ 138930 w 5470628"/>
              <a:gd name="connsiteY110" fmla="*/ 1304094 h 3193741"/>
              <a:gd name="connsiteX111" fmla="*/ 118409 w 5470628"/>
              <a:gd name="connsiteY111" fmla="*/ 1262212 h 3193741"/>
              <a:gd name="connsiteX112" fmla="*/ 421410 w 5470628"/>
              <a:gd name="connsiteY112" fmla="*/ 1304757 h 3193741"/>
              <a:gd name="connsiteX113" fmla="*/ 655702 w 5470628"/>
              <a:gd name="connsiteY113" fmla="*/ 1291801 h 3193741"/>
              <a:gd name="connsiteX114" fmla="*/ 648299 w 5470628"/>
              <a:gd name="connsiteY114" fmla="*/ 1287715 h 3193741"/>
              <a:gd name="connsiteX115" fmla="*/ 531027 w 5470628"/>
              <a:gd name="connsiteY115" fmla="*/ 1193967 h 3193741"/>
              <a:gd name="connsiteX116" fmla="*/ 526433 w 5470628"/>
              <a:gd name="connsiteY116" fmla="*/ 1191913 h 3193741"/>
              <a:gd name="connsiteX117" fmla="*/ 504666 w 5470628"/>
              <a:gd name="connsiteY117" fmla="*/ 1177230 h 3193741"/>
              <a:gd name="connsiteX118" fmla="*/ 482307 w 5470628"/>
              <a:gd name="connsiteY118" fmla="*/ 1162618 h 3193741"/>
              <a:gd name="connsiteX119" fmla="*/ 479029 w 5470628"/>
              <a:gd name="connsiteY119" fmla="*/ 1162540 h 3193741"/>
              <a:gd name="connsiteX120" fmla="*/ 447663 w 5470628"/>
              <a:gd name="connsiteY120" fmla="*/ 1132649 h 3193741"/>
              <a:gd name="connsiteX121" fmla="*/ 438547 w 5470628"/>
              <a:gd name="connsiteY121" fmla="*/ 1110977 h 3193741"/>
              <a:gd name="connsiteX122" fmla="*/ 405343 w 5470628"/>
              <a:gd name="connsiteY122" fmla="*/ 1089612 h 3193741"/>
              <a:gd name="connsiteX123" fmla="*/ 371373 w 5470628"/>
              <a:gd name="connsiteY123" fmla="*/ 1070238 h 3193741"/>
              <a:gd name="connsiteX124" fmla="*/ 290358 w 5470628"/>
              <a:gd name="connsiteY124" fmla="*/ 1059884 h 3193741"/>
              <a:gd name="connsiteX125" fmla="*/ 235140 w 5470628"/>
              <a:gd name="connsiteY125" fmla="*/ 1029322 h 3193741"/>
              <a:gd name="connsiteX126" fmla="*/ 300494 w 5470628"/>
              <a:gd name="connsiteY126" fmla="*/ 1032083 h 3193741"/>
              <a:gd name="connsiteX127" fmla="*/ 239661 w 5470628"/>
              <a:gd name="connsiteY127" fmla="*/ 997457 h 3193741"/>
              <a:gd name="connsiteX128" fmla="*/ 204788 w 5470628"/>
              <a:gd name="connsiteY128" fmla="*/ 959211 h 3193741"/>
              <a:gd name="connsiteX129" fmla="*/ 207583 w 5470628"/>
              <a:gd name="connsiteY129" fmla="*/ 947009 h 3193741"/>
              <a:gd name="connsiteX130" fmla="*/ 223061 w 5470628"/>
              <a:gd name="connsiteY130" fmla="*/ 947033 h 3193741"/>
              <a:gd name="connsiteX131" fmla="*/ 280015 w 5470628"/>
              <a:gd name="connsiteY131" fmla="*/ 972164 h 3193741"/>
              <a:gd name="connsiteX132" fmla="*/ 353948 w 5470628"/>
              <a:gd name="connsiteY132" fmla="*/ 1006865 h 3193741"/>
              <a:gd name="connsiteX133" fmla="*/ 240466 w 5470628"/>
              <a:gd name="connsiteY133" fmla="*/ 939943 h 3193741"/>
              <a:gd name="connsiteX134" fmla="*/ 158812 w 5470628"/>
              <a:gd name="connsiteY134" fmla="*/ 891467 h 3193741"/>
              <a:gd name="connsiteX135" fmla="*/ 139551 w 5470628"/>
              <a:gd name="connsiteY135" fmla="*/ 855364 h 3193741"/>
              <a:gd name="connsiteX136" fmla="*/ 145731 w 5470628"/>
              <a:gd name="connsiteY136" fmla="*/ 844888 h 3193741"/>
              <a:gd name="connsiteX137" fmla="*/ 158154 w 5470628"/>
              <a:gd name="connsiteY137" fmla="*/ 848366 h 3193741"/>
              <a:gd name="connsiteX138" fmla="*/ 169370 w 5470628"/>
              <a:gd name="connsiteY138" fmla="*/ 856260 h 3193741"/>
              <a:gd name="connsiteX139" fmla="*/ 288295 w 5470628"/>
              <a:gd name="connsiteY139" fmla="*/ 915169 h 3193741"/>
              <a:gd name="connsiteX140" fmla="*/ 462694 w 5470628"/>
              <a:gd name="connsiteY140" fmla="*/ 994643 h 3193741"/>
              <a:gd name="connsiteX141" fmla="*/ 531910 w 5470628"/>
              <a:gd name="connsiteY141" fmla="*/ 1006664 h 3193741"/>
              <a:gd name="connsiteX142" fmla="*/ 333940 w 5470628"/>
              <a:gd name="connsiteY142" fmla="*/ 893507 h 3193741"/>
              <a:gd name="connsiteX143" fmla="*/ 181443 w 5470628"/>
              <a:gd name="connsiteY143" fmla="*/ 746608 h 3193741"/>
              <a:gd name="connsiteX144" fmla="*/ 162678 w 5470628"/>
              <a:gd name="connsiteY144" fmla="*/ 737018 h 3193741"/>
              <a:gd name="connsiteX145" fmla="*/ 156307 w 5470628"/>
              <a:gd name="connsiteY145" fmla="*/ 730435 h 3193741"/>
              <a:gd name="connsiteX146" fmla="*/ 117227 w 5470628"/>
              <a:gd name="connsiteY146" fmla="*/ 677515 h 3193741"/>
              <a:gd name="connsiteX147" fmla="*/ 113655 w 5470628"/>
              <a:gd name="connsiteY147" fmla="*/ 663474 h 3193741"/>
              <a:gd name="connsiteX148" fmla="*/ 115226 w 5470628"/>
              <a:gd name="connsiteY148" fmla="*/ 636712 h 3193741"/>
              <a:gd name="connsiteX149" fmla="*/ 105067 w 5470628"/>
              <a:gd name="connsiteY149" fmla="*/ 622046 h 3193741"/>
              <a:gd name="connsiteX150" fmla="*/ 104113 w 5470628"/>
              <a:gd name="connsiteY150" fmla="*/ 611722 h 3193741"/>
              <a:gd name="connsiteX151" fmla="*/ 118895 w 5470628"/>
              <a:gd name="connsiteY151" fmla="*/ 610169 h 3193741"/>
              <a:gd name="connsiteX152" fmla="*/ 163095 w 5470628"/>
              <a:gd name="connsiteY152" fmla="*/ 640642 h 3193741"/>
              <a:gd name="connsiteX153" fmla="*/ 185766 w 5470628"/>
              <a:gd name="connsiteY153" fmla="*/ 641454 h 3193741"/>
              <a:gd name="connsiteX154" fmla="*/ 212892 w 5470628"/>
              <a:gd name="connsiteY154" fmla="*/ 637457 h 3193741"/>
              <a:gd name="connsiteX155" fmla="*/ 223932 w 5470628"/>
              <a:gd name="connsiteY155" fmla="*/ 647271 h 3193741"/>
              <a:gd name="connsiteX156" fmla="*/ 287167 w 5470628"/>
              <a:gd name="connsiteY156" fmla="*/ 691571 h 3193741"/>
              <a:gd name="connsiteX157" fmla="*/ 330380 w 5470628"/>
              <a:gd name="connsiteY157" fmla="*/ 692506 h 3193741"/>
              <a:gd name="connsiteX158" fmla="*/ 296172 w 5470628"/>
              <a:gd name="connsiteY158" fmla="*/ 688108 h 3193741"/>
              <a:gd name="connsiteX159" fmla="*/ 286974 w 5470628"/>
              <a:gd name="connsiteY159" fmla="*/ 674512 h 3193741"/>
              <a:gd name="connsiteX160" fmla="*/ 286166 w 5470628"/>
              <a:gd name="connsiteY160" fmla="*/ 661798 h 3193741"/>
              <a:gd name="connsiteX161" fmla="*/ 236268 w 5470628"/>
              <a:gd name="connsiteY161" fmla="*/ 635338 h 3193741"/>
              <a:gd name="connsiteX162" fmla="*/ 231734 w 5470628"/>
              <a:gd name="connsiteY162" fmla="*/ 634225 h 3193741"/>
              <a:gd name="connsiteX163" fmla="*/ 221253 w 5470628"/>
              <a:gd name="connsiteY163" fmla="*/ 623870 h 3193741"/>
              <a:gd name="connsiteX164" fmla="*/ 237564 w 5470628"/>
              <a:gd name="connsiteY164" fmla="*/ 613590 h 3193741"/>
              <a:gd name="connsiteX165" fmla="*/ 282259 w 5470628"/>
              <a:gd name="connsiteY165" fmla="*/ 619091 h 3193741"/>
              <a:gd name="connsiteX166" fmla="*/ 370630 w 5470628"/>
              <a:gd name="connsiteY166" fmla="*/ 665566 h 3193741"/>
              <a:gd name="connsiteX167" fmla="*/ 498017 w 5470628"/>
              <a:gd name="connsiteY167" fmla="*/ 740532 h 3193741"/>
              <a:gd name="connsiteX168" fmla="*/ 918036 w 5470628"/>
              <a:gd name="connsiteY168" fmla="*/ 924307 h 3193741"/>
              <a:gd name="connsiteX169" fmla="*/ 1079304 w 5470628"/>
              <a:gd name="connsiteY169" fmla="*/ 984494 h 3193741"/>
              <a:gd name="connsiteX170" fmla="*/ 1079935 w 5470628"/>
              <a:gd name="connsiteY170" fmla="*/ 980383 h 3193741"/>
              <a:gd name="connsiteX171" fmla="*/ 1079695 w 5470628"/>
              <a:gd name="connsiteY171" fmla="*/ 976616 h 3193741"/>
              <a:gd name="connsiteX172" fmla="*/ 966178 w 5470628"/>
              <a:gd name="connsiteY172" fmla="*/ 937219 h 3193741"/>
              <a:gd name="connsiteX173" fmla="*/ 720106 w 5470628"/>
              <a:gd name="connsiteY173" fmla="*/ 807112 h 3193741"/>
              <a:gd name="connsiteX174" fmla="*/ 698823 w 5470628"/>
              <a:gd name="connsiteY174" fmla="*/ 804708 h 3193741"/>
              <a:gd name="connsiteX175" fmla="*/ 664513 w 5470628"/>
              <a:gd name="connsiteY175" fmla="*/ 784663 h 3193741"/>
              <a:gd name="connsiteX176" fmla="*/ 660380 w 5470628"/>
              <a:gd name="connsiteY176" fmla="*/ 771165 h 3193741"/>
              <a:gd name="connsiteX177" fmla="*/ 584959 w 5470628"/>
              <a:gd name="connsiteY177" fmla="*/ 722409 h 3193741"/>
              <a:gd name="connsiteX178" fmla="*/ 435649 w 5470628"/>
              <a:gd name="connsiteY178" fmla="*/ 639659 h 3193741"/>
              <a:gd name="connsiteX179" fmla="*/ 404944 w 5470628"/>
              <a:gd name="connsiteY179" fmla="*/ 606128 h 3193741"/>
              <a:gd name="connsiteX180" fmla="*/ 408476 w 5470628"/>
              <a:gd name="connsiteY180" fmla="*/ 591466 h 3193741"/>
              <a:gd name="connsiteX181" fmla="*/ 425225 w 5470628"/>
              <a:gd name="connsiteY181" fmla="*/ 592759 h 3193741"/>
              <a:gd name="connsiteX182" fmla="*/ 487115 w 5470628"/>
              <a:gd name="connsiteY182" fmla="*/ 620614 h 3193741"/>
              <a:gd name="connsiteX183" fmla="*/ 550277 w 5470628"/>
              <a:gd name="connsiteY183" fmla="*/ 649738 h 3193741"/>
              <a:gd name="connsiteX184" fmla="*/ 544421 w 5470628"/>
              <a:gd name="connsiteY184" fmla="*/ 641907 h 3193741"/>
              <a:gd name="connsiteX185" fmla="*/ 431905 w 5470628"/>
              <a:gd name="connsiteY185" fmla="*/ 580799 h 3193741"/>
              <a:gd name="connsiteX186" fmla="*/ 351177 w 5470628"/>
              <a:gd name="connsiteY186" fmla="*/ 528177 h 3193741"/>
              <a:gd name="connsiteX187" fmla="*/ 339749 w 5470628"/>
              <a:gd name="connsiteY187" fmla="*/ 498244 h 3193741"/>
              <a:gd name="connsiteX188" fmla="*/ 346313 w 5470628"/>
              <a:gd name="connsiteY188" fmla="*/ 489145 h 3193741"/>
              <a:gd name="connsiteX189" fmla="*/ 356579 w 5470628"/>
              <a:gd name="connsiteY189" fmla="*/ 491460 h 3193741"/>
              <a:gd name="connsiteX190" fmla="*/ 371505 w 5470628"/>
              <a:gd name="connsiteY190" fmla="*/ 501516 h 3193741"/>
              <a:gd name="connsiteX191" fmla="*/ 476275 w 5470628"/>
              <a:gd name="connsiteY191" fmla="*/ 553122 h 3193741"/>
              <a:gd name="connsiteX192" fmla="*/ 649952 w 5470628"/>
              <a:gd name="connsiteY192" fmla="*/ 635294 h 3193741"/>
              <a:gd name="connsiteX193" fmla="*/ 727161 w 5470628"/>
              <a:gd name="connsiteY193" fmla="*/ 651328 h 3193741"/>
              <a:gd name="connsiteX194" fmla="*/ 722417 w 5470628"/>
              <a:gd name="connsiteY194" fmla="*/ 646921 h 3193741"/>
              <a:gd name="connsiteX195" fmla="*/ 546079 w 5470628"/>
              <a:gd name="connsiteY195" fmla="*/ 546328 h 3193741"/>
              <a:gd name="connsiteX196" fmla="*/ 378182 w 5470628"/>
              <a:gd name="connsiteY196" fmla="*/ 386585 h 3193741"/>
              <a:gd name="connsiteX197" fmla="*/ 370158 w 5470628"/>
              <a:gd name="connsiteY197" fmla="*/ 382100 h 3193741"/>
              <a:gd name="connsiteX198" fmla="*/ 357861 w 5470628"/>
              <a:gd name="connsiteY198" fmla="*/ 371252 h 3193741"/>
              <a:gd name="connsiteX199" fmla="*/ 331313 w 5470628"/>
              <a:gd name="connsiteY199" fmla="*/ 328203 h 3193741"/>
              <a:gd name="connsiteX200" fmla="*/ 319354 w 5470628"/>
              <a:gd name="connsiteY200" fmla="*/ 299282 h 3193741"/>
              <a:gd name="connsiteX201" fmla="*/ 319682 w 5470628"/>
              <a:gd name="connsiteY201" fmla="*/ 285719 h 3193741"/>
              <a:gd name="connsiteX202" fmla="*/ 306391 w 5470628"/>
              <a:gd name="connsiteY202" fmla="*/ 268585 h 3193741"/>
              <a:gd name="connsiteX203" fmla="*/ 303294 w 5470628"/>
              <a:gd name="connsiteY203" fmla="*/ 257334 h 3193741"/>
              <a:gd name="connsiteX204" fmla="*/ 319242 w 5470628"/>
              <a:gd name="connsiteY204" fmla="*/ 255403 h 3193741"/>
              <a:gd name="connsiteX205" fmla="*/ 364093 w 5470628"/>
              <a:gd name="connsiteY205" fmla="*/ 286745 h 3193741"/>
              <a:gd name="connsiteX206" fmla="*/ 385301 w 5470628"/>
              <a:gd name="connsiteY206" fmla="*/ 287973 h 3193741"/>
              <a:gd name="connsiteX207" fmla="*/ 417598 w 5470628"/>
              <a:gd name="connsiteY207" fmla="*/ 285722 h 3193741"/>
              <a:gd name="connsiteX208" fmla="*/ 440155 w 5470628"/>
              <a:gd name="connsiteY208" fmla="*/ 308139 h 3193741"/>
              <a:gd name="connsiteX209" fmla="*/ 534406 w 5470628"/>
              <a:gd name="connsiteY209" fmla="*/ 339430 h 3193741"/>
              <a:gd name="connsiteX210" fmla="*/ 495633 w 5470628"/>
              <a:gd name="connsiteY210" fmla="*/ 333450 h 3193741"/>
              <a:gd name="connsiteX211" fmla="*/ 486289 w 5470628"/>
              <a:gd name="connsiteY211" fmla="*/ 322243 h 3193741"/>
              <a:gd name="connsiteX212" fmla="*/ 484000 w 5470628"/>
              <a:gd name="connsiteY212" fmla="*/ 304964 h 3193741"/>
              <a:gd name="connsiteX213" fmla="*/ 436911 w 5470628"/>
              <a:gd name="connsiteY213" fmla="*/ 280536 h 3193741"/>
              <a:gd name="connsiteX214" fmla="*/ 426865 w 5470628"/>
              <a:gd name="connsiteY214" fmla="*/ 277007 h 3193741"/>
              <a:gd name="connsiteX215" fmla="*/ 420654 w 5470628"/>
              <a:gd name="connsiteY215" fmla="*/ 268269 h 3193741"/>
              <a:gd name="connsiteX216" fmla="*/ 432329 w 5470628"/>
              <a:gd name="connsiteY216" fmla="*/ 259975 h 3193741"/>
              <a:gd name="connsiteX217" fmla="*/ 447672 w 5470628"/>
              <a:gd name="connsiteY217" fmla="*/ 257879 h 3193741"/>
              <a:gd name="connsiteX218" fmla="*/ 502242 w 5470628"/>
              <a:gd name="connsiteY218" fmla="*/ 273572 h 3193741"/>
              <a:gd name="connsiteX219" fmla="*/ 659874 w 5470628"/>
              <a:gd name="connsiteY219" fmla="*/ 365516 h 3193741"/>
              <a:gd name="connsiteX220" fmla="*/ 829177 w 5470628"/>
              <a:gd name="connsiteY220" fmla="*/ 444421 h 3193741"/>
              <a:gd name="connsiteX221" fmla="*/ 1231903 w 5470628"/>
              <a:gd name="connsiteY221" fmla="*/ 613682 h 3193741"/>
              <a:gd name="connsiteX222" fmla="*/ 1911736 w 5470628"/>
              <a:gd name="connsiteY222" fmla="*/ 685084 h 3193741"/>
              <a:gd name="connsiteX223" fmla="*/ 2564313 w 5470628"/>
              <a:gd name="connsiteY223" fmla="*/ 632143 h 3193741"/>
              <a:gd name="connsiteX224" fmla="*/ 2657304 w 5470628"/>
              <a:gd name="connsiteY224" fmla="*/ 624913 h 3193741"/>
              <a:gd name="connsiteX225" fmla="*/ 4235818 w 5470628"/>
              <a:gd name="connsiteY225" fmla="*/ 259339 h 3193741"/>
              <a:gd name="connsiteX226" fmla="*/ 4460331 w 5470628"/>
              <a:gd name="connsiteY226" fmla="*/ 176864 h 3193741"/>
              <a:gd name="connsiteX227" fmla="*/ 4499578 w 5470628"/>
              <a:gd name="connsiteY227" fmla="*/ 186791 h 3193741"/>
              <a:gd name="connsiteX228" fmla="*/ 4514640 w 5470628"/>
              <a:gd name="connsiteY228" fmla="*/ 188841 h 3193741"/>
              <a:gd name="connsiteX229" fmla="*/ 4516523 w 5470628"/>
              <a:gd name="connsiteY229" fmla="*/ 189988 h 3193741"/>
              <a:gd name="connsiteX230" fmla="*/ 4518126 w 5470628"/>
              <a:gd name="connsiteY230" fmla="*/ 189316 h 3193741"/>
              <a:gd name="connsiteX231" fmla="*/ 4514640 w 5470628"/>
              <a:gd name="connsiteY231" fmla="*/ 188841 h 3193741"/>
              <a:gd name="connsiteX232" fmla="*/ 4511569 w 5470628"/>
              <a:gd name="connsiteY232" fmla="*/ 186970 h 3193741"/>
              <a:gd name="connsiteX233" fmla="*/ 4510888 w 5470628"/>
              <a:gd name="connsiteY233" fmla="*/ 180943 h 3193741"/>
              <a:gd name="connsiteX234" fmla="*/ 4531865 w 5470628"/>
              <a:gd name="connsiteY234" fmla="*/ 155151 h 3193741"/>
              <a:gd name="connsiteX235" fmla="*/ 4573441 w 5470628"/>
              <a:gd name="connsiteY235" fmla="*/ 139676 h 3193741"/>
              <a:gd name="connsiteX236" fmla="*/ 4594964 w 5470628"/>
              <a:gd name="connsiteY236" fmla="*/ 145847 h 3193741"/>
              <a:gd name="connsiteX237" fmla="*/ 4623059 w 5470628"/>
              <a:gd name="connsiteY237" fmla="*/ 152410 h 3193741"/>
              <a:gd name="connsiteX238" fmla="*/ 4748356 w 5470628"/>
              <a:gd name="connsiteY238" fmla="*/ 68192 h 3193741"/>
              <a:gd name="connsiteX239" fmla="*/ 4833812 w 5470628"/>
              <a:gd name="connsiteY239" fmla="*/ 8017 h 3193741"/>
              <a:gd name="connsiteX240" fmla="*/ 4850908 w 5470628"/>
              <a:gd name="connsiteY240" fmla="*/ 727 h 3193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Lst>
            <a:rect l="l" t="t" r="r" b="b"/>
            <a:pathLst>
              <a:path w="5470628" h="3193741">
                <a:moveTo>
                  <a:pt x="5462602" y="1413608"/>
                </a:moveTo>
                <a:lnTo>
                  <a:pt x="5465724" y="1421881"/>
                </a:lnTo>
                <a:cubicBezTo>
                  <a:pt x="5472118" y="1444281"/>
                  <a:pt x="5472640" y="1461744"/>
                  <a:pt x="5465025" y="1466556"/>
                </a:cubicBezTo>
                <a:lnTo>
                  <a:pt x="5463208" y="1466226"/>
                </a:lnTo>
                <a:lnTo>
                  <a:pt x="5463242" y="1451866"/>
                </a:lnTo>
                <a:cubicBezTo>
                  <a:pt x="5463190" y="1441487"/>
                  <a:pt x="5463068" y="1431722"/>
                  <a:pt x="5462894" y="1423194"/>
                </a:cubicBezTo>
                <a:close/>
                <a:moveTo>
                  <a:pt x="5461417" y="1391849"/>
                </a:moveTo>
                <a:cubicBezTo>
                  <a:pt x="5461710" y="1392940"/>
                  <a:pt x="5461992" y="1396513"/>
                  <a:pt x="5462246" y="1401944"/>
                </a:cubicBezTo>
                <a:lnTo>
                  <a:pt x="5462602" y="1413608"/>
                </a:lnTo>
                <a:lnTo>
                  <a:pt x="5459078" y="1404268"/>
                </a:lnTo>
                <a:lnTo>
                  <a:pt x="5460137" y="1393780"/>
                </a:lnTo>
                <a:cubicBezTo>
                  <a:pt x="5460561" y="1391114"/>
                  <a:pt x="5460982" y="1390270"/>
                  <a:pt x="5461417" y="1391849"/>
                </a:cubicBezTo>
                <a:close/>
                <a:moveTo>
                  <a:pt x="614271" y="1052206"/>
                </a:moveTo>
                <a:cubicBezTo>
                  <a:pt x="613444" y="1053256"/>
                  <a:pt x="612323" y="1054339"/>
                  <a:pt x="611497" y="1055389"/>
                </a:cubicBezTo>
                <a:cubicBezTo>
                  <a:pt x="617673" y="1058912"/>
                  <a:pt x="624115" y="1061928"/>
                  <a:pt x="630277" y="1065215"/>
                </a:cubicBezTo>
                <a:cubicBezTo>
                  <a:pt x="637469" y="1066004"/>
                  <a:pt x="644958" y="1066759"/>
                  <a:pt x="651856" y="1067584"/>
                </a:cubicBezTo>
                <a:cubicBezTo>
                  <a:pt x="639327" y="1062458"/>
                  <a:pt x="626799" y="1057332"/>
                  <a:pt x="614271" y="1052206"/>
                </a:cubicBezTo>
                <a:close/>
                <a:moveTo>
                  <a:pt x="810628" y="695550"/>
                </a:moveTo>
                <a:cubicBezTo>
                  <a:pt x="873537" y="739416"/>
                  <a:pt x="951215" y="767494"/>
                  <a:pt x="1033084" y="791270"/>
                </a:cubicBezTo>
                <a:cubicBezTo>
                  <a:pt x="1034205" y="790184"/>
                  <a:pt x="1035031" y="789136"/>
                  <a:pt x="1036153" y="788050"/>
                </a:cubicBezTo>
                <a:cubicBezTo>
                  <a:pt x="960983" y="757296"/>
                  <a:pt x="885798" y="726306"/>
                  <a:pt x="810628" y="695550"/>
                </a:cubicBezTo>
                <a:close/>
                <a:moveTo>
                  <a:pt x="4850908" y="727"/>
                </a:moveTo>
                <a:cubicBezTo>
                  <a:pt x="4858191" y="2929"/>
                  <a:pt x="4860543" y="7152"/>
                  <a:pt x="4858584" y="13795"/>
                </a:cubicBezTo>
                <a:cubicBezTo>
                  <a:pt x="4855845" y="22194"/>
                  <a:pt x="4850092" y="30008"/>
                  <a:pt x="4843408" y="37224"/>
                </a:cubicBezTo>
                <a:cubicBezTo>
                  <a:pt x="4812232" y="71132"/>
                  <a:pt x="4827067" y="79774"/>
                  <a:pt x="4871062" y="78954"/>
                </a:cubicBezTo>
                <a:cubicBezTo>
                  <a:pt x="4910302" y="78234"/>
                  <a:pt x="4949507" y="72299"/>
                  <a:pt x="4989038" y="66799"/>
                </a:cubicBezTo>
                <a:cubicBezTo>
                  <a:pt x="5008500" y="63967"/>
                  <a:pt x="5009491" y="65509"/>
                  <a:pt x="5002636" y="79388"/>
                </a:cubicBezTo>
                <a:cubicBezTo>
                  <a:pt x="4991594" y="102315"/>
                  <a:pt x="4990844" y="123285"/>
                  <a:pt x="5008332" y="140859"/>
                </a:cubicBezTo>
                <a:cubicBezTo>
                  <a:pt x="5012456" y="144868"/>
                  <a:pt x="5015428" y="149491"/>
                  <a:pt x="5014326" y="155555"/>
                </a:cubicBezTo>
                <a:cubicBezTo>
                  <a:pt x="5009356" y="180357"/>
                  <a:pt x="5019874" y="200674"/>
                  <a:pt x="5030704" y="221190"/>
                </a:cubicBezTo>
                <a:cubicBezTo>
                  <a:pt x="5048958" y="255517"/>
                  <a:pt x="5072099" y="287116"/>
                  <a:pt x="5097262" y="317759"/>
                </a:cubicBezTo>
                <a:cubicBezTo>
                  <a:pt x="5115004" y="339336"/>
                  <a:pt x="5126222" y="365974"/>
                  <a:pt x="5165084" y="373367"/>
                </a:cubicBezTo>
                <a:cubicBezTo>
                  <a:pt x="5174420" y="375083"/>
                  <a:pt x="5177498" y="381353"/>
                  <a:pt x="5174137" y="389353"/>
                </a:cubicBezTo>
                <a:cubicBezTo>
                  <a:pt x="5163026" y="415847"/>
                  <a:pt x="5172067" y="436343"/>
                  <a:pt x="5192507" y="453561"/>
                </a:cubicBezTo>
                <a:cubicBezTo>
                  <a:pt x="5199734" y="459565"/>
                  <a:pt x="5197020" y="463690"/>
                  <a:pt x="5187160" y="467732"/>
                </a:cubicBezTo>
                <a:cubicBezTo>
                  <a:pt x="5175836" y="472188"/>
                  <a:pt x="5167025" y="478711"/>
                  <a:pt x="5160106" y="486904"/>
                </a:cubicBezTo>
                <a:cubicBezTo>
                  <a:pt x="5148744" y="500143"/>
                  <a:pt x="5143396" y="514315"/>
                  <a:pt x="5138948" y="528614"/>
                </a:cubicBezTo>
                <a:cubicBezTo>
                  <a:pt x="5132042" y="551041"/>
                  <a:pt x="5123894" y="572670"/>
                  <a:pt x="5097016" y="589923"/>
                </a:cubicBezTo>
                <a:cubicBezTo>
                  <a:pt x="5089016" y="595163"/>
                  <a:pt x="5082598" y="601872"/>
                  <a:pt x="5075869" y="608381"/>
                </a:cubicBezTo>
                <a:cubicBezTo>
                  <a:pt x="5078016" y="614052"/>
                  <a:pt x="5083322" y="617918"/>
                  <a:pt x="5093172" y="618385"/>
                </a:cubicBezTo>
                <a:cubicBezTo>
                  <a:pt x="5155867" y="621469"/>
                  <a:pt x="5153088" y="652648"/>
                  <a:pt x="5153518" y="687474"/>
                </a:cubicBezTo>
                <a:cubicBezTo>
                  <a:pt x="5154177" y="730575"/>
                  <a:pt x="5118812" y="754787"/>
                  <a:pt x="5074984" y="776941"/>
                </a:cubicBezTo>
                <a:cubicBezTo>
                  <a:pt x="5059986" y="784451"/>
                  <a:pt x="5038116" y="786863"/>
                  <a:pt x="5033348" y="805473"/>
                </a:cubicBezTo>
                <a:cubicBezTo>
                  <a:pt x="5059529" y="819384"/>
                  <a:pt x="5089376" y="802009"/>
                  <a:pt x="5116847" y="803426"/>
                </a:cubicBezTo>
                <a:cubicBezTo>
                  <a:pt x="5139548" y="804709"/>
                  <a:pt x="5176330" y="798120"/>
                  <a:pt x="5147902" y="833118"/>
                </a:cubicBezTo>
                <a:cubicBezTo>
                  <a:pt x="5139626" y="843373"/>
                  <a:pt x="5150382" y="848714"/>
                  <a:pt x="5161665" y="848297"/>
                </a:cubicBezTo>
                <a:cubicBezTo>
                  <a:pt x="5253064" y="844106"/>
                  <a:pt x="5215170" y="912756"/>
                  <a:pt x="5246520" y="942412"/>
                </a:cubicBezTo>
                <a:cubicBezTo>
                  <a:pt x="5255359" y="950358"/>
                  <a:pt x="5247812" y="967405"/>
                  <a:pt x="5235368" y="972946"/>
                </a:cubicBezTo>
                <a:cubicBezTo>
                  <a:pt x="5156387" y="1008610"/>
                  <a:pt x="5149354" y="1071149"/>
                  <a:pt x="5113739" y="1128845"/>
                </a:cubicBezTo>
                <a:cubicBezTo>
                  <a:pt x="5157305" y="1144685"/>
                  <a:pt x="5208388" y="1143005"/>
                  <a:pt x="5255034" y="1151117"/>
                </a:cubicBezTo>
                <a:cubicBezTo>
                  <a:pt x="5303482" y="1159484"/>
                  <a:pt x="5304156" y="1170079"/>
                  <a:pt x="5267513" y="1216275"/>
                </a:cubicBezTo>
                <a:cubicBezTo>
                  <a:pt x="5370269" y="1212844"/>
                  <a:pt x="5370269" y="1212844"/>
                  <a:pt x="5343113" y="1281854"/>
                </a:cubicBezTo>
                <a:cubicBezTo>
                  <a:pt x="5386272" y="1279593"/>
                  <a:pt x="5428618" y="1334726"/>
                  <a:pt x="5452014" y="1385543"/>
                </a:cubicBezTo>
                <a:lnTo>
                  <a:pt x="5459078" y="1404268"/>
                </a:lnTo>
                <a:lnTo>
                  <a:pt x="5458838" y="1406644"/>
                </a:lnTo>
                <a:cubicBezTo>
                  <a:pt x="5457942" y="1418063"/>
                  <a:pt x="5456960" y="1434367"/>
                  <a:pt x="5455752" y="1450751"/>
                </a:cubicBezTo>
                <a:lnTo>
                  <a:pt x="5454594" y="1464662"/>
                </a:lnTo>
                <a:lnTo>
                  <a:pt x="5447215" y="1463321"/>
                </a:lnTo>
                <a:cubicBezTo>
                  <a:pt x="5441256" y="1459714"/>
                  <a:pt x="5437002" y="1458345"/>
                  <a:pt x="5433934" y="1458428"/>
                </a:cubicBezTo>
                <a:cubicBezTo>
                  <a:pt x="5424728" y="1458676"/>
                  <a:pt x="5426188" y="1471978"/>
                  <a:pt x="5424276" y="1477014"/>
                </a:cubicBezTo>
                <a:cubicBezTo>
                  <a:pt x="5417851" y="1492977"/>
                  <a:pt x="5433852" y="1501241"/>
                  <a:pt x="5444628" y="1511562"/>
                </a:cubicBezTo>
                <a:cubicBezTo>
                  <a:pt x="5448663" y="1515344"/>
                  <a:pt x="5451544" y="1497678"/>
                  <a:pt x="5453752" y="1474786"/>
                </a:cubicBezTo>
                <a:lnTo>
                  <a:pt x="5454594" y="1464662"/>
                </a:lnTo>
                <a:lnTo>
                  <a:pt x="5463208" y="1466226"/>
                </a:lnTo>
                <a:lnTo>
                  <a:pt x="5463164" y="1484226"/>
                </a:lnTo>
                <a:cubicBezTo>
                  <a:pt x="5462722" y="1528173"/>
                  <a:pt x="5460824" y="1571999"/>
                  <a:pt x="5456160" y="1575885"/>
                </a:cubicBezTo>
                <a:cubicBezTo>
                  <a:pt x="5406708" y="1617226"/>
                  <a:pt x="5442751" y="1692579"/>
                  <a:pt x="5345636" y="1714543"/>
                </a:cubicBezTo>
                <a:cubicBezTo>
                  <a:pt x="5301930" y="1724583"/>
                  <a:pt x="5282493" y="1755882"/>
                  <a:pt x="5251319" y="1775792"/>
                </a:cubicBezTo>
                <a:cubicBezTo>
                  <a:pt x="5142610" y="1844714"/>
                  <a:pt x="5072132" y="1925140"/>
                  <a:pt x="5043512" y="2027305"/>
                </a:cubicBezTo>
                <a:cubicBezTo>
                  <a:pt x="5035488" y="2055562"/>
                  <a:pt x="5000258" y="2081893"/>
                  <a:pt x="4978144" y="2108535"/>
                </a:cubicBezTo>
                <a:cubicBezTo>
                  <a:pt x="4990785" y="2124798"/>
                  <a:pt x="5050411" y="2079615"/>
                  <a:pt x="5031476" y="2128173"/>
                </a:cubicBezTo>
                <a:cubicBezTo>
                  <a:pt x="5017138" y="2164787"/>
                  <a:pt x="4975973" y="2191363"/>
                  <a:pt x="4937389" y="2216441"/>
                </a:cubicBezTo>
                <a:cubicBezTo>
                  <a:pt x="4893079" y="2245058"/>
                  <a:pt x="4843760" y="2269776"/>
                  <a:pt x="4826122" y="2315331"/>
                </a:cubicBezTo>
                <a:cubicBezTo>
                  <a:pt x="4822276" y="2325050"/>
                  <a:pt x="3896510" y="3112888"/>
                  <a:pt x="2544647" y="3190975"/>
                </a:cubicBezTo>
                <a:cubicBezTo>
                  <a:pt x="2323734" y="3203734"/>
                  <a:pt x="1445947" y="3169121"/>
                  <a:pt x="1328257" y="3153006"/>
                </a:cubicBezTo>
                <a:cubicBezTo>
                  <a:pt x="1207258" y="3136344"/>
                  <a:pt x="1101756" y="3091943"/>
                  <a:pt x="977943" y="3082502"/>
                </a:cubicBezTo>
                <a:cubicBezTo>
                  <a:pt x="912454" y="3077622"/>
                  <a:pt x="848655" y="3061861"/>
                  <a:pt x="854473" y="2994250"/>
                </a:cubicBezTo>
                <a:cubicBezTo>
                  <a:pt x="856228" y="2975057"/>
                  <a:pt x="838125" y="2961827"/>
                  <a:pt x="811593" y="2970498"/>
                </a:cubicBezTo>
                <a:cubicBezTo>
                  <a:pt x="761454" y="2987010"/>
                  <a:pt x="736680" y="2962489"/>
                  <a:pt x="707024" y="2945439"/>
                </a:cubicBezTo>
                <a:cubicBezTo>
                  <a:pt x="654509" y="2915262"/>
                  <a:pt x="603913" y="2882480"/>
                  <a:pt x="523487" y="2886053"/>
                </a:cubicBezTo>
                <a:cubicBezTo>
                  <a:pt x="537017" y="2855468"/>
                  <a:pt x="563587" y="2856758"/>
                  <a:pt x="587884" y="2859746"/>
                </a:cubicBezTo>
                <a:cubicBezTo>
                  <a:pt x="652090" y="2867866"/>
                  <a:pt x="715235" y="2878012"/>
                  <a:pt x="779426" y="2885897"/>
                </a:cubicBezTo>
                <a:cubicBezTo>
                  <a:pt x="821123" y="2891048"/>
                  <a:pt x="863074" y="2900202"/>
                  <a:pt x="917288" y="2882248"/>
                </a:cubicBezTo>
                <a:cubicBezTo>
                  <a:pt x="866364" y="2830288"/>
                  <a:pt x="785092" y="2829930"/>
                  <a:pt x="718684" y="2819941"/>
                </a:cubicBezTo>
                <a:cubicBezTo>
                  <a:pt x="635747" y="2807447"/>
                  <a:pt x="584925" y="2771133"/>
                  <a:pt x="524650" y="2731220"/>
                </a:cubicBezTo>
                <a:cubicBezTo>
                  <a:pt x="584180" y="2712621"/>
                  <a:pt x="623299" y="2742760"/>
                  <a:pt x="670138" y="2735189"/>
                </a:cubicBezTo>
                <a:cubicBezTo>
                  <a:pt x="672406" y="2728745"/>
                  <a:pt x="675988" y="2719532"/>
                  <a:pt x="675382" y="2719369"/>
                </a:cubicBezTo>
                <a:cubicBezTo>
                  <a:pt x="596666" y="2703042"/>
                  <a:pt x="557844" y="2658869"/>
                  <a:pt x="542021" y="2601946"/>
                </a:cubicBezTo>
                <a:cubicBezTo>
                  <a:pt x="533902" y="2572560"/>
                  <a:pt x="505246" y="2566541"/>
                  <a:pt x="476895" y="2555976"/>
                </a:cubicBezTo>
                <a:cubicBezTo>
                  <a:pt x="377189" y="2518466"/>
                  <a:pt x="272496" y="2486779"/>
                  <a:pt x="188751" y="2428830"/>
                </a:cubicBezTo>
                <a:cubicBezTo>
                  <a:pt x="280875" y="2426687"/>
                  <a:pt x="357216" y="2461808"/>
                  <a:pt x="456762" y="2468731"/>
                </a:cubicBezTo>
                <a:cubicBezTo>
                  <a:pt x="373794" y="2404281"/>
                  <a:pt x="269816" y="2379152"/>
                  <a:pt x="174514" y="2345378"/>
                </a:cubicBezTo>
                <a:cubicBezTo>
                  <a:pt x="130977" y="2330009"/>
                  <a:pt x="90329" y="2308598"/>
                  <a:pt x="38827" y="2303685"/>
                </a:cubicBezTo>
                <a:cubicBezTo>
                  <a:pt x="20556" y="2301864"/>
                  <a:pt x="-10092" y="2297272"/>
                  <a:pt x="3281" y="2273587"/>
                </a:cubicBezTo>
                <a:cubicBezTo>
                  <a:pt x="14533" y="2253956"/>
                  <a:pt x="39095" y="2256437"/>
                  <a:pt x="61590" y="2259170"/>
                </a:cubicBezTo>
                <a:cubicBezTo>
                  <a:pt x="115591" y="2265916"/>
                  <a:pt x="170539" y="2259497"/>
                  <a:pt x="242291" y="2250569"/>
                </a:cubicBezTo>
                <a:cubicBezTo>
                  <a:pt x="178223" y="2197829"/>
                  <a:pt x="68904" y="2229102"/>
                  <a:pt x="13205" y="2172263"/>
                </a:cubicBezTo>
                <a:cubicBezTo>
                  <a:pt x="77196" y="2153598"/>
                  <a:pt x="128251" y="2170191"/>
                  <a:pt x="180810" y="2168333"/>
                </a:cubicBezTo>
                <a:cubicBezTo>
                  <a:pt x="228319" y="2166612"/>
                  <a:pt x="239444" y="2154350"/>
                  <a:pt x="226020" y="2121100"/>
                </a:cubicBezTo>
                <a:cubicBezTo>
                  <a:pt x="205165" y="2069293"/>
                  <a:pt x="229388" y="2038364"/>
                  <a:pt x="299145" y="2044862"/>
                </a:cubicBezTo>
                <a:cubicBezTo>
                  <a:pt x="363822" y="2051027"/>
                  <a:pt x="369032" y="2029991"/>
                  <a:pt x="350236" y="2001187"/>
                </a:cubicBezTo>
                <a:cubicBezTo>
                  <a:pt x="322862" y="1959187"/>
                  <a:pt x="348423" y="1921214"/>
                  <a:pt x="365223" y="1881218"/>
                </a:cubicBezTo>
                <a:cubicBezTo>
                  <a:pt x="390527" y="1820499"/>
                  <a:pt x="376326" y="1793748"/>
                  <a:pt x="310707" y="1758752"/>
                </a:cubicBezTo>
                <a:cubicBezTo>
                  <a:pt x="273754" y="1739265"/>
                  <a:pt x="234367" y="1723631"/>
                  <a:pt x="181659" y="1709137"/>
                </a:cubicBezTo>
                <a:cubicBezTo>
                  <a:pt x="299387" y="1683727"/>
                  <a:pt x="172918" y="1660608"/>
                  <a:pt x="213063" y="1632021"/>
                </a:cubicBezTo>
                <a:cubicBezTo>
                  <a:pt x="296030" y="1612244"/>
                  <a:pt x="369047" y="1679323"/>
                  <a:pt x="481390" y="1644125"/>
                </a:cubicBezTo>
                <a:cubicBezTo>
                  <a:pt x="336659" y="1595935"/>
                  <a:pt x="176348" y="1532074"/>
                  <a:pt x="68930" y="1457537"/>
                </a:cubicBezTo>
                <a:cubicBezTo>
                  <a:pt x="91299" y="1434897"/>
                  <a:pt x="115799" y="1450436"/>
                  <a:pt x="135138" y="1440976"/>
                </a:cubicBezTo>
                <a:cubicBezTo>
                  <a:pt x="133952" y="1436374"/>
                  <a:pt x="135290" y="1429332"/>
                  <a:pt x="131611" y="1427642"/>
                </a:cubicBezTo>
                <a:cubicBezTo>
                  <a:pt x="52402" y="1389548"/>
                  <a:pt x="51441" y="1388478"/>
                  <a:pt x="130443" y="1343795"/>
                </a:cubicBezTo>
                <a:cubicBezTo>
                  <a:pt x="158017" y="1328118"/>
                  <a:pt x="154966" y="1317573"/>
                  <a:pt x="138930" y="1304094"/>
                </a:cubicBezTo>
                <a:cubicBezTo>
                  <a:pt x="127608" y="1294551"/>
                  <a:pt x="113720" y="1286742"/>
                  <a:pt x="118409" y="1262212"/>
                </a:cubicBezTo>
                <a:cubicBezTo>
                  <a:pt x="164937" y="1287183"/>
                  <a:pt x="383505" y="1312432"/>
                  <a:pt x="421410" y="1304757"/>
                </a:cubicBezTo>
                <a:cubicBezTo>
                  <a:pt x="464009" y="1296037"/>
                  <a:pt x="610877" y="1288926"/>
                  <a:pt x="655702" y="1291801"/>
                </a:cubicBezTo>
                <a:cubicBezTo>
                  <a:pt x="653235" y="1290438"/>
                  <a:pt x="650767" y="1289077"/>
                  <a:pt x="648299" y="1287715"/>
                </a:cubicBezTo>
                <a:cubicBezTo>
                  <a:pt x="603999" y="1260339"/>
                  <a:pt x="559107" y="1233035"/>
                  <a:pt x="531027" y="1193967"/>
                </a:cubicBezTo>
                <a:cubicBezTo>
                  <a:pt x="529741" y="1192462"/>
                  <a:pt x="529061" y="1191120"/>
                  <a:pt x="526433" y="1191913"/>
                </a:cubicBezTo>
                <a:cubicBezTo>
                  <a:pt x="503415" y="1199684"/>
                  <a:pt x="505590" y="1187083"/>
                  <a:pt x="504666" y="1177230"/>
                </a:cubicBezTo>
                <a:cubicBezTo>
                  <a:pt x="503726" y="1167141"/>
                  <a:pt x="499378" y="1159602"/>
                  <a:pt x="482307" y="1162618"/>
                </a:cubicBezTo>
                <a:cubicBezTo>
                  <a:pt x="481421" y="1162726"/>
                  <a:pt x="480226" y="1162633"/>
                  <a:pt x="479029" y="1162540"/>
                </a:cubicBezTo>
                <a:cubicBezTo>
                  <a:pt x="470949" y="1161859"/>
                  <a:pt x="444139" y="1138059"/>
                  <a:pt x="447663" y="1132649"/>
                </a:cubicBezTo>
                <a:cubicBezTo>
                  <a:pt x="455539" y="1120781"/>
                  <a:pt x="446335" y="1116439"/>
                  <a:pt x="438547" y="1110977"/>
                </a:cubicBezTo>
                <a:cubicBezTo>
                  <a:pt x="427656" y="1103517"/>
                  <a:pt x="416795" y="1096529"/>
                  <a:pt x="405343" y="1089612"/>
                </a:cubicBezTo>
                <a:cubicBezTo>
                  <a:pt x="394202" y="1082895"/>
                  <a:pt x="382794" y="1076684"/>
                  <a:pt x="371373" y="1070238"/>
                </a:cubicBezTo>
                <a:cubicBezTo>
                  <a:pt x="344889" y="1065616"/>
                  <a:pt x="318169" y="1061972"/>
                  <a:pt x="290358" y="1059884"/>
                </a:cubicBezTo>
                <a:cubicBezTo>
                  <a:pt x="269709" y="1058114"/>
                  <a:pt x="246624" y="1055453"/>
                  <a:pt x="235140" y="1029322"/>
                </a:cubicBezTo>
                <a:cubicBezTo>
                  <a:pt x="256895" y="1029771"/>
                  <a:pt x="278695" y="1030927"/>
                  <a:pt x="300494" y="1032083"/>
                </a:cubicBezTo>
                <a:cubicBezTo>
                  <a:pt x="279542" y="1020860"/>
                  <a:pt x="259181" y="1009565"/>
                  <a:pt x="239661" y="997457"/>
                </a:cubicBezTo>
                <a:cubicBezTo>
                  <a:pt x="223540" y="987309"/>
                  <a:pt x="210281" y="975391"/>
                  <a:pt x="204788" y="959211"/>
                </a:cubicBezTo>
                <a:cubicBezTo>
                  <a:pt x="203337" y="955117"/>
                  <a:pt x="202166" y="950750"/>
                  <a:pt x="207583" y="947009"/>
                </a:cubicBezTo>
                <a:cubicBezTo>
                  <a:pt x="213561" y="942727"/>
                  <a:pt x="218466" y="944980"/>
                  <a:pt x="223061" y="947033"/>
                </a:cubicBezTo>
                <a:cubicBezTo>
                  <a:pt x="242046" y="955410"/>
                  <a:pt x="261311" y="963516"/>
                  <a:pt x="280015" y="972164"/>
                </a:cubicBezTo>
                <a:cubicBezTo>
                  <a:pt x="304852" y="983629"/>
                  <a:pt x="329408" y="995365"/>
                  <a:pt x="353948" y="1006865"/>
                </a:cubicBezTo>
                <a:cubicBezTo>
                  <a:pt x="319294" y="981405"/>
                  <a:pt x="281290" y="959435"/>
                  <a:pt x="240466" y="939943"/>
                </a:cubicBezTo>
                <a:cubicBezTo>
                  <a:pt x="210990" y="925718"/>
                  <a:pt x="181514" y="911494"/>
                  <a:pt x="158812" y="891467"/>
                </a:cubicBezTo>
                <a:cubicBezTo>
                  <a:pt x="147166" y="881489"/>
                  <a:pt x="141336" y="869384"/>
                  <a:pt x="139551" y="855364"/>
                </a:cubicBezTo>
                <a:cubicBezTo>
                  <a:pt x="139312" y="851597"/>
                  <a:pt x="139634" y="847287"/>
                  <a:pt x="145731" y="844888"/>
                </a:cubicBezTo>
                <a:cubicBezTo>
                  <a:pt x="151843" y="842724"/>
                  <a:pt x="155581" y="845356"/>
                  <a:pt x="158154" y="848366"/>
                </a:cubicBezTo>
                <a:cubicBezTo>
                  <a:pt x="161052" y="851811"/>
                  <a:pt x="164496" y="854479"/>
                  <a:pt x="169370" y="856260"/>
                </a:cubicBezTo>
                <a:cubicBezTo>
                  <a:pt x="212096" y="872913"/>
                  <a:pt x="249775" y="894448"/>
                  <a:pt x="288295" y="915169"/>
                </a:cubicBezTo>
                <a:cubicBezTo>
                  <a:pt x="343452" y="944788"/>
                  <a:pt x="397769" y="975222"/>
                  <a:pt x="462694" y="994643"/>
                </a:cubicBezTo>
                <a:cubicBezTo>
                  <a:pt x="487260" y="1001870"/>
                  <a:pt x="512622" y="1007575"/>
                  <a:pt x="531910" y="1006664"/>
                </a:cubicBezTo>
                <a:cubicBezTo>
                  <a:pt x="460990" y="972547"/>
                  <a:pt x="394087" y="936046"/>
                  <a:pt x="333940" y="893507"/>
                </a:cubicBezTo>
                <a:cubicBezTo>
                  <a:pt x="273173" y="850568"/>
                  <a:pt x="219876" y="803403"/>
                  <a:pt x="181443" y="746608"/>
                </a:cubicBezTo>
                <a:cubicBezTo>
                  <a:pt x="177494" y="740681"/>
                  <a:pt x="175038" y="734810"/>
                  <a:pt x="162678" y="737018"/>
                </a:cubicBezTo>
                <a:cubicBezTo>
                  <a:pt x="157082" y="737933"/>
                  <a:pt x="155070" y="734381"/>
                  <a:pt x="156307" y="730435"/>
                </a:cubicBezTo>
                <a:cubicBezTo>
                  <a:pt x="164051" y="702450"/>
                  <a:pt x="145532" y="687373"/>
                  <a:pt x="117227" y="677515"/>
                </a:cubicBezTo>
                <a:cubicBezTo>
                  <a:pt x="108392" y="674314"/>
                  <a:pt x="107546" y="670384"/>
                  <a:pt x="113655" y="663474"/>
                </a:cubicBezTo>
                <a:cubicBezTo>
                  <a:pt x="121976" y="653926"/>
                  <a:pt x="120506" y="644851"/>
                  <a:pt x="115226" y="636712"/>
                </a:cubicBezTo>
                <a:cubicBezTo>
                  <a:pt x="112224" y="631619"/>
                  <a:pt x="108350" y="626868"/>
                  <a:pt x="105067" y="622046"/>
                </a:cubicBezTo>
                <a:cubicBezTo>
                  <a:pt x="102790" y="619000"/>
                  <a:pt x="99022" y="615897"/>
                  <a:pt x="104113" y="611722"/>
                </a:cubicBezTo>
                <a:cubicBezTo>
                  <a:pt x="108939" y="608053"/>
                  <a:pt x="114081" y="609328"/>
                  <a:pt x="118895" y="610169"/>
                </a:cubicBezTo>
                <a:cubicBezTo>
                  <a:pt x="142040" y="613772"/>
                  <a:pt x="156094" y="624170"/>
                  <a:pt x="163095" y="640642"/>
                </a:cubicBezTo>
                <a:cubicBezTo>
                  <a:pt x="168334" y="652819"/>
                  <a:pt x="173104" y="652953"/>
                  <a:pt x="185766" y="641454"/>
                </a:cubicBezTo>
                <a:cubicBezTo>
                  <a:pt x="195327" y="632704"/>
                  <a:pt x="204232" y="632337"/>
                  <a:pt x="212892" y="637457"/>
                </a:cubicBezTo>
                <a:cubicBezTo>
                  <a:pt x="217516" y="639981"/>
                  <a:pt x="220444" y="643897"/>
                  <a:pt x="223932" y="647271"/>
                </a:cubicBezTo>
                <a:cubicBezTo>
                  <a:pt x="241420" y="664845"/>
                  <a:pt x="259762" y="681841"/>
                  <a:pt x="287167" y="691571"/>
                </a:cubicBezTo>
                <a:cubicBezTo>
                  <a:pt x="299355" y="696027"/>
                  <a:pt x="312354" y="699197"/>
                  <a:pt x="330380" y="692506"/>
                </a:cubicBezTo>
                <a:cubicBezTo>
                  <a:pt x="318517" y="688486"/>
                  <a:pt x="306954" y="689175"/>
                  <a:pt x="296172" y="688108"/>
                </a:cubicBezTo>
                <a:cubicBezTo>
                  <a:pt x="285390" y="687041"/>
                  <a:pt x="279539" y="683953"/>
                  <a:pt x="286974" y="674512"/>
                </a:cubicBezTo>
                <a:cubicBezTo>
                  <a:pt x="291105" y="669267"/>
                  <a:pt x="290555" y="665301"/>
                  <a:pt x="286166" y="661798"/>
                </a:cubicBezTo>
                <a:cubicBezTo>
                  <a:pt x="272052" y="650459"/>
                  <a:pt x="264416" y="633352"/>
                  <a:pt x="236268" y="635338"/>
                </a:cubicBezTo>
                <a:cubicBezTo>
                  <a:pt x="234792" y="635517"/>
                  <a:pt x="233255" y="634754"/>
                  <a:pt x="231734" y="634225"/>
                </a:cubicBezTo>
                <a:cubicBezTo>
                  <a:pt x="225957" y="632316"/>
                  <a:pt x="219575" y="630241"/>
                  <a:pt x="221253" y="623870"/>
                </a:cubicBezTo>
                <a:cubicBezTo>
                  <a:pt x="223227" y="617462"/>
                  <a:pt x="230816" y="615119"/>
                  <a:pt x="237564" y="613590"/>
                </a:cubicBezTo>
                <a:cubicBezTo>
                  <a:pt x="254884" y="609831"/>
                  <a:pt x="268844" y="614072"/>
                  <a:pt x="282259" y="619091"/>
                </a:cubicBezTo>
                <a:cubicBezTo>
                  <a:pt x="314893" y="631509"/>
                  <a:pt x="342201" y="649080"/>
                  <a:pt x="370630" y="665566"/>
                </a:cubicBezTo>
                <a:cubicBezTo>
                  <a:pt x="413275" y="690295"/>
                  <a:pt x="451153" y="719635"/>
                  <a:pt x="498017" y="740532"/>
                </a:cubicBezTo>
                <a:cubicBezTo>
                  <a:pt x="637369" y="802423"/>
                  <a:pt x="774774" y="866448"/>
                  <a:pt x="918036" y="924307"/>
                </a:cubicBezTo>
                <a:cubicBezTo>
                  <a:pt x="970882" y="945666"/>
                  <a:pt x="1024819" y="965469"/>
                  <a:pt x="1079304" y="984494"/>
                </a:cubicBezTo>
                <a:cubicBezTo>
                  <a:pt x="1079509" y="983045"/>
                  <a:pt x="1079744" y="982067"/>
                  <a:pt x="1079935" y="980383"/>
                </a:cubicBezTo>
                <a:cubicBezTo>
                  <a:pt x="1079860" y="979206"/>
                  <a:pt x="1079770" y="977793"/>
                  <a:pt x="1079695" y="976616"/>
                </a:cubicBezTo>
                <a:cubicBezTo>
                  <a:pt x="1041139" y="964679"/>
                  <a:pt x="1003098" y="951491"/>
                  <a:pt x="966178" y="937219"/>
                </a:cubicBezTo>
                <a:cubicBezTo>
                  <a:pt x="875541" y="901932"/>
                  <a:pt x="791930" y="860100"/>
                  <a:pt x="720106" y="807112"/>
                </a:cubicBezTo>
                <a:cubicBezTo>
                  <a:pt x="714181" y="802848"/>
                  <a:pt x="707904" y="802421"/>
                  <a:pt x="698823" y="804708"/>
                </a:cubicBezTo>
                <a:cubicBezTo>
                  <a:pt x="669544" y="812288"/>
                  <a:pt x="659939" y="806334"/>
                  <a:pt x="664513" y="784663"/>
                </a:cubicBezTo>
                <a:cubicBezTo>
                  <a:pt x="665660" y="779304"/>
                  <a:pt x="665686" y="775031"/>
                  <a:pt x="660380" y="771165"/>
                </a:cubicBezTo>
                <a:cubicBezTo>
                  <a:pt x="636661" y="753871"/>
                  <a:pt x="611807" y="737427"/>
                  <a:pt x="584959" y="722409"/>
                </a:cubicBezTo>
                <a:cubicBezTo>
                  <a:pt x="535282" y="694735"/>
                  <a:pt x="482226" y="670082"/>
                  <a:pt x="435649" y="639659"/>
                </a:cubicBezTo>
                <a:cubicBezTo>
                  <a:pt x="421965" y="630403"/>
                  <a:pt x="411440" y="619340"/>
                  <a:pt x="404944" y="606128"/>
                </a:cubicBezTo>
                <a:cubicBezTo>
                  <a:pt x="402872" y="601635"/>
                  <a:pt x="401613" y="595856"/>
                  <a:pt x="408476" y="591466"/>
                </a:cubicBezTo>
                <a:cubicBezTo>
                  <a:pt x="415044" y="587111"/>
                  <a:pt x="420320" y="590506"/>
                  <a:pt x="425225" y="592759"/>
                </a:cubicBezTo>
                <a:cubicBezTo>
                  <a:pt x="445746" y="601899"/>
                  <a:pt x="466578" y="611238"/>
                  <a:pt x="487115" y="620614"/>
                </a:cubicBezTo>
                <a:cubicBezTo>
                  <a:pt x="507947" y="629954"/>
                  <a:pt x="528514" y="639800"/>
                  <a:pt x="550277" y="649738"/>
                </a:cubicBezTo>
                <a:cubicBezTo>
                  <a:pt x="551408" y="644145"/>
                  <a:pt x="546904" y="643504"/>
                  <a:pt x="544421" y="641907"/>
                </a:cubicBezTo>
                <a:cubicBezTo>
                  <a:pt x="509355" y="619344"/>
                  <a:pt x="471190" y="599529"/>
                  <a:pt x="431905" y="580799"/>
                </a:cubicBezTo>
                <a:cubicBezTo>
                  <a:pt x="401512" y="566211"/>
                  <a:pt x="371947" y="550574"/>
                  <a:pt x="351177" y="528177"/>
                </a:cubicBezTo>
                <a:cubicBezTo>
                  <a:pt x="343180" y="519419"/>
                  <a:pt x="338696" y="509759"/>
                  <a:pt x="339749" y="498244"/>
                </a:cubicBezTo>
                <a:cubicBezTo>
                  <a:pt x="340115" y="494641"/>
                  <a:pt x="340481" y="491037"/>
                  <a:pt x="346313" y="489145"/>
                </a:cubicBezTo>
                <a:cubicBezTo>
                  <a:pt x="350979" y="487631"/>
                  <a:pt x="354067" y="489392"/>
                  <a:pt x="356579" y="491460"/>
                </a:cubicBezTo>
                <a:cubicBezTo>
                  <a:pt x="360984" y="495197"/>
                  <a:pt x="365388" y="498934"/>
                  <a:pt x="371505" y="501516"/>
                </a:cubicBezTo>
                <a:cubicBezTo>
                  <a:pt x="408203" y="517000"/>
                  <a:pt x="442659" y="534654"/>
                  <a:pt x="476275" y="553122"/>
                </a:cubicBezTo>
                <a:cubicBezTo>
                  <a:pt x="531461" y="583213"/>
                  <a:pt x="586103" y="614082"/>
                  <a:pt x="649952" y="635294"/>
                </a:cubicBezTo>
                <a:cubicBezTo>
                  <a:pt x="673972" y="643298"/>
                  <a:pt x="698805" y="650018"/>
                  <a:pt x="727161" y="651328"/>
                </a:cubicBezTo>
                <a:cubicBezTo>
                  <a:pt x="726126" y="649081"/>
                  <a:pt x="724263" y="647883"/>
                  <a:pt x="722417" y="646921"/>
                </a:cubicBezTo>
                <a:cubicBezTo>
                  <a:pt x="660627" y="615969"/>
                  <a:pt x="600830" y="583590"/>
                  <a:pt x="546079" y="546328"/>
                </a:cubicBezTo>
                <a:cubicBezTo>
                  <a:pt x="478576" y="500409"/>
                  <a:pt x="420223" y="448637"/>
                  <a:pt x="378182" y="386585"/>
                </a:cubicBezTo>
                <a:cubicBezTo>
                  <a:pt x="376229" y="383975"/>
                  <a:pt x="374884" y="381528"/>
                  <a:pt x="370158" y="382100"/>
                </a:cubicBezTo>
                <a:cubicBezTo>
                  <a:pt x="358064" y="383802"/>
                  <a:pt x="356583" y="379236"/>
                  <a:pt x="357861" y="371252"/>
                </a:cubicBezTo>
                <a:cubicBezTo>
                  <a:pt x="361373" y="351608"/>
                  <a:pt x="352380" y="336565"/>
                  <a:pt x="331313" y="328203"/>
                </a:cubicBezTo>
                <a:cubicBezTo>
                  <a:pt x="316037" y="321986"/>
                  <a:pt x="303183" y="316425"/>
                  <a:pt x="319354" y="299282"/>
                </a:cubicBezTo>
                <a:cubicBezTo>
                  <a:pt x="323265" y="295249"/>
                  <a:pt x="321459" y="290249"/>
                  <a:pt x="319682" y="285719"/>
                </a:cubicBezTo>
                <a:cubicBezTo>
                  <a:pt x="317166" y="278905"/>
                  <a:pt x="312080" y="273828"/>
                  <a:pt x="306391" y="268585"/>
                </a:cubicBezTo>
                <a:cubicBezTo>
                  <a:pt x="303227" y="265647"/>
                  <a:pt x="299399" y="261602"/>
                  <a:pt x="303294" y="257334"/>
                </a:cubicBezTo>
                <a:cubicBezTo>
                  <a:pt x="307735" y="252289"/>
                  <a:pt x="314131" y="254598"/>
                  <a:pt x="319242" y="255403"/>
                </a:cubicBezTo>
                <a:cubicBezTo>
                  <a:pt x="342683" y="258970"/>
                  <a:pt x="357062" y="269803"/>
                  <a:pt x="364093" y="286745"/>
                </a:cubicBezTo>
                <a:cubicBezTo>
                  <a:pt x="368651" y="297582"/>
                  <a:pt x="374307" y="297608"/>
                  <a:pt x="385301" y="287973"/>
                </a:cubicBezTo>
                <a:cubicBezTo>
                  <a:pt x="397712" y="277216"/>
                  <a:pt x="408079" y="276436"/>
                  <a:pt x="417598" y="285722"/>
                </a:cubicBezTo>
                <a:cubicBezTo>
                  <a:pt x="425226" y="293339"/>
                  <a:pt x="431406" y="301607"/>
                  <a:pt x="440155" y="308139"/>
                </a:cubicBezTo>
                <a:cubicBezTo>
                  <a:pt x="463623" y="326175"/>
                  <a:pt x="485720" y="346039"/>
                  <a:pt x="534406" y="339430"/>
                </a:cubicBezTo>
                <a:cubicBezTo>
                  <a:pt x="520872" y="332528"/>
                  <a:pt x="507316" y="334645"/>
                  <a:pt x="495633" y="333450"/>
                </a:cubicBezTo>
                <a:cubicBezTo>
                  <a:pt x="487244" y="332567"/>
                  <a:pt x="478750" y="330037"/>
                  <a:pt x="486289" y="322243"/>
                </a:cubicBezTo>
                <a:cubicBezTo>
                  <a:pt x="494951" y="313365"/>
                  <a:pt x="489365" y="309771"/>
                  <a:pt x="484000" y="304964"/>
                </a:cubicBezTo>
                <a:cubicBezTo>
                  <a:pt x="471673" y="293645"/>
                  <a:pt x="461604" y="280392"/>
                  <a:pt x="436911" y="280536"/>
                </a:cubicBezTo>
                <a:cubicBezTo>
                  <a:pt x="433041" y="280530"/>
                  <a:pt x="429923" y="278297"/>
                  <a:pt x="426865" y="277007"/>
                </a:cubicBezTo>
                <a:cubicBezTo>
                  <a:pt x="422581" y="275154"/>
                  <a:pt x="418872" y="272993"/>
                  <a:pt x="420654" y="268269"/>
                </a:cubicBezTo>
                <a:cubicBezTo>
                  <a:pt x="422468" y="264016"/>
                  <a:pt x="426748" y="261125"/>
                  <a:pt x="432329" y="259975"/>
                </a:cubicBezTo>
                <a:cubicBezTo>
                  <a:pt x="437320" y="258895"/>
                  <a:pt x="442621" y="258016"/>
                  <a:pt x="447672" y="257879"/>
                </a:cubicBezTo>
                <a:cubicBezTo>
                  <a:pt x="470223" y="256809"/>
                  <a:pt x="486254" y="265543"/>
                  <a:pt x="502242" y="273572"/>
                </a:cubicBezTo>
                <a:cubicBezTo>
                  <a:pt x="558179" y="301436"/>
                  <a:pt x="607891" y="334326"/>
                  <a:pt x="659874" y="365516"/>
                </a:cubicBezTo>
                <a:cubicBezTo>
                  <a:pt x="711842" y="396471"/>
                  <a:pt x="772192" y="418818"/>
                  <a:pt x="829177" y="444421"/>
                </a:cubicBezTo>
                <a:cubicBezTo>
                  <a:pt x="960626" y="503711"/>
                  <a:pt x="1092650" y="562693"/>
                  <a:pt x="1231903" y="613682"/>
                </a:cubicBezTo>
                <a:cubicBezTo>
                  <a:pt x="1368099" y="663381"/>
                  <a:pt x="1823141" y="686561"/>
                  <a:pt x="1911736" y="685084"/>
                </a:cubicBezTo>
                <a:cubicBezTo>
                  <a:pt x="2024994" y="682992"/>
                  <a:pt x="2291986" y="655399"/>
                  <a:pt x="2564313" y="632143"/>
                </a:cubicBezTo>
                <a:cubicBezTo>
                  <a:pt x="2595089" y="629364"/>
                  <a:pt x="2625288" y="626893"/>
                  <a:pt x="2657304" y="624913"/>
                </a:cubicBezTo>
                <a:cubicBezTo>
                  <a:pt x="3564401" y="568191"/>
                  <a:pt x="4203594" y="276765"/>
                  <a:pt x="4235818" y="259339"/>
                </a:cubicBezTo>
                <a:cubicBezTo>
                  <a:pt x="4287616" y="231474"/>
                  <a:pt x="4460006" y="176429"/>
                  <a:pt x="4460331" y="176864"/>
                </a:cubicBezTo>
                <a:cubicBezTo>
                  <a:pt x="4464175" y="181144"/>
                  <a:pt x="4483735" y="184529"/>
                  <a:pt x="4499578" y="186791"/>
                </a:cubicBezTo>
                <a:lnTo>
                  <a:pt x="4514640" y="188841"/>
                </a:lnTo>
                <a:lnTo>
                  <a:pt x="4516523" y="189988"/>
                </a:lnTo>
                <a:cubicBezTo>
                  <a:pt x="4522035" y="190091"/>
                  <a:pt x="4521760" y="189857"/>
                  <a:pt x="4518126" y="189316"/>
                </a:cubicBezTo>
                <a:lnTo>
                  <a:pt x="4514640" y="188841"/>
                </a:lnTo>
                <a:lnTo>
                  <a:pt x="4511569" y="186970"/>
                </a:lnTo>
                <a:cubicBezTo>
                  <a:pt x="4510788" y="185226"/>
                  <a:pt x="4510719" y="182981"/>
                  <a:pt x="4510888" y="180943"/>
                </a:cubicBezTo>
                <a:cubicBezTo>
                  <a:pt x="4511690" y="170169"/>
                  <a:pt x="4517648" y="160906"/>
                  <a:pt x="4531865" y="155151"/>
                </a:cubicBezTo>
                <a:cubicBezTo>
                  <a:pt x="4545507" y="149703"/>
                  <a:pt x="4559473" y="144689"/>
                  <a:pt x="4573441" y="139676"/>
                </a:cubicBezTo>
                <a:cubicBezTo>
                  <a:pt x="4585075" y="135420"/>
                  <a:pt x="4593048" y="134454"/>
                  <a:pt x="4594964" y="145847"/>
                </a:cubicBezTo>
                <a:cubicBezTo>
                  <a:pt x="4596879" y="157242"/>
                  <a:pt x="4613452" y="160454"/>
                  <a:pt x="4623059" y="152410"/>
                </a:cubicBezTo>
                <a:cubicBezTo>
                  <a:pt x="4660632" y="120811"/>
                  <a:pt x="4705757" y="95654"/>
                  <a:pt x="4748356" y="68192"/>
                </a:cubicBezTo>
                <a:cubicBezTo>
                  <a:pt x="4778098" y="49168"/>
                  <a:pt x="4809406" y="31378"/>
                  <a:pt x="4833812" y="8017"/>
                </a:cubicBezTo>
                <a:cubicBezTo>
                  <a:pt x="4838299" y="3678"/>
                  <a:pt x="4842399" y="-2039"/>
                  <a:pt x="4850908" y="727"/>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solidFill>
                <a:schemeClr val="tx1"/>
              </a:solidFill>
            </a:endParaRPr>
          </a:p>
        </p:txBody>
      </p:sp>
      <p:sp>
        <p:nvSpPr>
          <p:cNvPr id="2" name="Title 1">
            <a:extLst>
              <a:ext uri="{FF2B5EF4-FFF2-40B4-BE49-F238E27FC236}">
                <a16:creationId xmlns:a16="http://schemas.microsoft.com/office/drawing/2014/main" id="{9E65D796-C2A9-9FA2-BD4A-A82932E1BDC5}"/>
              </a:ext>
            </a:extLst>
          </p:cNvPr>
          <p:cNvSpPr>
            <a:spLocks noGrp="1"/>
          </p:cNvSpPr>
          <p:nvPr>
            <p:ph type="title"/>
          </p:nvPr>
        </p:nvSpPr>
        <p:spPr>
          <a:xfrm>
            <a:off x="1000941" y="685801"/>
            <a:ext cx="3494859" cy="5491162"/>
          </a:xfrm>
        </p:spPr>
        <p:txBody>
          <a:bodyPr>
            <a:normAutofit/>
          </a:bodyPr>
          <a:lstStyle/>
          <a:p>
            <a:r>
              <a:rPr lang="en-GB" dirty="0">
                <a:solidFill>
                  <a:schemeClr val="accent6">
                    <a:lumMod val="75000"/>
                  </a:schemeClr>
                </a:solidFill>
              </a:rPr>
              <a:t>Coming soon in NCR….Key contacts list</a:t>
            </a:r>
          </a:p>
        </p:txBody>
      </p:sp>
      <p:graphicFrame>
        <p:nvGraphicFramePr>
          <p:cNvPr id="23" name="Content Placeholder 2">
            <a:extLst>
              <a:ext uri="{FF2B5EF4-FFF2-40B4-BE49-F238E27FC236}">
                <a16:creationId xmlns:a16="http://schemas.microsoft.com/office/drawing/2014/main" id="{6CEFB973-A53D-18B7-FBDD-86A34FC8A287}"/>
              </a:ext>
            </a:extLst>
          </p:cNvPr>
          <p:cNvGraphicFramePr>
            <a:graphicFrameLocks noGrp="1"/>
          </p:cNvGraphicFramePr>
          <p:nvPr>
            <p:ph idx="1"/>
            <p:extLst>
              <p:ext uri="{D42A27DB-BD31-4B8C-83A1-F6EECF244321}">
                <p14:modId xmlns:p14="http://schemas.microsoft.com/office/powerpoint/2010/main" val="224105059"/>
              </p:ext>
            </p:extLst>
          </p:nvPr>
        </p:nvGraphicFramePr>
        <p:xfrm>
          <a:off x="4702547" y="838199"/>
          <a:ext cx="6651253" cy="53387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601806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AA3C2CCB-4EB5-9D4E-4F7A-C9885379157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327492" y="168673"/>
            <a:ext cx="3605083" cy="98238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a:extLst>
              <a:ext uri="{FF2B5EF4-FFF2-40B4-BE49-F238E27FC236}">
                <a16:creationId xmlns:a16="http://schemas.microsoft.com/office/drawing/2014/main" id="{6BF4AE4A-0132-D669-31FC-0C009570B35B}"/>
              </a:ext>
            </a:extLst>
          </p:cNvPr>
          <p:cNvSpPr>
            <a:spLocks noGrp="1"/>
          </p:cNvSpPr>
          <p:nvPr>
            <p:ph idx="1"/>
          </p:nvPr>
        </p:nvSpPr>
        <p:spPr>
          <a:xfrm>
            <a:off x="326571" y="1224643"/>
            <a:ext cx="11242222" cy="5094514"/>
          </a:xfrm>
        </p:spPr>
        <p:txBody>
          <a:bodyPr anchor="ctr">
            <a:normAutofit fontScale="77500" lnSpcReduction="20000"/>
          </a:bodyPr>
          <a:lstStyle/>
          <a:p>
            <a:pPr marL="0" indent="0">
              <a:buNone/>
            </a:pPr>
            <a:r>
              <a:rPr lang="en-GB" sz="2100" dirty="0"/>
              <a:t>The Hummingbird Bereavement Service was launched in partnership with AGE UK in June 2025</a:t>
            </a:r>
          </a:p>
          <a:p>
            <a:pPr marL="0" indent="0">
              <a:buNone/>
            </a:pPr>
            <a:endParaRPr lang="en-GB" sz="2100" dirty="0"/>
          </a:p>
          <a:p>
            <a:pPr marL="0" indent="0">
              <a:buNone/>
            </a:pPr>
            <a:r>
              <a:rPr lang="en-GB" sz="2100" dirty="0"/>
              <a:t> </a:t>
            </a:r>
            <a:r>
              <a:rPr lang="en-GB" sz="2100" b="1" dirty="0"/>
              <a:t>What do we offer?</a:t>
            </a:r>
            <a:endParaRPr lang="en-GB" sz="2100" dirty="0"/>
          </a:p>
          <a:p>
            <a:pPr lvl="0"/>
            <a:r>
              <a:rPr lang="en-GB" sz="2100" dirty="0"/>
              <a:t>A specialist bereavement service for adults living in Northamptonshire affected by a Palliative or end-of-life diagnosis.</a:t>
            </a:r>
          </a:p>
          <a:p>
            <a:pPr lvl="0"/>
            <a:endParaRPr lang="en-GB" sz="2100" dirty="0"/>
          </a:p>
          <a:p>
            <a:pPr marL="0" indent="0">
              <a:buNone/>
            </a:pPr>
            <a:r>
              <a:rPr lang="en-GB" sz="2100" b="1" dirty="0"/>
              <a:t>Who is the service for? </a:t>
            </a:r>
            <a:endParaRPr lang="en-GB" sz="2100" dirty="0"/>
          </a:p>
          <a:p>
            <a:pPr lvl="0"/>
            <a:r>
              <a:rPr lang="en-GB" sz="2100" dirty="0"/>
              <a:t>Patients considered to be in their last year of life. Patients' families, carers and close friends both before and after the loss.  </a:t>
            </a:r>
          </a:p>
          <a:p>
            <a:pPr marL="0" lvl="0" indent="0">
              <a:buNone/>
            </a:pPr>
            <a:endParaRPr lang="en-GB" sz="2100" dirty="0"/>
          </a:p>
          <a:p>
            <a:pPr marL="0" indent="0">
              <a:buNone/>
            </a:pPr>
            <a:r>
              <a:rPr lang="en-GB" sz="2100" b="1" dirty="0"/>
              <a:t>How are referrals made? </a:t>
            </a:r>
            <a:endParaRPr lang="en-GB" sz="2100" dirty="0"/>
          </a:p>
          <a:p>
            <a:r>
              <a:rPr lang="en-GB" sz="2100" dirty="0"/>
              <a:t>Health or other professionals can complete a referral form on behalf of the patients, their relatives, carers or friends on their behalf with consent. </a:t>
            </a:r>
          </a:p>
          <a:p>
            <a:r>
              <a:rPr lang="en-GB" sz="2100" dirty="0"/>
              <a:t>The referral form can be found on the Cransley Hospice or Cynthia Spencer Trust websites. </a:t>
            </a:r>
          </a:p>
          <a:p>
            <a:r>
              <a:rPr lang="en-GB" sz="2100" dirty="0"/>
              <a:t>Contact can be made by via email on</a:t>
            </a:r>
            <a:r>
              <a:rPr lang="en-GB" sz="2100" u="sng" dirty="0">
                <a:hlinkClick r:id="rId3"/>
              </a:rPr>
              <a:t>enquiries@hummingbirdbereavement.org.uk</a:t>
            </a:r>
            <a:r>
              <a:rPr lang="en-GB" sz="2100" dirty="0"/>
              <a:t> or by telephone on 01604 379916</a:t>
            </a:r>
          </a:p>
          <a:p>
            <a:r>
              <a:rPr lang="en-GB" sz="2100" dirty="0"/>
              <a:t>Self-referrals can be made </a:t>
            </a:r>
          </a:p>
          <a:p>
            <a:pPr marL="0" indent="0">
              <a:buNone/>
            </a:pPr>
            <a:endParaRPr lang="en-GB" sz="1300" dirty="0"/>
          </a:p>
        </p:txBody>
      </p:sp>
    </p:spTree>
    <p:extLst>
      <p:ext uri="{BB962C8B-B14F-4D97-AF65-F5344CB8AC3E}">
        <p14:creationId xmlns:p14="http://schemas.microsoft.com/office/powerpoint/2010/main" val="7382227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6C88E-788D-6F36-1F50-912F3FE1523F}"/>
              </a:ext>
            </a:extLst>
          </p:cNvPr>
          <p:cNvSpPr>
            <a:spLocks noGrp="1"/>
          </p:cNvSpPr>
          <p:nvPr>
            <p:ph type="title"/>
          </p:nvPr>
        </p:nvSpPr>
        <p:spPr>
          <a:xfrm>
            <a:off x="344976" y="438087"/>
            <a:ext cx="9000000" cy="431586"/>
          </a:xfrm>
        </p:spPr>
        <p:txBody>
          <a:bodyPr>
            <a:normAutofit fontScale="90000"/>
          </a:bodyPr>
          <a:lstStyle/>
          <a:p>
            <a:r>
              <a:rPr lang="en-US" sz="4000" dirty="0">
                <a:solidFill>
                  <a:schemeClr val="accent6"/>
                </a:solidFill>
              </a:rPr>
              <a:t>sAge Bereavement Service</a:t>
            </a:r>
            <a:br>
              <a:rPr lang="en-US" dirty="0"/>
            </a:br>
            <a:endParaRPr lang="en-GB" dirty="0"/>
          </a:p>
        </p:txBody>
      </p:sp>
      <p:sp>
        <p:nvSpPr>
          <p:cNvPr id="3" name="Content Placeholder 2">
            <a:extLst>
              <a:ext uri="{FF2B5EF4-FFF2-40B4-BE49-F238E27FC236}">
                <a16:creationId xmlns:a16="http://schemas.microsoft.com/office/drawing/2014/main" id="{7FF98980-C046-4287-3F60-A47E15D46577}"/>
              </a:ext>
            </a:extLst>
          </p:cNvPr>
          <p:cNvSpPr>
            <a:spLocks noGrp="1"/>
          </p:cNvSpPr>
          <p:nvPr>
            <p:ph idx="1"/>
          </p:nvPr>
        </p:nvSpPr>
        <p:spPr>
          <a:xfrm>
            <a:off x="340127" y="808264"/>
            <a:ext cx="11751180" cy="5611649"/>
          </a:xfrm>
        </p:spPr>
        <p:txBody>
          <a:bodyPr>
            <a:normAutofit fontScale="77500" lnSpcReduction="20000"/>
          </a:bodyPr>
          <a:lstStyle/>
          <a:p>
            <a:pPr marL="0" indent="0">
              <a:lnSpc>
                <a:spcPct val="90000"/>
              </a:lnSpc>
              <a:buNone/>
            </a:pPr>
            <a:endParaRPr lang="en-US" dirty="0"/>
          </a:p>
          <a:p>
            <a:pPr marL="114300" lvl="0" indent="0">
              <a:lnSpc>
                <a:spcPct val="90000"/>
              </a:lnSpc>
              <a:buNone/>
              <a:tabLst>
                <a:tab pos="457200" algn="l"/>
              </a:tabLst>
            </a:pPr>
            <a:r>
              <a:rPr lang="en-US" b="1" dirty="0"/>
              <a:t>Individual Bereavement Counselling </a:t>
            </a:r>
            <a:endParaRPr lang="en-US" dirty="0"/>
          </a:p>
          <a:p>
            <a:pPr>
              <a:lnSpc>
                <a:spcPct val="90000"/>
              </a:lnSpc>
              <a:buFont typeface="Arial" panose="020B0604020202020204" pitchFamily="34" charset="0"/>
              <a:buChar char="•"/>
            </a:pPr>
            <a:r>
              <a:rPr lang="en-US" dirty="0"/>
              <a:t>Up to 8 Bereavement Counselling sessions, each session lasts 50 minutes and is offered face to face, online or via telephone.</a:t>
            </a:r>
          </a:p>
          <a:p>
            <a:pPr>
              <a:lnSpc>
                <a:spcPct val="90000"/>
              </a:lnSpc>
              <a:buFont typeface="Arial" panose="020B0604020202020204" pitchFamily="34" charset="0"/>
              <a:buChar char="•"/>
            </a:pPr>
            <a:endParaRPr lang="en-US" dirty="0"/>
          </a:p>
          <a:p>
            <a:pPr marL="0" indent="0">
              <a:lnSpc>
                <a:spcPct val="90000"/>
              </a:lnSpc>
              <a:buNone/>
            </a:pPr>
            <a:r>
              <a:rPr lang="en-US" b="1" dirty="0"/>
              <a:t>Bereavement Support Groups </a:t>
            </a:r>
            <a:endParaRPr lang="en-US" dirty="0"/>
          </a:p>
          <a:p>
            <a:pPr>
              <a:lnSpc>
                <a:spcPct val="90000"/>
              </a:lnSpc>
              <a:buFont typeface="Arial" panose="020B0604020202020204" pitchFamily="34" charset="0"/>
              <a:buChar char="•"/>
            </a:pPr>
            <a:r>
              <a:rPr lang="en-US" dirty="0"/>
              <a:t>A closed Bereavement Support Group by invitation, with 8 fortnightly meetings, each meeting lasting  1.5 hours </a:t>
            </a:r>
          </a:p>
          <a:p>
            <a:pPr>
              <a:lnSpc>
                <a:spcPct val="90000"/>
              </a:lnSpc>
              <a:buFont typeface="Arial" panose="020B0604020202020204" pitchFamily="34" charset="0"/>
              <a:buChar char="•"/>
            </a:pPr>
            <a:endParaRPr lang="en-US" dirty="0"/>
          </a:p>
          <a:p>
            <a:pPr marL="0" indent="0">
              <a:lnSpc>
                <a:spcPct val="90000"/>
              </a:lnSpc>
              <a:buNone/>
            </a:pPr>
            <a:r>
              <a:rPr lang="en-US" b="1" dirty="0"/>
              <a:t>How are referrals made? </a:t>
            </a:r>
            <a:endParaRPr lang="en-US" dirty="0"/>
          </a:p>
          <a:p>
            <a:pPr>
              <a:lnSpc>
                <a:spcPct val="90000"/>
              </a:lnSpc>
              <a:buFont typeface="Arial" panose="020B0604020202020204" pitchFamily="34" charset="0"/>
              <a:buChar char="•"/>
            </a:pPr>
            <a:r>
              <a:rPr lang="en-US" dirty="0"/>
              <a:t>Health or other professionals can complete a referral form on behalf of adults with their consent. </a:t>
            </a:r>
          </a:p>
          <a:p>
            <a:pPr>
              <a:lnSpc>
                <a:spcPct val="90000"/>
              </a:lnSpc>
              <a:buFont typeface="Arial" panose="020B0604020202020204" pitchFamily="34" charset="0"/>
              <a:buChar char="•"/>
            </a:pPr>
            <a:r>
              <a:rPr lang="en-US" dirty="0"/>
              <a:t>The sAge Bereavement Service referral form can be found on the Age UK Northamptonshire website </a:t>
            </a:r>
          </a:p>
          <a:p>
            <a:pPr>
              <a:lnSpc>
                <a:spcPct val="90000"/>
              </a:lnSpc>
              <a:buFont typeface="Arial" panose="020B0604020202020204" pitchFamily="34" charset="0"/>
              <a:buChar char="•"/>
            </a:pPr>
            <a:r>
              <a:rPr lang="en-US" dirty="0"/>
              <a:t>Contact can be made via email </a:t>
            </a:r>
            <a:r>
              <a:rPr lang="en-US" u="sng" dirty="0">
                <a:hlinkClick r:id="rId2"/>
              </a:rPr>
              <a:t>bereavement@ageuknorthants.org.uk</a:t>
            </a:r>
            <a:r>
              <a:rPr lang="en-US" dirty="0"/>
              <a:t> or by telephone on 01604 215839</a:t>
            </a:r>
          </a:p>
          <a:p>
            <a:pPr>
              <a:lnSpc>
                <a:spcPct val="90000"/>
              </a:lnSpc>
              <a:buFont typeface="Arial" panose="020B0604020202020204" pitchFamily="34" charset="0"/>
              <a:buChar char="•"/>
            </a:pPr>
            <a:r>
              <a:rPr lang="en-US" dirty="0"/>
              <a:t>Self-referrals are accepted </a:t>
            </a:r>
            <a:endParaRPr lang="en-GB" dirty="0"/>
          </a:p>
        </p:txBody>
      </p:sp>
    </p:spTree>
    <p:extLst>
      <p:ext uri="{BB962C8B-B14F-4D97-AF65-F5344CB8AC3E}">
        <p14:creationId xmlns:p14="http://schemas.microsoft.com/office/powerpoint/2010/main" val="7266289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olorful rectangular object with text&#10;&#10;AI-generated content may be incorrect.">
            <a:extLst>
              <a:ext uri="{FF2B5EF4-FFF2-40B4-BE49-F238E27FC236}">
                <a16:creationId xmlns:a16="http://schemas.microsoft.com/office/drawing/2014/main" id="{BB736CC8-F5C4-FA6E-8540-64D70E03C2D6}"/>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4" name="Title 1">
            <a:extLst>
              <a:ext uri="{FF2B5EF4-FFF2-40B4-BE49-F238E27FC236}">
                <a16:creationId xmlns:a16="http://schemas.microsoft.com/office/drawing/2014/main" id="{315F7F01-AE22-F957-E10F-0AAD44AFADF8}"/>
              </a:ext>
            </a:extLst>
          </p:cNvPr>
          <p:cNvSpPr txBox="1">
            <a:spLocks/>
          </p:cNvSpPr>
          <p:nvPr/>
        </p:nvSpPr>
        <p:spPr>
          <a:xfrm>
            <a:off x="344976" y="221672"/>
            <a:ext cx="9000000" cy="108461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solidFill>
                  <a:schemeClr val="accent6">
                    <a:lumMod val="75000"/>
                  </a:schemeClr>
                </a:solidFill>
                <a:latin typeface="+mn-lt"/>
                <a:cs typeface="Arial" panose="020B0604020202020204" pitchFamily="34" charset="0"/>
              </a:rPr>
              <a:t>Digital ReSPECT </a:t>
            </a:r>
          </a:p>
          <a:p>
            <a:r>
              <a:rPr lang="en-US" sz="2400" b="1" dirty="0">
                <a:solidFill>
                  <a:schemeClr val="accent6">
                    <a:lumMod val="75000"/>
                  </a:schemeClr>
                </a:solidFill>
                <a:latin typeface="+mn-lt"/>
                <a:cs typeface="Arial" panose="020B0604020202020204" pitchFamily="34" charset="0"/>
              </a:rPr>
              <a:t>(</a:t>
            </a:r>
            <a:r>
              <a:rPr lang="en-GB" sz="2400" b="1" dirty="0">
                <a:solidFill>
                  <a:schemeClr val="accent6">
                    <a:lumMod val="75000"/>
                  </a:schemeClr>
                </a:solidFill>
                <a:latin typeface="+mn-lt"/>
              </a:rPr>
              <a:t>Recommended Summary Plan for Emergency Care and Treatment) </a:t>
            </a:r>
            <a:endParaRPr lang="en-US" sz="2400" b="1" dirty="0">
              <a:solidFill>
                <a:schemeClr val="accent6">
                  <a:lumMod val="75000"/>
                </a:schemeClr>
              </a:solidFill>
              <a:latin typeface="+mn-lt"/>
              <a:cs typeface="Arial" panose="020B0604020202020204" pitchFamily="34" charset="0"/>
            </a:endParaRPr>
          </a:p>
        </p:txBody>
      </p:sp>
      <p:sp>
        <p:nvSpPr>
          <p:cNvPr id="6" name="TextBox 5">
            <a:extLst>
              <a:ext uri="{FF2B5EF4-FFF2-40B4-BE49-F238E27FC236}">
                <a16:creationId xmlns:a16="http://schemas.microsoft.com/office/drawing/2014/main" id="{7146BEBE-5C68-D3DA-AC50-A19D0E35EB75}"/>
              </a:ext>
            </a:extLst>
          </p:cNvPr>
          <p:cNvSpPr txBox="1"/>
          <p:nvPr/>
        </p:nvSpPr>
        <p:spPr>
          <a:xfrm>
            <a:off x="217057" y="588949"/>
            <a:ext cx="11757884" cy="6894195"/>
          </a:xfrm>
          <a:prstGeom prst="rect">
            <a:avLst/>
          </a:prstGeom>
          <a:noFill/>
        </p:spPr>
        <p:txBody>
          <a:bodyPr wrap="square">
            <a:spAutoFit/>
          </a:bodyPr>
          <a:lstStyle/>
          <a:p>
            <a:endParaRPr lang="en-GB" sz="2400" dirty="0"/>
          </a:p>
          <a:p>
            <a:endParaRPr lang="en-GB" sz="2400" dirty="0"/>
          </a:p>
          <a:p>
            <a:endParaRPr lang="en-GB" sz="2400" dirty="0"/>
          </a:p>
          <a:p>
            <a:endParaRPr lang="en-GB" sz="2000" dirty="0"/>
          </a:p>
          <a:p>
            <a:pPr marL="342900" indent="-342900">
              <a:buFont typeface="Arial" panose="020B0604020202020204" pitchFamily="34" charset="0"/>
              <a:buChar char="•"/>
            </a:pPr>
            <a:r>
              <a:rPr lang="en-GB" sz="2000" dirty="0"/>
              <a:t>Digital ReSPECT was launched in November 2024 on the Northamptonshire Care Record, supported by system champions. </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a:t>ReSPECT promotes shared decision-making between individuals and healthcare professionals to create personalised emergency care recommendations. </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a:t>It involves structured conversations to understand the person’s condition, values, and preferences, resulting in a documented plan for care if the individual cannot make decisions during an emergency. </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a:t>ReSPECT plans have replaced DNACPR forms, it is no longer appropriate to complete a DNACPR form. We acknowledge there will be legacy DNACPR forms in the system and these will be recognised. </a:t>
            </a:r>
          </a:p>
          <a:p>
            <a:r>
              <a:rPr lang="en-GB" sz="2000" dirty="0"/>
              <a:t> </a:t>
            </a:r>
          </a:p>
          <a:p>
            <a:pPr marL="342900" indent="-342900">
              <a:buFont typeface="Arial" panose="020B0604020202020204" pitchFamily="34" charset="0"/>
              <a:buChar char="•"/>
            </a:pPr>
            <a:r>
              <a:rPr lang="en-GB" sz="2000" dirty="0"/>
              <a:t>A person can have a ReSPECT plan and still be for active resuscitation. </a:t>
            </a:r>
          </a:p>
          <a:p>
            <a:pPr marL="285750" indent="-285750">
              <a:buFont typeface="Arial" panose="020B0604020202020204" pitchFamily="34" charset="0"/>
              <a:buChar char="•"/>
            </a:pPr>
            <a:endParaRPr lang="en-GB" dirty="0"/>
          </a:p>
          <a:p>
            <a:endParaRPr lang="en-GB" sz="2400" dirty="0"/>
          </a:p>
          <a:p>
            <a:endParaRPr lang="en-GB" sz="2400" dirty="0">
              <a:latin typeface="Arial" panose="020B0604020202020204" pitchFamily="34" charset="0"/>
              <a:cs typeface="Arial" panose="020B0604020202020204" pitchFamily="34" charset="0"/>
            </a:endParaRPr>
          </a:p>
          <a:p>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899973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046D0-A163-9453-9F1A-CC7A671711D3}"/>
              </a:ext>
            </a:extLst>
          </p:cNvPr>
          <p:cNvSpPr>
            <a:spLocks noGrp="1"/>
          </p:cNvSpPr>
          <p:nvPr>
            <p:ph type="title"/>
          </p:nvPr>
        </p:nvSpPr>
        <p:spPr/>
        <p:txBody>
          <a:bodyPr/>
          <a:lstStyle/>
          <a:p>
            <a:r>
              <a:rPr lang="en-GB" dirty="0">
                <a:solidFill>
                  <a:schemeClr val="accent6">
                    <a:lumMod val="75000"/>
                  </a:schemeClr>
                </a:solidFill>
              </a:rPr>
              <a:t>Further Information </a:t>
            </a:r>
          </a:p>
        </p:txBody>
      </p:sp>
      <p:sp>
        <p:nvSpPr>
          <p:cNvPr id="3" name="Content Placeholder 2">
            <a:extLst>
              <a:ext uri="{FF2B5EF4-FFF2-40B4-BE49-F238E27FC236}">
                <a16:creationId xmlns:a16="http://schemas.microsoft.com/office/drawing/2014/main" id="{B495805A-079D-0145-9F69-E79CDD255F10}"/>
              </a:ext>
            </a:extLst>
          </p:cNvPr>
          <p:cNvSpPr>
            <a:spLocks noGrp="1"/>
          </p:cNvSpPr>
          <p:nvPr>
            <p:ph idx="1"/>
          </p:nvPr>
        </p:nvSpPr>
        <p:spPr/>
        <p:txBody>
          <a:bodyPr>
            <a:normAutofit/>
          </a:bodyPr>
          <a:lstStyle/>
          <a:p>
            <a:pPr marL="0" indent="0">
              <a:buNone/>
            </a:pPr>
            <a:r>
              <a:rPr lang="en-GB" sz="2400" dirty="0">
                <a:solidFill>
                  <a:srgbClr val="005EB8"/>
                </a:solidFill>
                <a:hlinkClick r:id="rId2">
                  <a:extLst>
                    <a:ext uri="{A12FA001-AC4F-418D-AE19-62706E023703}">
                      <ahyp:hlinkClr xmlns:ahyp="http://schemas.microsoft.com/office/drawing/2018/hyperlinkcolor" val="tx"/>
                    </a:ext>
                  </a:extLst>
                </a:hlinkClick>
              </a:rPr>
              <a:t>Care &amp; Support - Cransley Hospice Trust</a:t>
            </a:r>
            <a:endParaRPr lang="en-GB" sz="2400" dirty="0">
              <a:solidFill>
                <a:srgbClr val="005EB8"/>
              </a:solidFill>
            </a:endParaRPr>
          </a:p>
          <a:p>
            <a:pPr marL="0" indent="0">
              <a:buNone/>
            </a:pPr>
            <a:endParaRPr lang="en-GB" sz="2400" dirty="0">
              <a:solidFill>
                <a:srgbClr val="005EB8"/>
              </a:solidFill>
            </a:endParaRPr>
          </a:p>
          <a:p>
            <a:pPr marL="0" indent="0">
              <a:buNone/>
            </a:pPr>
            <a:r>
              <a:rPr lang="en-GB" sz="2400" dirty="0">
                <a:hlinkClick r:id="rId3"/>
              </a:rPr>
              <a:t>How we can help you - Cynthia Spencer Hospice | Northampton</a:t>
            </a:r>
            <a:endParaRPr lang="en-GB" sz="2400" dirty="0"/>
          </a:p>
          <a:p>
            <a:pPr marL="0" indent="0">
              <a:buNone/>
            </a:pPr>
            <a:endParaRPr lang="en-GB" sz="2400" dirty="0"/>
          </a:p>
          <a:p>
            <a:pPr marL="0" indent="0">
              <a:buNone/>
            </a:pPr>
            <a:r>
              <a:rPr lang="en-GB" sz="2400" dirty="0">
                <a:hlinkClick r:id="rId4"/>
              </a:rPr>
              <a:t>NHS England » Ambitions for palliative and end of life care</a:t>
            </a:r>
            <a:endParaRPr lang="en-GB" sz="2400" dirty="0"/>
          </a:p>
          <a:p>
            <a:endParaRPr lang="en-GB" sz="2400" dirty="0"/>
          </a:p>
          <a:p>
            <a:pPr marL="0" indent="0">
              <a:buNone/>
            </a:pPr>
            <a:r>
              <a:rPr lang="en-GB" sz="2400" dirty="0">
                <a:hlinkClick r:id="rId5"/>
              </a:rPr>
              <a:t>ICN All-Age Palliative and End of Life Care Strategy 2023-2026 (icnorthamptonshire.org.uk)</a:t>
            </a:r>
            <a:endParaRPr lang="en-GB" sz="2400" dirty="0"/>
          </a:p>
          <a:p>
            <a:endParaRPr lang="en-GB" dirty="0"/>
          </a:p>
          <a:p>
            <a:pPr marL="0" indent="0">
              <a:buNone/>
            </a:pPr>
            <a:r>
              <a:rPr lang="en-GB" sz="2400" dirty="0"/>
              <a:t>NCR </a:t>
            </a:r>
            <a:r>
              <a:rPr lang="en-GB" sz="2400"/>
              <a:t>User Guide Video </a:t>
            </a:r>
            <a:r>
              <a:rPr lang="en-GB" sz="2400" dirty="0">
                <a:hlinkClick r:id="rId6"/>
              </a:rPr>
              <a:t>https://youtu.be/iF7Bq7p1CuU?si=CdUUSMgiMl6OI6b5</a:t>
            </a:r>
            <a:r>
              <a:rPr lang="en-GB" sz="2400" dirty="0"/>
              <a:t> </a:t>
            </a:r>
          </a:p>
        </p:txBody>
      </p:sp>
    </p:spTree>
    <p:extLst>
      <p:ext uri="{BB962C8B-B14F-4D97-AF65-F5344CB8AC3E}">
        <p14:creationId xmlns:p14="http://schemas.microsoft.com/office/powerpoint/2010/main" val="23843913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E4AC7-5A85-AAC3-96CE-A7807646D6DF}"/>
              </a:ext>
            </a:extLst>
          </p:cNvPr>
          <p:cNvSpPr>
            <a:spLocks noGrp="1"/>
          </p:cNvSpPr>
          <p:nvPr>
            <p:ph type="title"/>
          </p:nvPr>
        </p:nvSpPr>
        <p:spPr/>
        <p:txBody>
          <a:bodyPr/>
          <a:lstStyle/>
          <a:p>
            <a:r>
              <a:rPr lang="en-GB" dirty="0">
                <a:solidFill>
                  <a:schemeClr val="accent6">
                    <a:lumMod val="75000"/>
                  </a:schemeClr>
                </a:solidFill>
              </a:rPr>
              <a:t>ReSPECT Resources</a:t>
            </a:r>
          </a:p>
        </p:txBody>
      </p:sp>
      <p:sp>
        <p:nvSpPr>
          <p:cNvPr id="3" name="Content Placeholder 2">
            <a:extLst>
              <a:ext uri="{FF2B5EF4-FFF2-40B4-BE49-F238E27FC236}">
                <a16:creationId xmlns:a16="http://schemas.microsoft.com/office/drawing/2014/main" id="{BFA9E1BA-53DC-E8B3-FE1F-0083C25AACCB}"/>
              </a:ext>
            </a:extLst>
          </p:cNvPr>
          <p:cNvSpPr>
            <a:spLocks noGrp="1"/>
          </p:cNvSpPr>
          <p:nvPr>
            <p:ph idx="1"/>
          </p:nvPr>
        </p:nvSpPr>
        <p:spPr/>
        <p:txBody>
          <a:bodyPr/>
          <a:lstStyle/>
          <a:p>
            <a:r>
              <a:rPr lang="en-GB" dirty="0">
                <a:hlinkClick r:id="" action="ppaction://noaction"/>
              </a:rPr>
              <a:t>Joe’s ReSPECT journey – a ReSPECT explainer for people and their families – YouTube</a:t>
            </a:r>
            <a:endParaRPr lang="en-GB" dirty="0"/>
          </a:p>
          <a:p>
            <a:endParaRPr lang="en-GB" dirty="0"/>
          </a:p>
          <a:p>
            <a:r>
              <a:rPr lang="en-GB" dirty="0">
                <a:hlinkClick r:id="rId2"/>
              </a:rPr>
              <a:t>ReSPECT | Resuscitation Council UK</a:t>
            </a:r>
            <a:endParaRPr lang="en-GB" dirty="0"/>
          </a:p>
          <a:p>
            <a:endParaRPr lang="en-GB" dirty="0"/>
          </a:p>
          <a:p>
            <a:r>
              <a:rPr lang="en-GB" dirty="0">
                <a:latin typeface="Arial" panose="020B0604020202020204" pitchFamily="34" charset="0"/>
                <a:cs typeface="Arial" panose="020B0604020202020204" pitchFamily="34" charset="0"/>
              </a:rPr>
              <a:t>National FAQs: </a:t>
            </a:r>
            <a:r>
              <a:rPr lang="en-GB" dirty="0">
                <a:latin typeface="Arial" panose="020B0604020202020204" pitchFamily="34" charset="0"/>
                <a:cs typeface="Arial" panose="020B0604020202020204" pitchFamily="34" charset="0"/>
                <a:hlinkClick r:id="rId3"/>
              </a:rPr>
              <a:t>ReSPECT: Frequently asked questions for adopters | Resuscitation Council UK</a:t>
            </a:r>
            <a:endParaRPr lang="en-GB" dirty="0">
              <a:latin typeface="Arial" panose="020B06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811810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E870F0-9469-FCD5-23B1-66CD556AAD9F}"/>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B14DF164-4716-AD84-7A74-D6F8CAB4DF96}"/>
              </a:ext>
            </a:extLst>
          </p:cNvPr>
          <p:cNvSpPr txBox="1"/>
          <p:nvPr/>
        </p:nvSpPr>
        <p:spPr>
          <a:xfrm>
            <a:off x="191021" y="179249"/>
            <a:ext cx="10470695" cy="1508105"/>
          </a:xfrm>
          <a:prstGeom prst="rect">
            <a:avLst/>
          </a:prstGeom>
          <a:noFill/>
        </p:spPr>
        <p:txBody>
          <a:bodyPr wrap="square" lIns="91440" tIns="45720" rIns="91440" bIns="45720" rtlCol="0" anchor="t">
            <a:spAutoFit/>
          </a:bodyPr>
          <a:lstStyle/>
          <a:p>
            <a:r>
              <a:rPr lang="en-GB" sz="2800" b="1" dirty="0">
                <a:solidFill>
                  <a:schemeClr val="accent6">
                    <a:lumMod val="50000"/>
                  </a:schemeClr>
                </a:solidFill>
                <a:latin typeface="Arial" panose="020B0604020202020204" pitchFamily="34" charset="0"/>
                <a:cs typeface="Arial" panose="020B0604020202020204" pitchFamily="34" charset="0"/>
              </a:rPr>
              <a:t>Northamptonshire Care Record (NCR)</a:t>
            </a:r>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p>
        </p:txBody>
      </p:sp>
      <p:sp>
        <p:nvSpPr>
          <p:cNvPr id="3" name="TextBox 2">
            <a:extLst>
              <a:ext uri="{FF2B5EF4-FFF2-40B4-BE49-F238E27FC236}">
                <a16:creationId xmlns:a16="http://schemas.microsoft.com/office/drawing/2014/main" id="{5CDAFB66-10FB-9462-6C09-927960DB4A95}"/>
              </a:ext>
            </a:extLst>
          </p:cNvPr>
          <p:cNvSpPr txBox="1"/>
          <p:nvPr/>
        </p:nvSpPr>
        <p:spPr>
          <a:xfrm>
            <a:off x="511326" y="1014476"/>
            <a:ext cx="10825268" cy="5601533"/>
          </a:xfrm>
          <a:prstGeom prst="rect">
            <a:avLst/>
          </a:prstGeom>
          <a:noFill/>
        </p:spPr>
        <p:txBody>
          <a:bodyPr wrap="square">
            <a:spAutoFit/>
          </a:bodyPr>
          <a:lstStyle/>
          <a:p>
            <a:r>
              <a:rPr lang="en-GB" sz="2000" dirty="0">
                <a:latin typeface="Arial" panose="020B0604020202020204" pitchFamily="34" charset="0"/>
                <a:cs typeface="Arial" panose="020B0604020202020204" pitchFamily="34" charset="0"/>
              </a:rPr>
              <a:t>Launched in 2023 </a:t>
            </a:r>
          </a:p>
          <a:p>
            <a:endParaRPr lang="en-GB"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D</a:t>
            </a:r>
            <a:r>
              <a:rPr lang="en-GB" sz="2000" b="0" i="0" dirty="0">
                <a:effectLst/>
                <a:latin typeface="Arial" panose="020B0604020202020204" pitchFamily="34" charset="0"/>
                <a:cs typeface="Arial" panose="020B0604020202020204" pitchFamily="34" charset="0"/>
              </a:rPr>
              <a:t>igitally connects over 829,000 patient records</a:t>
            </a:r>
          </a:p>
          <a:p>
            <a:endParaRPr lang="en-GB"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Allows providers of health and care services in Northamptonshire to instantly access patient information held by other health and care organisations for the purpose of </a:t>
            </a:r>
            <a:r>
              <a:rPr lang="en-GB" sz="2000" b="1" dirty="0">
                <a:latin typeface="Arial" panose="020B0604020202020204" pitchFamily="34" charset="0"/>
                <a:cs typeface="Arial" panose="020B0604020202020204" pitchFamily="34" charset="0"/>
              </a:rPr>
              <a:t>direct care</a:t>
            </a:r>
            <a:r>
              <a:rPr lang="en-GB" sz="2000" dirty="0">
                <a:latin typeface="Arial" panose="020B0604020202020204" pitchFamily="34" charset="0"/>
                <a:cs typeface="Arial" panose="020B0604020202020204" pitchFamily="34" charset="0"/>
              </a:rPr>
              <a:t>.</a:t>
            </a:r>
          </a:p>
          <a:p>
            <a:endParaRPr lang="en-GB"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Access via:</a:t>
            </a:r>
          </a:p>
          <a:p>
            <a:r>
              <a:rPr lang="en-GB" sz="2000" dirty="0">
                <a:highlight>
                  <a:srgbClr val="00FFFF"/>
                </a:highlight>
                <a:latin typeface="Arial" panose="020B0604020202020204" pitchFamily="34" charset="0"/>
                <a:cs typeface="Arial" panose="020B0604020202020204" pitchFamily="34" charset="0"/>
              </a:rPr>
              <a:t>Systm One users (blue button)</a:t>
            </a:r>
          </a:p>
          <a:p>
            <a:r>
              <a:rPr lang="en-GB" sz="2000" dirty="0">
                <a:highlight>
                  <a:srgbClr val="00FFFF"/>
                </a:highlight>
                <a:latin typeface="Arial" panose="020B0604020202020204" pitchFamily="34" charset="0"/>
                <a:cs typeface="Arial" panose="020B0604020202020204" pitchFamily="34" charset="0"/>
              </a:rPr>
              <a:t>EMIS users (</a:t>
            </a:r>
            <a:r>
              <a:rPr lang="en-GB" sz="2000" dirty="0" err="1">
                <a:highlight>
                  <a:srgbClr val="00FFFF"/>
                </a:highlight>
                <a:latin typeface="Arial" panose="020B0604020202020204" pitchFamily="34" charset="0"/>
                <a:cs typeface="Arial" panose="020B0604020202020204" pitchFamily="34" charset="0"/>
              </a:rPr>
              <a:t>Graphnet</a:t>
            </a:r>
            <a:r>
              <a:rPr lang="en-GB" sz="2000" dirty="0">
                <a:highlight>
                  <a:srgbClr val="00FFFF"/>
                </a:highlight>
                <a:latin typeface="Arial" panose="020B0604020202020204" pitchFamily="34" charset="0"/>
                <a:cs typeface="Arial" panose="020B0604020202020204" pitchFamily="34" charset="0"/>
              </a:rPr>
              <a:t> Portal, left hand menu) </a:t>
            </a:r>
          </a:p>
          <a:p>
            <a:r>
              <a:rPr lang="en-GB" sz="2000" dirty="0">
                <a:latin typeface="Arial" panose="020B0604020202020204" pitchFamily="34" charset="0"/>
                <a:cs typeface="Arial" panose="020B0604020202020204" pitchFamily="34" charset="0"/>
              </a:rPr>
              <a:t>Careflow at KGH (direct record link)</a:t>
            </a:r>
          </a:p>
          <a:p>
            <a:r>
              <a:rPr lang="en-GB" sz="2000" dirty="0">
                <a:latin typeface="Arial" panose="020B0604020202020204" pitchFamily="34" charset="0"/>
                <a:cs typeface="Arial" panose="020B0604020202020204" pitchFamily="34" charset="0"/>
              </a:rPr>
              <a:t>Web link via clinical systems on The Street at NGH (future plan to link into Nervecentre)</a:t>
            </a:r>
          </a:p>
          <a:p>
            <a:endParaRPr lang="en-GB"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External agencies have a web portal via URL (Uniform Resource Locator)</a:t>
            </a:r>
          </a:p>
          <a:p>
            <a:endParaRPr lang="en-GB" sz="2000" dirty="0">
              <a:latin typeface="Arial" panose="020B0604020202020204" pitchFamily="34" charset="0"/>
              <a:cs typeface="Arial" panose="020B0604020202020204" pitchFamily="34" charset="0"/>
            </a:endParaRPr>
          </a:p>
          <a:p>
            <a:r>
              <a:rPr lang="en-GB" sz="2000" dirty="0">
                <a:solidFill>
                  <a:srgbClr val="005EB8"/>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Northamptonshire Care Record | Integrated Care </a:t>
            </a:r>
            <a:r>
              <a:rPr lang="en-GB" sz="2000" dirty="0">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Northamptonshire</a:t>
            </a:r>
            <a:r>
              <a:rPr lang="en-GB" sz="2000" dirty="0">
                <a:latin typeface="Arial" panose="020B0604020202020204" pitchFamily="34" charset="0"/>
                <a:cs typeface="Arial" panose="020B0604020202020204" pitchFamily="34" charset="0"/>
              </a:rPr>
              <a:t> (includes both patient and professional information inc. easy read)</a:t>
            </a:r>
          </a:p>
          <a:p>
            <a:endParaRPr lang="en-GB" dirty="0"/>
          </a:p>
        </p:txBody>
      </p:sp>
    </p:spTree>
    <p:extLst>
      <p:ext uri="{BB962C8B-B14F-4D97-AF65-F5344CB8AC3E}">
        <p14:creationId xmlns:p14="http://schemas.microsoft.com/office/powerpoint/2010/main" val="582330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851D5-63D0-9971-E231-D0EF2A50DFEB}"/>
              </a:ext>
            </a:extLst>
          </p:cNvPr>
          <p:cNvSpPr>
            <a:spLocks noGrp="1"/>
          </p:cNvSpPr>
          <p:nvPr>
            <p:ph type="title"/>
          </p:nvPr>
        </p:nvSpPr>
        <p:spPr/>
        <p:txBody>
          <a:bodyPr>
            <a:normAutofit fontScale="90000"/>
          </a:bodyPr>
          <a:lstStyle/>
          <a:p>
            <a:r>
              <a:rPr lang="en-GB" dirty="0">
                <a:solidFill>
                  <a:schemeClr val="accent6">
                    <a:lumMod val="50000"/>
                  </a:schemeClr>
                </a:solidFill>
                <a:latin typeface="Arial" panose="020B0604020202020204" pitchFamily="34" charset="0"/>
                <a:cs typeface="Arial" panose="020B0604020202020204" pitchFamily="34" charset="0"/>
              </a:rPr>
              <a:t>Northamptonshire Care Record (NCR) Access</a:t>
            </a:r>
            <a:br>
              <a:rPr lang="en-GB" dirty="0">
                <a:latin typeface="Arial" panose="020B0604020202020204" pitchFamily="34" charset="0"/>
                <a:cs typeface="Arial" panose="020B0604020202020204" pitchFamily="34" charset="0"/>
              </a:rPr>
            </a:br>
            <a:endParaRPr lang="en-GB" dirty="0"/>
          </a:p>
        </p:txBody>
      </p:sp>
      <p:sp>
        <p:nvSpPr>
          <p:cNvPr id="3" name="Content Placeholder 2">
            <a:extLst>
              <a:ext uri="{FF2B5EF4-FFF2-40B4-BE49-F238E27FC236}">
                <a16:creationId xmlns:a16="http://schemas.microsoft.com/office/drawing/2014/main" id="{6C824D81-8F2F-CAD6-5F5D-43EAA677FA7E}"/>
              </a:ext>
            </a:extLst>
          </p:cNvPr>
          <p:cNvSpPr>
            <a:spLocks noGrp="1"/>
          </p:cNvSpPr>
          <p:nvPr>
            <p:ph idx="1"/>
          </p:nvPr>
        </p:nvSpPr>
        <p:spPr>
          <a:xfrm>
            <a:off x="340127" y="869673"/>
            <a:ext cx="11520000" cy="5550240"/>
          </a:xfrm>
        </p:spPr>
        <p:txBody>
          <a:bodyPr>
            <a:normAutofit fontScale="55000" lnSpcReduction="20000"/>
          </a:bodyPr>
          <a:lstStyle/>
          <a:p>
            <a:endParaRPr lang="en-GB"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UHN</a:t>
            </a:r>
          </a:p>
          <a:p>
            <a:r>
              <a:rPr lang="en-GB" b="1" dirty="0">
                <a:latin typeface="Arial" panose="020B0604020202020204" pitchFamily="34" charset="0"/>
                <a:cs typeface="Arial" panose="020B0604020202020204" pitchFamily="34" charset="0"/>
              </a:rPr>
              <a:t>NHFT</a:t>
            </a:r>
          </a:p>
          <a:p>
            <a:r>
              <a:rPr lang="en-GB" b="1" dirty="0">
                <a:latin typeface="Arial" panose="020B0604020202020204" pitchFamily="34" charset="0"/>
                <a:cs typeface="Arial" panose="020B0604020202020204" pitchFamily="34" charset="0"/>
              </a:rPr>
              <a:t>Lakelands Hospice </a:t>
            </a:r>
          </a:p>
          <a:p>
            <a:r>
              <a:rPr lang="en-GB" b="1" dirty="0">
                <a:latin typeface="Arial" panose="020B0604020202020204" pitchFamily="34" charset="0"/>
                <a:cs typeface="Arial" panose="020B0604020202020204" pitchFamily="34" charset="0"/>
              </a:rPr>
              <a:t>Marie Curie</a:t>
            </a:r>
          </a:p>
          <a:p>
            <a:r>
              <a:rPr lang="en-GB" b="1" dirty="0">
                <a:latin typeface="Arial" panose="020B0604020202020204" pitchFamily="34" charset="0"/>
                <a:cs typeface="Arial" panose="020B0604020202020204" pitchFamily="34" charset="0"/>
              </a:rPr>
              <a:t>DHU (Derbyshire Health United) Corby urgent care</a:t>
            </a:r>
          </a:p>
          <a:p>
            <a:r>
              <a:rPr lang="en-GB" b="1" dirty="0">
                <a:latin typeface="Arial" panose="020B0604020202020204" pitchFamily="34" charset="0"/>
                <a:cs typeface="Arial" panose="020B0604020202020204" pitchFamily="34" charset="0"/>
              </a:rPr>
              <a:t>DHU OOH and 111</a:t>
            </a:r>
          </a:p>
          <a:p>
            <a:r>
              <a:rPr lang="en-GB" b="1" dirty="0">
                <a:latin typeface="Arial" panose="020B0604020202020204" pitchFamily="34" charset="0"/>
                <a:cs typeface="Arial" panose="020B0604020202020204" pitchFamily="34" charset="0"/>
              </a:rPr>
              <a:t>DHU Palliative Care Urgent Response Service </a:t>
            </a:r>
          </a:p>
          <a:p>
            <a:r>
              <a:rPr lang="en-GB" b="1" dirty="0">
                <a:latin typeface="Arial" panose="020B0604020202020204" pitchFamily="34" charset="0"/>
                <a:cs typeface="Arial" panose="020B0604020202020204" pitchFamily="34" charset="0"/>
              </a:rPr>
              <a:t>Hope Centre, Northampton</a:t>
            </a:r>
          </a:p>
          <a:p>
            <a:r>
              <a:rPr lang="en-GB" b="1" dirty="0">
                <a:latin typeface="Arial" panose="020B0604020202020204" pitchFamily="34" charset="0"/>
                <a:cs typeface="Arial" panose="020B0604020202020204" pitchFamily="34" charset="0"/>
              </a:rPr>
              <a:t>Continuing Healthcare </a:t>
            </a:r>
          </a:p>
          <a:p>
            <a:r>
              <a:rPr lang="en-GB" b="1" dirty="0">
                <a:latin typeface="Arial" panose="020B0604020202020204" pitchFamily="34" charset="0"/>
                <a:cs typeface="Arial" panose="020B0604020202020204" pitchFamily="34" charset="0"/>
              </a:rPr>
              <a:t>Some Primary Care Network hubs </a:t>
            </a:r>
          </a:p>
          <a:p>
            <a:r>
              <a:rPr lang="en-GB" b="1" dirty="0">
                <a:latin typeface="Arial" panose="020B0604020202020204" pitchFamily="34" charset="0"/>
                <a:cs typeface="Arial" panose="020B0604020202020204" pitchFamily="34" charset="0"/>
              </a:rPr>
              <a:t>West Northants Council (social care data)</a:t>
            </a:r>
          </a:p>
          <a:p>
            <a:r>
              <a:rPr lang="en-GB" b="1" dirty="0">
                <a:latin typeface="Arial" panose="020B0604020202020204" pitchFamily="34" charset="0"/>
                <a:cs typeface="Arial" panose="020B0604020202020204" pitchFamily="34" charset="0"/>
              </a:rPr>
              <a:t>North Northants Council (social care data)</a:t>
            </a:r>
          </a:p>
          <a:p>
            <a:r>
              <a:rPr lang="en-GB" b="1" dirty="0">
                <a:latin typeface="Arial" panose="020B0604020202020204" pitchFamily="34" charset="0"/>
                <a:cs typeface="Arial" panose="020B0604020202020204" pitchFamily="34" charset="0"/>
              </a:rPr>
              <a:t>Community pharmacies (small number – pilot)</a:t>
            </a:r>
          </a:p>
          <a:p>
            <a:pPr marL="0" indent="0">
              <a:buNone/>
            </a:pPr>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Rainbows Hospice –awaiting governance sign off  </a:t>
            </a:r>
          </a:p>
          <a:p>
            <a:r>
              <a:rPr lang="en-GB" dirty="0">
                <a:latin typeface="Arial" panose="020B0604020202020204" pitchFamily="34" charset="0"/>
                <a:cs typeface="Arial" panose="020B0604020202020204" pitchFamily="34" charset="0"/>
              </a:rPr>
              <a:t>Northamptonshire Carers – Breathing Space – awaiting governance sign off </a:t>
            </a:r>
          </a:p>
          <a:p>
            <a:r>
              <a:rPr lang="en-GB" dirty="0">
                <a:latin typeface="Arial" panose="020B0604020202020204" pitchFamily="34" charset="0"/>
                <a:cs typeface="Arial" panose="020B0604020202020204" pitchFamily="34" charset="0"/>
              </a:rPr>
              <a:t>Oxford University Hospitals Trust – South Northants Community Palliative Care Team – nearing testing phase </a:t>
            </a:r>
          </a:p>
          <a:p>
            <a:endParaRPr lang="en-GB" dirty="0"/>
          </a:p>
        </p:txBody>
      </p:sp>
    </p:spTree>
    <p:extLst>
      <p:ext uri="{BB962C8B-B14F-4D97-AF65-F5344CB8AC3E}">
        <p14:creationId xmlns:p14="http://schemas.microsoft.com/office/powerpoint/2010/main" val="35521763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80239-1925-DF1A-E174-4535FEFE7425}"/>
              </a:ext>
            </a:extLst>
          </p:cNvPr>
          <p:cNvSpPr>
            <a:spLocks noGrp="1"/>
          </p:cNvSpPr>
          <p:nvPr>
            <p:ph type="title"/>
          </p:nvPr>
        </p:nvSpPr>
        <p:spPr/>
        <p:txBody>
          <a:bodyPr/>
          <a:lstStyle/>
          <a:p>
            <a:r>
              <a:rPr lang="en-GB" dirty="0">
                <a:solidFill>
                  <a:schemeClr val="accent6">
                    <a:lumMod val="75000"/>
                  </a:schemeClr>
                </a:solidFill>
              </a:rPr>
              <a:t>ReSPECT- Key points </a:t>
            </a:r>
          </a:p>
        </p:txBody>
      </p:sp>
      <p:sp>
        <p:nvSpPr>
          <p:cNvPr id="3" name="Content Placeholder 2">
            <a:extLst>
              <a:ext uri="{FF2B5EF4-FFF2-40B4-BE49-F238E27FC236}">
                <a16:creationId xmlns:a16="http://schemas.microsoft.com/office/drawing/2014/main" id="{983DB79C-EE11-747E-5AC3-CA8ED571F226}"/>
              </a:ext>
            </a:extLst>
          </p:cNvPr>
          <p:cNvSpPr>
            <a:spLocks noGrp="1"/>
          </p:cNvSpPr>
          <p:nvPr>
            <p:ph idx="1"/>
          </p:nvPr>
        </p:nvSpPr>
        <p:spPr/>
        <p:txBody>
          <a:bodyPr>
            <a:normAutofit fontScale="92500" lnSpcReduction="20000"/>
          </a:bodyPr>
          <a:lstStyle/>
          <a:p>
            <a:r>
              <a:rPr lang="en-GB" dirty="0"/>
              <a:t>ReSPECT plans must be completed and stored digitally via Northamptonshire Care Record (NCR). This way all system partners can view the plan in real time, ensuring the most up to date version is considered.  </a:t>
            </a:r>
          </a:p>
          <a:p>
            <a:endParaRPr lang="en-GB" dirty="0"/>
          </a:p>
          <a:p>
            <a:r>
              <a:rPr lang="en-GB" dirty="0"/>
              <a:t>A ReSPECT plan should be coded in the local system and the document completed in the NCR.  </a:t>
            </a:r>
          </a:p>
          <a:p>
            <a:endParaRPr lang="en-GB" dirty="0"/>
          </a:p>
          <a:p>
            <a:r>
              <a:rPr lang="en-GB" dirty="0"/>
              <a:t>The plan should be printed to ensure the person has a copy. The plan does not need to be printed in colour -  black and white printing is acceptable. </a:t>
            </a:r>
          </a:p>
          <a:p>
            <a:endParaRPr lang="en-GB" dirty="0"/>
          </a:p>
          <a:p>
            <a:r>
              <a:rPr lang="en-GB" dirty="0"/>
              <a:t>There is a print button at the top right had corner of the plan. The plan will print onto two pages. </a:t>
            </a:r>
          </a:p>
          <a:p>
            <a:endParaRPr lang="en-GB" b="1" dirty="0"/>
          </a:p>
          <a:p>
            <a:endParaRPr lang="en-GB" dirty="0"/>
          </a:p>
          <a:p>
            <a:endParaRPr lang="en-GB" dirty="0"/>
          </a:p>
        </p:txBody>
      </p:sp>
    </p:spTree>
    <p:extLst>
      <p:ext uri="{BB962C8B-B14F-4D97-AF65-F5344CB8AC3E}">
        <p14:creationId xmlns:p14="http://schemas.microsoft.com/office/powerpoint/2010/main" val="33062755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1F66F-08AA-D36B-EC7B-589E6180BB00}"/>
              </a:ext>
            </a:extLst>
          </p:cNvPr>
          <p:cNvSpPr>
            <a:spLocks noGrp="1"/>
          </p:cNvSpPr>
          <p:nvPr>
            <p:ph type="title"/>
          </p:nvPr>
        </p:nvSpPr>
        <p:spPr>
          <a:xfrm>
            <a:off x="344976" y="221673"/>
            <a:ext cx="10262064" cy="648000"/>
          </a:xfrm>
        </p:spPr>
        <p:txBody>
          <a:bodyPr>
            <a:normAutofit/>
          </a:bodyPr>
          <a:lstStyle/>
          <a:p>
            <a:r>
              <a:rPr lang="en-GB" dirty="0">
                <a:solidFill>
                  <a:schemeClr val="accent6">
                    <a:lumMod val="75000"/>
                  </a:schemeClr>
                </a:solidFill>
              </a:rPr>
              <a:t>If a person does not consent to information sharing </a:t>
            </a:r>
          </a:p>
        </p:txBody>
      </p:sp>
      <p:sp>
        <p:nvSpPr>
          <p:cNvPr id="3" name="Content Placeholder 2">
            <a:extLst>
              <a:ext uri="{FF2B5EF4-FFF2-40B4-BE49-F238E27FC236}">
                <a16:creationId xmlns:a16="http://schemas.microsoft.com/office/drawing/2014/main" id="{2F38A0F8-D160-607C-2CE6-057904CF644C}"/>
              </a:ext>
            </a:extLst>
          </p:cNvPr>
          <p:cNvSpPr>
            <a:spLocks noGrp="1"/>
          </p:cNvSpPr>
          <p:nvPr>
            <p:ph idx="1"/>
          </p:nvPr>
        </p:nvSpPr>
        <p:spPr>
          <a:xfrm>
            <a:off x="340127" y="1036320"/>
            <a:ext cx="11520000" cy="5383593"/>
          </a:xfrm>
        </p:spPr>
        <p:txBody>
          <a:bodyPr>
            <a:normAutofit fontScale="85000" lnSpcReduction="10000"/>
          </a:bodyPr>
          <a:lstStyle/>
          <a:p>
            <a:r>
              <a:rPr lang="en-GB" dirty="0"/>
              <a:t>Where patients have not consented to share information (and as such an entry cannot be made on the NCR), a paper copy of a ReSPECT plan should be issued and where possible uploaded to a local system and the GP be made aware. The patient should be encouraged to share with all health care professionals they have contact with that they have a ReSPECT plan and keep a printed copy. If a person has not consented to their record being shared, this may be a genuine request, and as such would be appropriately upheld. </a:t>
            </a:r>
          </a:p>
          <a:p>
            <a:r>
              <a:rPr lang="en-GB" dirty="0"/>
              <a:t>In some cases, a person may be unaware of dissenting to share their information or may have changed their mind. In these cases, if the person wishes to consent to sharing their information, then this request needs to be made by the person directly to their GP surgery. The GP would need to agree to this change prior to the surgery making the change.</a:t>
            </a:r>
          </a:p>
          <a:p>
            <a:r>
              <a:rPr lang="en-GB" dirty="0"/>
              <a:t>Once any amendment is made to consent on the local GP system, this change will pull through to the NCR overnight and where consent has been given allow access to an NCR record for that person. </a:t>
            </a:r>
          </a:p>
          <a:p>
            <a:pPr lvl="1"/>
            <a:endParaRPr lang="en-GB" sz="2000" dirty="0"/>
          </a:p>
          <a:p>
            <a:endParaRPr lang="en-GB" dirty="0"/>
          </a:p>
          <a:p>
            <a:endParaRPr lang="en-GB" dirty="0"/>
          </a:p>
          <a:p>
            <a:endParaRPr lang="en-GB" dirty="0"/>
          </a:p>
        </p:txBody>
      </p:sp>
    </p:spTree>
    <p:extLst>
      <p:ext uri="{BB962C8B-B14F-4D97-AF65-F5344CB8AC3E}">
        <p14:creationId xmlns:p14="http://schemas.microsoft.com/office/powerpoint/2010/main" val="37982676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255D1-F1C3-F655-B12E-DD22DCCC3D40}"/>
              </a:ext>
            </a:extLst>
          </p:cNvPr>
          <p:cNvSpPr>
            <a:spLocks noGrp="1"/>
          </p:cNvSpPr>
          <p:nvPr>
            <p:ph type="title"/>
          </p:nvPr>
        </p:nvSpPr>
        <p:spPr/>
        <p:txBody>
          <a:bodyPr/>
          <a:lstStyle/>
          <a:p>
            <a:r>
              <a:rPr lang="en-GB" dirty="0">
                <a:solidFill>
                  <a:schemeClr val="accent6">
                    <a:lumMod val="75000"/>
                  </a:schemeClr>
                </a:solidFill>
              </a:rPr>
              <a:t>Hints and Tips </a:t>
            </a:r>
          </a:p>
        </p:txBody>
      </p:sp>
      <p:sp>
        <p:nvSpPr>
          <p:cNvPr id="3" name="Content Placeholder 2">
            <a:extLst>
              <a:ext uri="{FF2B5EF4-FFF2-40B4-BE49-F238E27FC236}">
                <a16:creationId xmlns:a16="http://schemas.microsoft.com/office/drawing/2014/main" id="{E559A320-1730-A55D-A47A-CA9D1B8114CD}"/>
              </a:ext>
            </a:extLst>
          </p:cNvPr>
          <p:cNvSpPr>
            <a:spLocks noGrp="1"/>
          </p:cNvSpPr>
          <p:nvPr>
            <p:ph idx="1"/>
          </p:nvPr>
        </p:nvSpPr>
        <p:spPr/>
        <p:txBody>
          <a:bodyPr>
            <a:normAutofit fontScale="70000" lnSpcReduction="20000"/>
          </a:bodyPr>
          <a:lstStyle/>
          <a:p>
            <a:r>
              <a:rPr lang="en-GB" dirty="0"/>
              <a:t>Use the person’s own words where appropriate</a:t>
            </a:r>
          </a:p>
          <a:p>
            <a:endParaRPr lang="en-GB" dirty="0"/>
          </a:p>
          <a:p>
            <a:r>
              <a:rPr lang="en-GB" dirty="0"/>
              <a:t>You can copy and paste form the local record </a:t>
            </a:r>
          </a:p>
          <a:p>
            <a:endParaRPr lang="en-GB" dirty="0"/>
          </a:p>
          <a:p>
            <a:r>
              <a:rPr lang="en-GB" dirty="0"/>
              <a:t>Be aware the plan will be considered in both acute and community settings</a:t>
            </a:r>
          </a:p>
          <a:p>
            <a:endParaRPr lang="en-GB" dirty="0"/>
          </a:p>
          <a:p>
            <a:r>
              <a:rPr lang="en-GB" dirty="0"/>
              <a:t>Clear listed points are helpful and clear to a reader in an urgent situation</a:t>
            </a:r>
          </a:p>
          <a:p>
            <a:endParaRPr lang="en-GB" dirty="0"/>
          </a:p>
          <a:p>
            <a:r>
              <a:rPr lang="en-GB" dirty="0">
                <a:solidFill>
                  <a:srgbClr val="0073BE"/>
                </a:solidFill>
                <a:latin typeface="Arial" panose="020B0604020202020204" pitchFamily="34" charset="0"/>
                <a:ea typeface="Arial" panose="020B0604020202020204" pitchFamily="34" charset="0"/>
                <a:cs typeface="Times New Roman" panose="02020603050405020304" pitchFamily="18" charset="0"/>
              </a:rPr>
              <a:t>The plan must be completed by an authorised clinician</a:t>
            </a:r>
            <a:endParaRPr lang="en-GB" kern="100" dirty="0">
              <a:solidFill>
                <a:srgbClr val="0073BE"/>
              </a:solidFill>
              <a:latin typeface="Calibri" panose="020F0502020204030204" pitchFamily="34" charset="0"/>
              <a:ea typeface="Calibri" panose="020F0502020204030204" pitchFamily="34" charset="0"/>
              <a:cs typeface="Times New Roman" panose="02020603050405020304" pitchFamily="18" charset="0"/>
            </a:endParaRPr>
          </a:p>
          <a:p>
            <a:endParaRPr lang="en-GB" dirty="0"/>
          </a:p>
          <a:p>
            <a:r>
              <a:rPr lang="en-GB" dirty="0"/>
              <a:t>What information would you like to know at 03:00? </a:t>
            </a:r>
          </a:p>
          <a:p>
            <a:endParaRPr lang="en-GB" dirty="0"/>
          </a:p>
          <a:p>
            <a:r>
              <a:rPr lang="en-GB" dirty="0"/>
              <a:t>The plan can be completed following one or more conversations</a:t>
            </a:r>
          </a:p>
          <a:p>
            <a:endParaRPr lang="en-GB" dirty="0"/>
          </a:p>
        </p:txBody>
      </p:sp>
    </p:spTree>
    <p:extLst>
      <p:ext uri="{BB962C8B-B14F-4D97-AF65-F5344CB8AC3E}">
        <p14:creationId xmlns:p14="http://schemas.microsoft.com/office/powerpoint/2010/main" val="4716735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1BB7E86-1B14-BADF-387C-D3B6F1EB687B}"/>
              </a:ext>
            </a:extLst>
          </p:cNvPr>
          <p:cNvSpPr>
            <a:spLocks noGrp="1"/>
          </p:cNvSpPr>
          <p:nvPr>
            <p:ph type="title"/>
          </p:nvPr>
        </p:nvSpPr>
        <p:spPr>
          <a:xfrm>
            <a:off x="344976" y="221673"/>
            <a:ext cx="9000000" cy="648000"/>
          </a:xfrm>
        </p:spPr>
        <p:txBody>
          <a:bodyPr anchor="ctr">
            <a:normAutofit/>
          </a:bodyPr>
          <a:lstStyle/>
          <a:p>
            <a:r>
              <a:rPr lang="en-US" sz="2700" dirty="0">
                <a:solidFill>
                  <a:schemeClr val="accent6">
                    <a:lumMod val="75000"/>
                  </a:schemeClr>
                </a:solidFill>
              </a:rPr>
              <a:t>ReSPECT plan creation Nov 2025 - February 2026</a:t>
            </a:r>
          </a:p>
        </p:txBody>
      </p:sp>
      <p:pic>
        <p:nvPicPr>
          <p:cNvPr id="5" name="Content Placeholder 4">
            <a:extLst>
              <a:ext uri="{FF2B5EF4-FFF2-40B4-BE49-F238E27FC236}">
                <a16:creationId xmlns:a16="http://schemas.microsoft.com/office/drawing/2014/main" id="{923C52D8-6E22-D172-C132-4FD7524D68B7}"/>
              </a:ext>
            </a:extLst>
          </p:cNvPr>
          <p:cNvPicPr>
            <a:picLocks noGrp="1" noChangeAspect="1"/>
          </p:cNvPicPr>
          <p:nvPr>
            <p:ph idx="1"/>
          </p:nvPr>
        </p:nvPicPr>
        <p:blipFill>
          <a:blip r:embed="rId2"/>
          <a:stretch>
            <a:fillRect/>
          </a:stretch>
        </p:blipFill>
        <p:spPr>
          <a:xfrm>
            <a:off x="344975" y="1348740"/>
            <a:ext cx="11515151" cy="4250373"/>
          </a:xfrm>
          <a:prstGeom prst="rect">
            <a:avLst/>
          </a:prstGeom>
          <a:noFill/>
        </p:spPr>
      </p:pic>
    </p:spTree>
    <p:extLst>
      <p:ext uri="{BB962C8B-B14F-4D97-AF65-F5344CB8AC3E}">
        <p14:creationId xmlns:p14="http://schemas.microsoft.com/office/powerpoint/2010/main" val="42131285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Man with solid fill">
            <a:extLst>
              <a:ext uri="{FF2B5EF4-FFF2-40B4-BE49-F238E27FC236}">
                <a16:creationId xmlns:a16="http://schemas.microsoft.com/office/drawing/2014/main" id="{758C4F72-B412-F409-C84B-27EB5143EB6E}"/>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4449839" y="9290938"/>
            <a:ext cx="914400" cy="914400"/>
          </a:xfrm>
        </p:spPr>
      </p:pic>
      <p:pic>
        <p:nvPicPr>
          <p:cNvPr id="1026" name="Picture 2" descr="ReSPECT | Resuscitation Council UK">
            <a:extLst>
              <a:ext uri="{FF2B5EF4-FFF2-40B4-BE49-F238E27FC236}">
                <a16:creationId xmlns:a16="http://schemas.microsoft.com/office/drawing/2014/main" id="{81998AB9-4C3F-E94B-DA8C-8C77A17998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8843" y="593808"/>
            <a:ext cx="2617109" cy="90813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0D7D4972-C255-EFA2-914A-B4421EA573A8}"/>
              </a:ext>
            </a:extLst>
          </p:cNvPr>
          <p:cNvSpPr/>
          <p:nvPr/>
        </p:nvSpPr>
        <p:spPr>
          <a:xfrm>
            <a:off x="6096000" y="593808"/>
            <a:ext cx="5436028" cy="2454442"/>
          </a:xfrm>
          <a:prstGeom prst="rect">
            <a:avLst/>
          </a:prstGeom>
          <a:solidFill>
            <a:schemeClr val="tx2">
              <a:lumMod val="10000"/>
              <a:lumOff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1" name="Group 20">
            <a:extLst>
              <a:ext uri="{FF2B5EF4-FFF2-40B4-BE49-F238E27FC236}">
                <a16:creationId xmlns:a16="http://schemas.microsoft.com/office/drawing/2014/main" id="{C639DCC3-4F8C-9373-26F3-CAE06DDD1B6C}"/>
              </a:ext>
            </a:extLst>
          </p:cNvPr>
          <p:cNvGrpSpPr/>
          <p:nvPr/>
        </p:nvGrpSpPr>
        <p:grpSpPr>
          <a:xfrm>
            <a:off x="6162178" y="910250"/>
            <a:ext cx="5321965" cy="914400"/>
            <a:chOff x="6162178" y="1229088"/>
            <a:chExt cx="5321965" cy="914400"/>
          </a:xfrm>
        </p:grpSpPr>
        <p:pic>
          <p:nvPicPr>
            <p:cNvPr id="9" name="Graphic 8" descr="Man with solid fill">
              <a:extLst>
                <a:ext uri="{FF2B5EF4-FFF2-40B4-BE49-F238E27FC236}">
                  <a16:creationId xmlns:a16="http://schemas.microsoft.com/office/drawing/2014/main" id="{62DD3CE6-A8D4-C731-CFCB-672E573E227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162178" y="1229088"/>
              <a:ext cx="914400" cy="914400"/>
            </a:xfrm>
            <a:prstGeom prst="rect">
              <a:avLst/>
            </a:prstGeom>
          </p:spPr>
        </p:pic>
        <p:pic>
          <p:nvPicPr>
            <p:cNvPr id="10" name="Graphic 9" descr="Man with solid fill">
              <a:extLst>
                <a:ext uri="{FF2B5EF4-FFF2-40B4-BE49-F238E27FC236}">
                  <a16:creationId xmlns:a16="http://schemas.microsoft.com/office/drawing/2014/main" id="{32C0944C-DA6F-EC52-B868-DE168A677CF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51907" y="1229088"/>
              <a:ext cx="914400" cy="914400"/>
            </a:xfrm>
            <a:prstGeom prst="rect">
              <a:avLst/>
            </a:prstGeom>
          </p:spPr>
        </p:pic>
        <p:pic>
          <p:nvPicPr>
            <p:cNvPr id="11" name="Graphic 10" descr="Man with solid fill">
              <a:extLst>
                <a:ext uri="{FF2B5EF4-FFF2-40B4-BE49-F238E27FC236}">
                  <a16:creationId xmlns:a16="http://schemas.microsoft.com/office/drawing/2014/main" id="{BBBA2C03-1957-ACC6-748D-3521F7BADFD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41636" y="1229088"/>
              <a:ext cx="914400" cy="914400"/>
            </a:xfrm>
            <a:prstGeom prst="rect">
              <a:avLst/>
            </a:prstGeom>
          </p:spPr>
        </p:pic>
        <p:pic>
          <p:nvPicPr>
            <p:cNvPr id="12" name="Graphic 11" descr="Man with solid fill">
              <a:extLst>
                <a:ext uri="{FF2B5EF4-FFF2-40B4-BE49-F238E27FC236}">
                  <a16:creationId xmlns:a16="http://schemas.microsoft.com/office/drawing/2014/main" id="{8DC906D5-9EE3-949A-AB52-2205F4E8083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631365" y="1229088"/>
              <a:ext cx="914400" cy="914400"/>
            </a:xfrm>
            <a:prstGeom prst="rect">
              <a:avLst/>
            </a:prstGeom>
          </p:spPr>
        </p:pic>
        <p:pic>
          <p:nvPicPr>
            <p:cNvPr id="13" name="Graphic 12" descr="Man with solid fill">
              <a:extLst>
                <a:ext uri="{FF2B5EF4-FFF2-40B4-BE49-F238E27FC236}">
                  <a16:creationId xmlns:a16="http://schemas.microsoft.com/office/drawing/2014/main" id="{BAA8EBE1-2B39-29FC-7FF6-C4AB5B90122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121094" y="1229088"/>
              <a:ext cx="914400" cy="914400"/>
            </a:xfrm>
            <a:prstGeom prst="rect">
              <a:avLst/>
            </a:prstGeom>
          </p:spPr>
        </p:pic>
        <p:pic>
          <p:nvPicPr>
            <p:cNvPr id="14" name="Graphic 13" descr="Man with solid fill">
              <a:extLst>
                <a:ext uri="{FF2B5EF4-FFF2-40B4-BE49-F238E27FC236}">
                  <a16:creationId xmlns:a16="http://schemas.microsoft.com/office/drawing/2014/main" id="{5583165B-DA21-D5B0-D2C7-89370A8B790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610823" y="1229088"/>
              <a:ext cx="914400" cy="914400"/>
            </a:xfrm>
            <a:prstGeom prst="rect">
              <a:avLst/>
            </a:prstGeom>
          </p:spPr>
        </p:pic>
        <p:pic>
          <p:nvPicPr>
            <p:cNvPr id="15" name="Graphic 14" descr="Man with solid fill">
              <a:extLst>
                <a:ext uri="{FF2B5EF4-FFF2-40B4-BE49-F238E27FC236}">
                  <a16:creationId xmlns:a16="http://schemas.microsoft.com/office/drawing/2014/main" id="{04090EBB-44BB-13A4-A6E2-D43CEC96BDE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100552" y="1229088"/>
              <a:ext cx="914400" cy="914400"/>
            </a:xfrm>
            <a:prstGeom prst="rect">
              <a:avLst/>
            </a:prstGeom>
          </p:spPr>
        </p:pic>
        <p:pic>
          <p:nvPicPr>
            <p:cNvPr id="16" name="Graphic 15" descr="Man with solid fill">
              <a:extLst>
                <a:ext uri="{FF2B5EF4-FFF2-40B4-BE49-F238E27FC236}">
                  <a16:creationId xmlns:a16="http://schemas.microsoft.com/office/drawing/2014/main" id="{7A78BFDD-B979-BEE7-DFE2-FC1256AC737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590281" y="1229088"/>
              <a:ext cx="914400" cy="914400"/>
            </a:xfrm>
            <a:prstGeom prst="rect">
              <a:avLst/>
            </a:prstGeom>
          </p:spPr>
        </p:pic>
        <p:pic>
          <p:nvPicPr>
            <p:cNvPr id="17" name="Graphic 16" descr="Man with solid fill">
              <a:extLst>
                <a:ext uri="{FF2B5EF4-FFF2-40B4-BE49-F238E27FC236}">
                  <a16:creationId xmlns:a16="http://schemas.microsoft.com/office/drawing/2014/main" id="{CD1171AE-48BC-2E2C-3D31-C541BFF57BC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080010" y="1229088"/>
              <a:ext cx="914400" cy="914400"/>
            </a:xfrm>
            <a:prstGeom prst="rect">
              <a:avLst/>
            </a:prstGeom>
          </p:spPr>
        </p:pic>
        <p:pic>
          <p:nvPicPr>
            <p:cNvPr id="18" name="Graphic 17" descr="Man with solid fill">
              <a:extLst>
                <a:ext uri="{FF2B5EF4-FFF2-40B4-BE49-F238E27FC236}">
                  <a16:creationId xmlns:a16="http://schemas.microsoft.com/office/drawing/2014/main" id="{290D8B08-4BAB-0C5E-011C-0E1E6FBBB0F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569743" y="1229088"/>
              <a:ext cx="914400" cy="914400"/>
            </a:xfrm>
            <a:prstGeom prst="rect">
              <a:avLst/>
            </a:prstGeom>
          </p:spPr>
        </p:pic>
      </p:grpSp>
      <p:sp>
        <p:nvSpPr>
          <p:cNvPr id="19" name="TextBox 18">
            <a:extLst>
              <a:ext uri="{FF2B5EF4-FFF2-40B4-BE49-F238E27FC236}">
                <a16:creationId xmlns:a16="http://schemas.microsoft.com/office/drawing/2014/main" id="{5485B9AB-0245-2DC2-F988-1E2E21380C15}"/>
              </a:ext>
            </a:extLst>
          </p:cNvPr>
          <p:cNvSpPr txBox="1"/>
          <p:nvPr/>
        </p:nvSpPr>
        <p:spPr>
          <a:xfrm>
            <a:off x="6485022" y="2007888"/>
            <a:ext cx="1768642" cy="800219"/>
          </a:xfrm>
          <a:prstGeom prst="rect">
            <a:avLst/>
          </a:prstGeom>
          <a:noFill/>
        </p:spPr>
        <p:txBody>
          <a:bodyPr wrap="square" rtlCol="0">
            <a:spAutoFit/>
          </a:bodyPr>
          <a:lstStyle/>
          <a:p>
            <a:pPr algn="ctr"/>
            <a:r>
              <a:rPr lang="en-GB" b="1" dirty="0"/>
              <a:t>5,960</a:t>
            </a:r>
            <a:br>
              <a:rPr lang="en-GB" sz="1400" dirty="0"/>
            </a:br>
            <a:r>
              <a:rPr lang="en-GB" sz="1400" dirty="0"/>
              <a:t>plans live in the system (March 26)</a:t>
            </a:r>
          </a:p>
        </p:txBody>
      </p:sp>
      <p:sp>
        <p:nvSpPr>
          <p:cNvPr id="20" name="TextBox 19">
            <a:extLst>
              <a:ext uri="{FF2B5EF4-FFF2-40B4-BE49-F238E27FC236}">
                <a16:creationId xmlns:a16="http://schemas.microsoft.com/office/drawing/2014/main" id="{406A7B10-F3D1-EF6C-3CBC-55C991416E78}"/>
              </a:ext>
            </a:extLst>
          </p:cNvPr>
          <p:cNvSpPr txBox="1"/>
          <p:nvPr/>
        </p:nvSpPr>
        <p:spPr>
          <a:xfrm>
            <a:off x="8771021" y="2007888"/>
            <a:ext cx="2713122" cy="954107"/>
          </a:xfrm>
          <a:prstGeom prst="rect">
            <a:avLst/>
          </a:prstGeom>
          <a:noFill/>
        </p:spPr>
        <p:txBody>
          <a:bodyPr wrap="square" rtlCol="0">
            <a:spAutoFit/>
          </a:bodyPr>
          <a:lstStyle/>
          <a:p>
            <a:pPr algn="ctr"/>
            <a:r>
              <a:rPr lang="en-GB" sz="1400" b="1" dirty="0"/>
              <a:t>9,729</a:t>
            </a:r>
            <a:br>
              <a:rPr lang="en-GB" sz="1400" dirty="0"/>
            </a:br>
            <a:r>
              <a:rPr lang="en-GB" sz="1400" dirty="0"/>
              <a:t>Total digital ReSPECT plans have been created in the NCR since November 2024</a:t>
            </a:r>
          </a:p>
        </p:txBody>
      </p:sp>
      <p:sp>
        <p:nvSpPr>
          <p:cNvPr id="23" name="TextBox 22">
            <a:extLst>
              <a:ext uri="{FF2B5EF4-FFF2-40B4-BE49-F238E27FC236}">
                <a16:creationId xmlns:a16="http://schemas.microsoft.com/office/drawing/2014/main" id="{97DF04D6-4120-62CD-0B71-9272ACFFB52C}"/>
              </a:ext>
            </a:extLst>
          </p:cNvPr>
          <p:cNvSpPr txBox="1"/>
          <p:nvPr/>
        </p:nvSpPr>
        <p:spPr>
          <a:xfrm>
            <a:off x="363995" y="3740307"/>
            <a:ext cx="11029910" cy="2554545"/>
          </a:xfrm>
          <a:prstGeom prst="rect">
            <a:avLst/>
          </a:prstGeom>
          <a:noFill/>
        </p:spPr>
        <p:txBody>
          <a:bodyPr wrap="square" rtlCol="0">
            <a:spAutoFit/>
          </a:bodyPr>
          <a:lstStyle/>
          <a:p>
            <a:pPr marL="285750" indent="-285750">
              <a:buFont typeface="Arial" panose="020B0604020202020204" pitchFamily="34" charset="0"/>
              <a:buChar char="•"/>
            </a:pPr>
            <a:r>
              <a:rPr lang="en-GB" sz="2000" dirty="0"/>
              <a:t>As the ReSPECT plan is a live digital document, people do not have to repeat conversations; live information is accessible to all partners, plans are legible, and the person holds a printed copy</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A ReSPECT Champions Forum takes place quarterly, the future focus being around shared learning, quality and audit</a:t>
            </a:r>
          </a:p>
          <a:p>
            <a:r>
              <a:rPr lang="en-GB" sz="2000" dirty="0"/>
              <a:t> </a:t>
            </a:r>
          </a:p>
          <a:p>
            <a:pPr marL="285750" indent="-285750">
              <a:buFont typeface="Arial" panose="020B0604020202020204" pitchFamily="34" charset="0"/>
              <a:buChar char="•"/>
            </a:pPr>
            <a:r>
              <a:rPr lang="en-GB" sz="2000" dirty="0"/>
              <a:t>Future Plans include NCR being available to broader stakeholders and the implementation of an EPaCCS (Electronic Palliative Care Coordination System)</a:t>
            </a:r>
          </a:p>
        </p:txBody>
      </p:sp>
    </p:spTree>
    <p:extLst>
      <p:ext uri="{BB962C8B-B14F-4D97-AF65-F5344CB8AC3E}">
        <p14:creationId xmlns:p14="http://schemas.microsoft.com/office/powerpoint/2010/main" val="2825676576"/>
      </p:ext>
    </p:extLst>
  </p:cSld>
  <p:clrMapOvr>
    <a:masterClrMapping/>
  </p:clrMapOvr>
</p:sld>
</file>

<file path=ppt/theme/theme1.xml><?xml version="1.0" encoding="utf-8"?>
<a:theme xmlns:a="http://schemas.openxmlformats.org/drawingml/2006/main" name="Office Theme">
  <a:themeElements>
    <a:clrScheme name="NHS LLR and N">
      <a:dk1>
        <a:srgbClr val="005EB8"/>
      </a:dk1>
      <a:lt1>
        <a:srgbClr val="FFFFFF"/>
      </a:lt1>
      <a:dk2>
        <a:srgbClr val="006747"/>
      </a:dk2>
      <a:lt2>
        <a:srgbClr val="E8EDEE"/>
      </a:lt2>
      <a:accent1>
        <a:srgbClr val="00A9CE"/>
      </a:accent1>
      <a:accent2>
        <a:srgbClr val="009639"/>
      </a:accent2>
      <a:accent3>
        <a:srgbClr val="AE2573"/>
      </a:accent3>
      <a:accent4>
        <a:srgbClr val="ED8B00"/>
      </a:accent4>
      <a:accent5>
        <a:srgbClr val="425563"/>
      </a:accent5>
      <a:accent6>
        <a:srgbClr val="330072"/>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_activity xmlns="dc12ee48-af66-4821-a09e-c70608111af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D5FA3A383EC034B9EA62724BA44E9EC" ma:contentTypeVersion="20" ma:contentTypeDescription="Create a new document." ma:contentTypeScope="" ma:versionID="add81b0cbe7354d2bcb313862c237bfd">
  <xsd:schema xmlns:xsd="http://www.w3.org/2001/XMLSchema" xmlns:xs="http://www.w3.org/2001/XMLSchema" xmlns:p="http://schemas.microsoft.com/office/2006/metadata/properties" xmlns:ns1="http://schemas.microsoft.com/sharepoint/v3" xmlns:ns3="dc12ee48-af66-4821-a09e-c70608111af3" xmlns:ns4="eb7ecb12-6241-4100-bdb9-f4b61939b92a" targetNamespace="http://schemas.microsoft.com/office/2006/metadata/properties" ma:root="true" ma:fieldsID="b3da8b8c8f12bc16f5c400ff2b6d6ed3" ns1:_="" ns3:_="" ns4:_="">
    <xsd:import namespace="http://schemas.microsoft.com/sharepoint/v3"/>
    <xsd:import namespace="dc12ee48-af66-4821-a09e-c70608111af3"/>
    <xsd:import namespace="eb7ecb12-6241-4100-bdb9-f4b61939b92a"/>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element ref="ns3:MediaServiceAutoTags" minOccurs="0"/>
                <xsd:element ref="ns3:MediaLengthInSeconds" minOccurs="0"/>
                <xsd:element ref="ns3:_activity" minOccurs="0"/>
                <xsd:element ref="ns3:MediaServiceObjectDetectorVersions" minOccurs="0"/>
                <xsd:element ref="ns3:MediaServiceLocation" minOccurs="0"/>
                <xsd:element ref="ns3:MediaServiceGenerationTime" minOccurs="0"/>
                <xsd:element ref="ns3:MediaServiceEventHashCode" minOccurs="0"/>
                <xsd:element ref="ns1:_ip_UnifiedCompliancePolicyProperties" minOccurs="0"/>
                <xsd:element ref="ns1:_ip_UnifiedCompliancePolicyUIAction" minOccurs="0"/>
                <xsd:element ref="ns3:MediaServiceSearchProperties" minOccurs="0"/>
                <xsd:element ref="ns3:MediaServiceSystem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c12ee48-af66-4821-a09e-c70608111a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_activity" ma:index="18" nillable="true" ma:displayName="_activity" ma:hidden="true" ma:internalName="_activity">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Location" ma:index="20" nillable="true" ma:displayName="Location" ma:indexed="true" ma:internalName="MediaServiceLocation" ma:readOnly="true">
      <xsd:simpleType>
        <xsd:restriction base="dms:Text"/>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SystemTags" ma:index="26" nillable="true" ma:displayName="MediaServiceSystemTags" ma:hidden="true" ma:internalName="MediaServiceSystemTags" ma:readOnly="true">
      <xsd:simpleType>
        <xsd:restriction base="dms:Note"/>
      </xsd:simpleType>
    </xsd:element>
    <xsd:element name="MediaServiceOCR" ma:index="27"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b7ecb12-6241-4100-bdb9-f4b61939b92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5DCEC0B-6C9F-4691-AAFF-41780AAAB1E1}">
  <ds:schemaRefs>
    <ds:schemaRef ds:uri="http://purl.org/dc/dcmitype/"/>
    <ds:schemaRef ds:uri="http://schemas.microsoft.com/office/infopath/2007/PartnerControls"/>
    <ds:schemaRef ds:uri="http://purl.org/dc/elements/1.1/"/>
    <ds:schemaRef ds:uri="http://schemas.openxmlformats.org/package/2006/metadata/core-properties"/>
    <ds:schemaRef ds:uri="http://schemas.microsoft.com/office/2006/metadata/properties"/>
    <ds:schemaRef ds:uri="eb7ecb12-6241-4100-bdb9-f4b61939b92a"/>
    <ds:schemaRef ds:uri="http://schemas.microsoft.com/office/2006/documentManagement/types"/>
    <ds:schemaRef ds:uri="http://purl.org/dc/terms/"/>
    <ds:schemaRef ds:uri="dc12ee48-af66-4821-a09e-c70608111af3"/>
    <ds:schemaRef ds:uri="http://schemas.microsoft.com/sharepoint/v3"/>
    <ds:schemaRef ds:uri="http://www.w3.org/XML/1998/namespace"/>
  </ds:schemaRefs>
</ds:datastoreItem>
</file>

<file path=customXml/itemProps2.xml><?xml version="1.0" encoding="utf-8"?>
<ds:datastoreItem xmlns:ds="http://schemas.openxmlformats.org/officeDocument/2006/customXml" ds:itemID="{38FDE2AC-D5BC-41BE-A4C7-7E809E58BEC4}">
  <ds:schemaRefs>
    <ds:schemaRef ds:uri="http://schemas.microsoft.com/sharepoint/v3/contenttype/forms"/>
  </ds:schemaRefs>
</ds:datastoreItem>
</file>

<file path=customXml/itemProps3.xml><?xml version="1.0" encoding="utf-8"?>
<ds:datastoreItem xmlns:ds="http://schemas.openxmlformats.org/officeDocument/2006/customXml" ds:itemID="{B18BB848-9B7C-4B00-B57F-E97E380261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c12ee48-af66-4821-a09e-c70608111af3"/>
    <ds:schemaRef ds:uri="eb7ecb12-6241-4100-bdb9-f4b61939b92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3541</TotalTime>
  <Words>1893</Words>
  <Application>Microsoft Office PowerPoint</Application>
  <PresentationFormat>Widescreen</PresentationFormat>
  <Paragraphs>201</Paragraphs>
  <Slides>21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Calibri</vt:lpstr>
      <vt:lpstr>Office Theme</vt:lpstr>
      <vt:lpstr>   ReSPECT Update   An introduction to the Electronic Palliative Care Coordination System (EPaCCS) for Northamptonshire </vt:lpstr>
      <vt:lpstr>PowerPoint Presentation</vt:lpstr>
      <vt:lpstr>PowerPoint Presentation</vt:lpstr>
      <vt:lpstr>Northamptonshire Care Record (NCR) Access </vt:lpstr>
      <vt:lpstr>ReSPECT- Key points </vt:lpstr>
      <vt:lpstr>If a person does not consent to information sharing </vt:lpstr>
      <vt:lpstr>Hints and Tips </vt:lpstr>
      <vt:lpstr>ReSPECT plan creation Nov 2025 - February 2026</vt:lpstr>
      <vt:lpstr>PowerPoint Presentation</vt:lpstr>
      <vt:lpstr>PowerPoint Presentation</vt:lpstr>
      <vt:lpstr>EPaCCS</vt:lpstr>
      <vt:lpstr>Colleagues feedback </vt:lpstr>
      <vt:lpstr>User feedback </vt:lpstr>
      <vt:lpstr>NCR home page  </vt:lpstr>
      <vt:lpstr>Additional Information </vt:lpstr>
      <vt:lpstr> </vt:lpstr>
      <vt:lpstr>Coming soon in NCR….Key contacts list</vt:lpstr>
      <vt:lpstr>PowerPoint Presentation</vt:lpstr>
      <vt:lpstr>sAge Bereavement Service </vt:lpstr>
      <vt:lpstr>Further Information </vt:lpstr>
      <vt:lpstr>ReSPECT 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martha_mcgarry@yahoo.co.uk</dc:creator>
  <cp:lastModifiedBy>MANSFIELD, Claire (UNIVERSITY HOSPITALS OF NORTHAMPTONSHIRE - RNS)</cp:lastModifiedBy>
  <cp:revision>54</cp:revision>
  <dcterms:created xsi:type="dcterms:W3CDTF">2022-04-10T13:31:29Z</dcterms:created>
  <dcterms:modified xsi:type="dcterms:W3CDTF">2026-03-18T12:14:49Z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0x010100CD5FA3A383EC034B9EA62724BA44E9EC</vt:lpwstr>
  </property>
</Properties>
</file>