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62E43E-FA32-4CB8-8756-4CDD5380C37C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D0C4B1AE-0847-4D97-8273-5896D2273B14}">
      <dgm:prSet phldrT="[Text]" phldr="1"/>
      <dgm:spPr/>
      <dgm:t>
        <a:bodyPr/>
        <a:lstStyle/>
        <a:p>
          <a:endParaRPr lang="en-GB" dirty="0"/>
        </a:p>
      </dgm:t>
    </dgm:pt>
    <dgm:pt modelId="{AA045E1D-D9A2-4047-AAF0-884A11099B15}" type="parTrans" cxnId="{5294EE29-B973-4A8A-9CA8-1399C56369E5}">
      <dgm:prSet/>
      <dgm:spPr/>
      <dgm:t>
        <a:bodyPr/>
        <a:lstStyle/>
        <a:p>
          <a:endParaRPr lang="en-GB"/>
        </a:p>
      </dgm:t>
    </dgm:pt>
    <dgm:pt modelId="{E1001FF9-BAC1-4DDF-AF94-30B30CCE64BB}" type="sibTrans" cxnId="{5294EE29-B973-4A8A-9CA8-1399C56369E5}">
      <dgm:prSet/>
      <dgm:spPr/>
      <dgm:t>
        <a:bodyPr/>
        <a:lstStyle/>
        <a:p>
          <a:endParaRPr lang="en-GB"/>
        </a:p>
      </dgm:t>
    </dgm:pt>
    <dgm:pt modelId="{B503BD91-D1A7-4276-A3C6-CEA7A0B27763}">
      <dgm:prSet phldrT="[Text]" custT="1"/>
      <dgm:spPr/>
      <dgm:t>
        <a:bodyPr/>
        <a:lstStyle/>
        <a:p>
          <a:pPr>
            <a:buFontTx/>
            <a:buNone/>
          </a:pPr>
          <a:r>
            <a:rPr lang="en-GB" sz="2000" dirty="0"/>
            <a:t>Back-fill funding attached for the practice</a:t>
          </a:r>
        </a:p>
      </dgm:t>
    </dgm:pt>
    <dgm:pt modelId="{44CACC50-3A58-4DF5-983F-5F83D8277D39}" type="parTrans" cxnId="{626C0F13-3565-47F5-8964-3CC40E266B8E}">
      <dgm:prSet/>
      <dgm:spPr/>
      <dgm:t>
        <a:bodyPr/>
        <a:lstStyle/>
        <a:p>
          <a:endParaRPr lang="en-GB"/>
        </a:p>
      </dgm:t>
    </dgm:pt>
    <dgm:pt modelId="{197C3988-7BF9-466D-977C-CF2FD6E72889}" type="sibTrans" cxnId="{626C0F13-3565-47F5-8964-3CC40E266B8E}">
      <dgm:prSet/>
      <dgm:spPr/>
      <dgm:t>
        <a:bodyPr/>
        <a:lstStyle/>
        <a:p>
          <a:endParaRPr lang="en-GB"/>
        </a:p>
      </dgm:t>
    </dgm:pt>
    <dgm:pt modelId="{78CD87A0-8184-4FF4-87C5-A88249FE8707}">
      <dgm:prSet phldrT="[Text]" phldr="1"/>
      <dgm:spPr/>
      <dgm:t>
        <a:bodyPr/>
        <a:lstStyle/>
        <a:p>
          <a:endParaRPr lang="en-GB" dirty="0"/>
        </a:p>
      </dgm:t>
    </dgm:pt>
    <dgm:pt modelId="{21044605-BFFF-4BA3-8FF9-5ADFF3E7C1C3}" type="parTrans" cxnId="{5B8BB4F5-BB6B-487F-BC87-D585F8D6938B}">
      <dgm:prSet/>
      <dgm:spPr/>
      <dgm:t>
        <a:bodyPr/>
        <a:lstStyle/>
        <a:p>
          <a:endParaRPr lang="en-GB"/>
        </a:p>
      </dgm:t>
    </dgm:pt>
    <dgm:pt modelId="{B0329F92-7002-46E3-9648-8BF35BA6FD51}" type="sibTrans" cxnId="{5B8BB4F5-BB6B-487F-BC87-D585F8D6938B}">
      <dgm:prSet/>
      <dgm:spPr/>
      <dgm:t>
        <a:bodyPr/>
        <a:lstStyle/>
        <a:p>
          <a:endParaRPr lang="en-GB"/>
        </a:p>
      </dgm:t>
    </dgm:pt>
    <dgm:pt modelId="{A618F479-61F5-4633-84BA-06755B78302A}">
      <dgm:prSet phldrT="[Text]" custT="1"/>
      <dgm:spPr/>
      <dgm:t>
        <a:bodyPr/>
        <a:lstStyle/>
        <a:p>
          <a:pPr algn="l">
            <a:buFontTx/>
            <a:buNone/>
          </a:pPr>
          <a:r>
            <a:rPr lang="en-GB" sz="2000" dirty="0"/>
            <a:t>Fully funded Practice Nursing PG cert/BSc at DeMontfort University (Year 1)</a:t>
          </a:r>
        </a:p>
      </dgm:t>
    </dgm:pt>
    <dgm:pt modelId="{2137205C-BBE6-489B-82E9-94005F073233}" type="parTrans" cxnId="{D7714913-26A3-4AB6-9900-F0E4F8FB140E}">
      <dgm:prSet/>
      <dgm:spPr/>
      <dgm:t>
        <a:bodyPr/>
        <a:lstStyle/>
        <a:p>
          <a:endParaRPr lang="en-GB"/>
        </a:p>
      </dgm:t>
    </dgm:pt>
    <dgm:pt modelId="{2543E1A5-A000-44D4-913E-3FF02B7B1C85}" type="sibTrans" cxnId="{D7714913-26A3-4AB6-9900-F0E4F8FB140E}">
      <dgm:prSet/>
      <dgm:spPr/>
      <dgm:t>
        <a:bodyPr/>
        <a:lstStyle/>
        <a:p>
          <a:endParaRPr lang="en-GB"/>
        </a:p>
      </dgm:t>
    </dgm:pt>
    <dgm:pt modelId="{E9D9B2BA-FC61-4E26-A698-183CD1428430}">
      <dgm:prSet phldrT="[Text]" custT="1"/>
      <dgm:spPr/>
      <dgm:t>
        <a:bodyPr/>
        <a:lstStyle/>
        <a:p>
          <a:pPr>
            <a:buFontTx/>
            <a:buNone/>
          </a:pPr>
          <a:r>
            <a:rPr lang="en-GB" sz="2000" dirty="0"/>
            <a:t>Up to 48 hours of GPN Legacy Mentorship over 12 months (Year 1)</a:t>
          </a:r>
        </a:p>
      </dgm:t>
    </dgm:pt>
    <dgm:pt modelId="{CDE87303-BC29-4F52-8FEE-DDBA1481C226}" type="parTrans" cxnId="{8A377B1B-0D11-410C-BEBE-39045AC5C4C7}">
      <dgm:prSet/>
      <dgm:spPr/>
      <dgm:t>
        <a:bodyPr/>
        <a:lstStyle/>
        <a:p>
          <a:endParaRPr lang="en-GB"/>
        </a:p>
      </dgm:t>
    </dgm:pt>
    <dgm:pt modelId="{B903A81E-22A6-46D5-B6CA-248C702F414D}" type="sibTrans" cxnId="{8A377B1B-0D11-410C-BEBE-39045AC5C4C7}">
      <dgm:prSet/>
      <dgm:spPr/>
      <dgm:t>
        <a:bodyPr/>
        <a:lstStyle/>
        <a:p>
          <a:endParaRPr lang="en-GB"/>
        </a:p>
      </dgm:t>
    </dgm:pt>
    <dgm:pt modelId="{DB7D3689-C34B-491A-8FE0-86B436A44A29}">
      <dgm:prSet/>
      <dgm:spPr/>
      <dgm:t>
        <a:bodyPr/>
        <a:lstStyle/>
        <a:p>
          <a:endParaRPr lang="en-GB"/>
        </a:p>
      </dgm:t>
    </dgm:pt>
    <dgm:pt modelId="{7A947B14-F52C-4A61-863F-4DF0392346E0}" type="parTrans" cxnId="{E6F5CE82-1E94-4DEF-A4A6-66CCF0C4B72C}">
      <dgm:prSet/>
      <dgm:spPr/>
      <dgm:t>
        <a:bodyPr/>
        <a:lstStyle/>
        <a:p>
          <a:endParaRPr lang="en-GB"/>
        </a:p>
      </dgm:t>
    </dgm:pt>
    <dgm:pt modelId="{DF875C60-C6F3-4224-870C-98D06529E50A}" type="sibTrans" cxnId="{E6F5CE82-1E94-4DEF-A4A6-66CCF0C4B72C}">
      <dgm:prSet/>
      <dgm:spPr/>
      <dgm:t>
        <a:bodyPr/>
        <a:lstStyle/>
        <a:p>
          <a:endParaRPr lang="en-GB"/>
        </a:p>
      </dgm:t>
    </dgm:pt>
    <dgm:pt modelId="{C6AB9047-C3C1-42CD-9A74-A6D628E3CF65}">
      <dgm:prSet custT="1"/>
      <dgm:spPr/>
      <dgm:t>
        <a:bodyPr/>
        <a:lstStyle/>
        <a:p>
          <a:pPr>
            <a:buFontTx/>
            <a:buNone/>
          </a:pPr>
          <a:r>
            <a:rPr lang="en-GB" sz="2000" dirty="0"/>
            <a:t>NTP GPN Fellowship programme (Year 2)</a:t>
          </a:r>
        </a:p>
      </dgm:t>
    </dgm:pt>
    <dgm:pt modelId="{4992240E-909F-4C9D-82AA-1D374952E19E}" type="parTrans" cxnId="{9EABA6AC-9FEB-4294-AAD0-D25A7FC54F21}">
      <dgm:prSet/>
      <dgm:spPr/>
      <dgm:t>
        <a:bodyPr/>
        <a:lstStyle/>
        <a:p>
          <a:endParaRPr lang="en-GB"/>
        </a:p>
      </dgm:t>
    </dgm:pt>
    <dgm:pt modelId="{9D234B9B-FE49-464B-B584-E2F17C6ADDD3}" type="sibTrans" cxnId="{9EABA6AC-9FEB-4294-AAD0-D25A7FC54F21}">
      <dgm:prSet/>
      <dgm:spPr/>
      <dgm:t>
        <a:bodyPr/>
        <a:lstStyle/>
        <a:p>
          <a:endParaRPr lang="en-GB"/>
        </a:p>
      </dgm:t>
    </dgm:pt>
    <dgm:pt modelId="{AE68BBD0-88BA-4189-97FF-8F50855A6CD5}">
      <dgm:prSet phldrT="[Text]" phldr="1"/>
      <dgm:spPr/>
      <dgm:t>
        <a:bodyPr/>
        <a:lstStyle/>
        <a:p>
          <a:endParaRPr lang="en-GB" dirty="0"/>
        </a:p>
      </dgm:t>
    </dgm:pt>
    <dgm:pt modelId="{36F78F73-3E61-453C-9EC9-07A47181B165}" type="sibTrans" cxnId="{86465831-8FF8-415F-8031-2581F5EBD7E7}">
      <dgm:prSet/>
      <dgm:spPr/>
      <dgm:t>
        <a:bodyPr/>
        <a:lstStyle/>
        <a:p>
          <a:endParaRPr lang="en-GB"/>
        </a:p>
      </dgm:t>
    </dgm:pt>
    <dgm:pt modelId="{D2A18815-7F73-40A9-B481-2691025A6E85}" type="parTrans" cxnId="{86465831-8FF8-415F-8031-2581F5EBD7E7}">
      <dgm:prSet/>
      <dgm:spPr/>
      <dgm:t>
        <a:bodyPr/>
        <a:lstStyle/>
        <a:p>
          <a:endParaRPr lang="en-GB"/>
        </a:p>
      </dgm:t>
    </dgm:pt>
    <dgm:pt modelId="{0C9F23B5-33D4-4D35-A68A-BF3B3BA86AAE}">
      <dgm:prSet phldrT="[Text]" custT="1"/>
      <dgm:spPr/>
      <dgm:t>
        <a:bodyPr/>
        <a:lstStyle/>
        <a:p>
          <a:pPr>
            <a:buFontTx/>
            <a:buNone/>
          </a:pPr>
          <a:r>
            <a:rPr lang="en-GB" sz="2000" dirty="0"/>
            <a:t>NHSE New to Practice (NTP) GPN Fellowship (2 year programme) </a:t>
          </a:r>
        </a:p>
      </dgm:t>
    </dgm:pt>
    <dgm:pt modelId="{9F7561FC-A8AA-45CB-8997-B1EE5B09F4AA}" type="sibTrans" cxnId="{36325E98-02DA-4006-AB91-87791DC74BC9}">
      <dgm:prSet/>
      <dgm:spPr/>
      <dgm:t>
        <a:bodyPr/>
        <a:lstStyle/>
        <a:p>
          <a:endParaRPr lang="en-GB"/>
        </a:p>
      </dgm:t>
    </dgm:pt>
    <dgm:pt modelId="{10E3ADB2-4B0E-4C42-BE70-8251E9B2C847}" type="parTrans" cxnId="{36325E98-02DA-4006-AB91-87791DC74BC9}">
      <dgm:prSet/>
      <dgm:spPr/>
      <dgm:t>
        <a:bodyPr/>
        <a:lstStyle/>
        <a:p>
          <a:endParaRPr lang="en-GB"/>
        </a:p>
      </dgm:t>
    </dgm:pt>
    <dgm:pt modelId="{39B19805-9C36-4F21-9405-5D0D1335E54E}" type="pres">
      <dgm:prSet presAssocID="{A462E43E-FA32-4CB8-8756-4CDD5380C37C}" presName="linearFlow" presStyleCnt="0">
        <dgm:presLayoutVars>
          <dgm:dir/>
          <dgm:animLvl val="lvl"/>
          <dgm:resizeHandles val="exact"/>
        </dgm:presLayoutVars>
      </dgm:prSet>
      <dgm:spPr/>
    </dgm:pt>
    <dgm:pt modelId="{392E20A8-B9D1-4FFB-89B1-3237BA303125}" type="pres">
      <dgm:prSet presAssocID="{D0C4B1AE-0847-4D97-8273-5896D2273B14}" presName="composite" presStyleCnt="0"/>
      <dgm:spPr/>
    </dgm:pt>
    <dgm:pt modelId="{145B01BE-CBC9-4271-88CA-F651AD623D24}" type="pres">
      <dgm:prSet presAssocID="{D0C4B1AE-0847-4D97-8273-5896D2273B14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6F212876-D4F8-4691-AE54-916C86BFB8F4}" type="pres">
      <dgm:prSet presAssocID="{D0C4B1AE-0847-4D97-8273-5896D2273B14}" presName="descendantText" presStyleLbl="alignAcc1" presStyleIdx="0" presStyleCnt="4">
        <dgm:presLayoutVars>
          <dgm:bulletEnabled val="1"/>
        </dgm:presLayoutVars>
      </dgm:prSet>
      <dgm:spPr/>
    </dgm:pt>
    <dgm:pt modelId="{BC788220-E36F-459B-8212-B2D597E1F3C0}" type="pres">
      <dgm:prSet presAssocID="{E1001FF9-BAC1-4DDF-AF94-30B30CCE64BB}" presName="sp" presStyleCnt="0"/>
      <dgm:spPr/>
    </dgm:pt>
    <dgm:pt modelId="{1C42284F-E97B-4AD0-864D-A2042EA9823D}" type="pres">
      <dgm:prSet presAssocID="{78CD87A0-8184-4FF4-87C5-A88249FE8707}" presName="composite" presStyleCnt="0"/>
      <dgm:spPr/>
    </dgm:pt>
    <dgm:pt modelId="{1A91DB43-41D4-40B7-89BA-D640A0A62345}" type="pres">
      <dgm:prSet presAssocID="{78CD87A0-8184-4FF4-87C5-A88249FE8707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103D81DD-EAE5-4197-AAD0-9FD47C943126}" type="pres">
      <dgm:prSet presAssocID="{78CD87A0-8184-4FF4-87C5-A88249FE8707}" presName="descendantText" presStyleLbl="alignAcc1" presStyleIdx="1" presStyleCnt="4" custScaleX="100169">
        <dgm:presLayoutVars>
          <dgm:bulletEnabled val="1"/>
        </dgm:presLayoutVars>
      </dgm:prSet>
      <dgm:spPr/>
    </dgm:pt>
    <dgm:pt modelId="{0D29F1B8-E9D9-4AF3-838A-743124D2BFBE}" type="pres">
      <dgm:prSet presAssocID="{B0329F92-7002-46E3-9648-8BF35BA6FD51}" presName="sp" presStyleCnt="0"/>
      <dgm:spPr/>
    </dgm:pt>
    <dgm:pt modelId="{A592F3D5-2595-405B-A8FE-FE51941625C0}" type="pres">
      <dgm:prSet presAssocID="{AE68BBD0-88BA-4189-97FF-8F50855A6CD5}" presName="composite" presStyleCnt="0"/>
      <dgm:spPr/>
    </dgm:pt>
    <dgm:pt modelId="{651529EF-AB1D-4959-852C-9FCF1182FD9E}" type="pres">
      <dgm:prSet presAssocID="{AE68BBD0-88BA-4189-97FF-8F50855A6CD5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F90DCA54-CA1B-4B51-8467-B98C9DFF72F1}" type="pres">
      <dgm:prSet presAssocID="{AE68BBD0-88BA-4189-97FF-8F50855A6CD5}" presName="descendantText" presStyleLbl="alignAcc1" presStyleIdx="2" presStyleCnt="4">
        <dgm:presLayoutVars>
          <dgm:bulletEnabled val="1"/>
        </dgm:presLayoutVars>
      </dgm:prSet>
      <dgm:spPr/>
    </dgm:pt>
    <dgm:pt modelId="{A32C55ED-6236-4696-A2E9-E6F67039AECE}" type="pres">
      <dgm:prSet presAssocID="{36F78F73-3E61-453C-9EC9-07A47181B165}" presName="sp" presStyleCnt="0"/>
      <dgm:spPr/>
    </dgm:pt>
    <dgm:pt modelId="{9A7C5A47-570A-4755-89A9-980F0D96FA76}" type="pres">
      <dgm:prSet presAssocID="{DB7D3689-C34B-491A-8FE0-86B436A44A29}" presName="composite" presStyleCnt="0"/>
      <dgm:spPr/>
    </dgm:pt>
    <dgm:pt modelId="{CEAD1D09-7A87-4287-8AFE-32A7AF68E4AD}" type="pres">
      <dgm:prSet presAssocID="{DB7D3689-C34B-491A-8FE0-86B436A44A29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36D4D20A-A56A-4A56-909B-F6EFBF7861D7}" type="pres">
      <dgm:prSet presAssocID="{DB7D3689-C34B-491A-8FE0-86B436A44A29}" presName="descendantText" presStyleLbl="alignAcc1" presStyleIdx="3" presStyleCnt="4" custLinFactNeighborX="0" custLinFactNeighborY="1300">
        <dgm:presLayoutVars>
          <dgm:bulletEnabled val="1"/>
        </dgm:presLayoutVars>
      </dgm:prSet>
      <dgm:spPr/>
    </dgm:pt>
  </dgm:ptLst>
  <dgm:cxnLst>
    <dgm:cxn modelId="{9390E104-3323-485D-8156-0BCCD34280A9}" type="presOf" srcId="{E9D9B2BA-FC61-4E26-A698-183CD1428430}" destId="{F90DCA54-CA1B-4B51-8467-B98C9DFF72F1}" srcOrd="0" destOrd="0" presId="urn:microsoft.com/office/officeart/2005/8/layout/chevron2"/>
    <dgm:cxn modelId="{626C0F13-3565-47F5-8964-3CC40E266B8E}" srcId="{D0C4B1AE-0847-4D97-8273-5896D2273B14}" destId="{B503BD91-D1A7-4276-A3C6-CEA7A0B27763}" srcOrd="1" destOrd="0" parTransId="{44CACC50-3A58-4DF5-983F-5F83D8277D39}" sibTransId="{197C3988-7BF9-466D-977C-CF2FD6E72889}"/>
    <dgm:cxn modelId="{D7714913-26A3-4AB6-9900-F0E4F8FB140E}" srcId="{78CD87A0-8184-4FF4-87C5-A88249FE8707}" destId="{A618F479-61F5-4633-84BA-06755B78302A}" srcOrd="0" destOrd="0" parTransId="{2137205C-BBE6-489B-82E9-94005F073233}" sibTransId="{2543E1A5-A000-44D4-913E-3FF02B7B1C85}"/>
    <dgm:cxn modelId="{BDFBE717-033C-460C-AA5A-47F1E9485420}" type="presOf" srcId="{D0C4B1AE-0847-4D97-8273-5896D2273B14}" destId="{145B01BE-CBC9-4271-88CA-F651AD623D24}" srcOrd="0" destOrd="0" presId="urn:microsoft.com/office/officeart/2005/8/layout/chevron2"/>
    <dgm:cxn modelId="{8A377B1B-0D11-410C-BEBE-39045AC5C4C7}" srcId="{AE68BBD0-88BA-4189-97FF-8F50855A6CD5}" destId="{E9D9B2BA-FC61-4E26-A698-183CD1428430}" srcOrd="0" destOrd="0" parTransId="{CDE87303-BC29-4F52-8FEE-DDBA1481C226}" sibTransId="{B903A81E-22A6-46D5-B6CA-248C702F414D}"/>
    <dgm:cxn modelId="{5294EE29-B973-4A8A-9CA8-1399C56369E5}" srcId="{A462E43E-FA32-4CB8-8756-4CDD5380C37C}" destId="{D0C4B1AE-0847-4D97-8273-5896D2273B14}" srcOrd="0" destOrd="0" parTransId="{AA045E1D-D9A2-4047-AAF0-884A11099B15}" sibTransId="{E1001FF9-BAC1-4DDF-AF94-30B30CCE64BB}"/>
    <dgm:cxn modelId="{CC08E12F-FF14-4401-9045-44BBC728518D}" type="presOf" srcId="{AE68BBD0-88BA-4189-97FF-8F50855A6CD5}" destId="{651529EF-AB1D-4959-852C-9FCF1182FD9E}" srcOrd="0" destOrd="0" presId="urn:microsoft.com/office/officeart/2005/8/layout/chevron2"/>
    <dgm:cxn modelId="{86465831-8FF8-415F-8031-2581F5EBD7E7}" srcId="{A462E43E-FA32-4CB8-8756-4CDD5380C37C}" destId="{AE68BBD0-88BA-4189-97FF-8F50855A6CD5}" srcOrd="2" destOrd="0" parTransId="{D2A18815-7F73-40A9-B481-2691025A6E85}" sibTransId="{36F78F73-3E61-453C-9EC9-07A47181B165}"/>
    <dgm:cxn modelId="{5A408A68-B9A1-40EB-B88B-EF7689B11F57}" type="presOf" srcId="{C6AB9047-C3C1-42CD-9A74-A6D628E3CF65}" destId="{36D4D20A-A56A-4A56-909B-F6EFBF7861D7}" srcOrd="0" destOrd="0" presId="urn:microsoft.com/office/officeart/2005/8/layout/chevron2"/>
    <dgm:cxn modelId="{DF1A2170-2BBA-48E0-984E-4A7F0242A21D}" type="presOf" srcId="{A462E43E-FA32-4CB8-8756-4CDD5380C37C}" destId="{39B19805-9C36-4F21-9405-5D0D1335E54E}" srcOrd="0" destOrd="0" presId="urn:microsoft.com/office/officeart/2005/8/layout/chevron2"/>
    <dgm:cxn modelId="{ABEB3676-2A5A-4865-B763-191E9AD1E8AB}" type="presOf" srcId="{B503BD91-D1A7-4276-A3C6-CEA7A0B27763}" destId="{6F212876-D4F8-4691-AE54-916C86BFB8F4}" srcOrd="0" destOrd="1" presId="urn:microsoft.com/office/officeart/2005/8/layout/chevron2"/>
    <dgm:cxn modelId="{0E2EAD59-B555-44A2-B0C3-1BA4CAA38011}" type="presOf" srcId="{A618F479-61F5-4633-84BA-06755B78302A}" destId="{103D81DD-EAE5-4197-AAD0-9FD47C943126}" srcOrd="0" destOrd="0" presId="urn:microsoft.com/office/officeart/2005/8/layout/chevron2"/>
    <dgm:cxn modelId="{E6F5CE82-1E94-4DEF-A4A6-66CCF0C4B72C}" srcId="{A462E43E-FA32-4CB8-8756-4CDD5380C37C}" destId="{DB7D3689-C34B-491A-8FE0-86B436A44A29}" srcOrd="3" destOrd="0" parTransId="{7A947B14-F52C-4A61-863F-4DF0392346E0}" sibTransId="{DF875C60-C6F3-4224-870C-98D06529E50A}"/>
    <dgm:cxn modelId="{36325E98-02DA-4006-AB91-87791DC74BC9}" srcId="{D0C4B1AE-0847-4D97-8273-5896D2273B14}" destId="{0C9F23B5-33D4-4D35-A68A-BF3B3BA86AAE}" srcOrd="0" destOrd="0" parTransId="{10E3ADB2-4B0E-4C42-BE70-8251E9B2C847}" sibTransId="{9F7561FC-A8AA-45CB-8997-B1EE5B09F4AA}"/>
    <dgm:cxn modelId="{9EABA6AC-9FEB-4294-AAD0-D25A7FC54F21}" srcId="{DB7D3689-C34B-491A-8FE0-86B436A44A29}" destId="{C6AB9047-C3C1-42CD-9A74-A6D628E3CF65}" srcOrd="0" destOrd="0" parTransId="{4992240E-909F-4C9D-82AA-1D374952E19E}" sibTransId="{9D234B9B-FE49-464B-B584-E2F17C6ADDD3}"/>
    <dgm:cxn modelId="{AEE88ED6-A394-46D1-9A2A-6C8C8B7322F3}" type="presOf" srcId="{0C9F23B5-33D4-4D35-A68A-BF3B3BA86AAE}" destId="{6F212876-D4F8-4691-AE54-916C86BFB8F4}" srcOrd="0" destOrd="0" presId="urn:microsoft.com/office/officeart/2005/8/layout/chevron2"/>
    <dgm:cxn modelId="{63380FE6-5F33-41FA-8879-4B81E81C6728}" type="presOf" srcId="{78CD87A0-8184-4FF4-87C5-A88249FE8707}" destId="{1A91DB43-41D4-40B7-89BA-D640A0A62345}" srcOrd="0" destOrd="0" presId="urn:microsoft.com/office/officeart/2005/8/layout/chevron2"/>
    <dgm:cxn modelId="{5B8BB4F5-BB6B-487F-BC87-D585F8D6938B}" srcId="{A462E43E-FA32-4CB8-8756-4CDD5380C37C}" destId="{78CD87A0-8184-4FF4-87C5-A88249FE8707}" srcOrd="1" destOrd="0" parTransId="{21044605-BFFF-4BA3-8FF9-5ADFF3E7C1C3}" sibTransId="{B0329F92-7002-46E3-9648-8BF35BA6FD51}"/>
    <dgm:cxn modelId="{075A13FB-1D80-4E30-A1CF-69F3893C9807}" type="presOf" srcId="{DB7D3689-C34B-491A-8FE0-86B436A44A29}" destId="{CEAD1D09-7A87-4287-8AFE-32A7AF68E4AD}" srcOrd="0" destOrd="0" presId="urn:microsoft.com/office/officeart/2005/8/layout/chevron2"/>
    <dgm:cxn modelId="{387F69FA-2734-49C2-B378-FC4BF82ECE9F}" type="presParOf" srcId="{39B19805-9C36-4F21-9405-5D0D1335E54E}" destId="{392E20A8-B9D1-4FFB-89B1-3237BA303125}" srcOrd="0" destOrd="0" presId="urn:microsoft.com/office/officeart/2005/8/layout/chevron2"/>
    <dgm:cxn modelId="{9F4ADFCD-9A98-4703-ADAC-9DF5E940430D}" type="presParOf" srcId="{392E20A8-B9D1-4FFB-89B1-3237BA303125}" destId="{145B01BE-CBC9-4271-88CA-F651AD623D24}" srcOrd="0" destOrd="0" presId="urn:microsoft.com/office/officeart/2005/8/layout/chevron2"/>
    <dgm:cxn modelId="{A4EBD63E-20EE-47C8-BB2E-69A00423F1D0}" type="presParOf" srcId="{392E20A8-B9D1-4FFB-89B1-3237BA303125}" destId="{6F212876-D4F8-4691-AE54-916C86BFB8F4}" srcOrd="1" destOrd="0" presId="urn:microsoft.com/office/officeart/2005/8/layout/chevron2"/>
    <dgm:cxn modelId="{EB1A3110-9B03-4AB9-970B-55C248E3EFCA}" type="presParOf" srcId="{39B19805-9C36-4F21-9405-5D0D1335E54E}" destId="{BC788220-E36F-459B-8212-B2D597E1F3C0}" srcOrd="1" destOrd="0" presId="urn:microsoft.com/office/officeart/2005/8/layout/chevron2"/>
    <dgm:cxn modelId="{9595B603-FBED-4874-9D43-25B80F17A08F}" type="presParOf" srcId="{39B19805-9C36-4F21-9405-5D0D1335E54E}" destId="{1C42284F-E97B-4AD0-864D-A2042EA9823D}" srcOrd="2" destOrd="0" presId="urn:microsoft.com/office/officeart/2005/8/layout/chevron2"/>
    <dgm:cxn modelId="{8D90276F-1272-49F4-AE0C-058A389D5EE0}" type="presParOf" srcId="{1C42284F-E97B-4AD0-864D-A2042EA9823D}" destId="{1A91DB43-41D4-40B7-89BA-D640A0A62345}" srcOrd="0" destOrd="0" presId="urn:microsoft.com/office/officeart/2005/8/layout/chevron2"/>
    <dgm:cxn modelId="{CED9D7BD-3FB7-4C76-9F69-D7BC6449EBCA}" type="presParOf" srcId="{1C42284F-E97B-4AD0-864D-A2042EA9823D}" destId="{103D81DD-EAE5-4197-AAD0-9FD47C943126}" srcOrd="1" destOrd="0" presId="urn:microsoft.com/office/officeart/2005/8/layout/chevron2"/>
    <dgm:cxn modelId="{13591779-5D25-495A-B64D-54E549A64A4F}" type="presParOf" srcId="{39B19805-9C36-4F21-9405-5D0D1335E54E}" destId="{0D29F1B8-E9D9-4AF3-838A-743124D2BFBE}" srcOrd="3" destOrd="0" presId="urn:microsoft.com/office/officeart/2005/8/layout/chevron2"/>
    <dgm:cxn modelId="{8EBEC2EE-84EA-41A8-9A70-CD13B82BBEC2}" type="presParOf" srcId="{39B19805-9C36-4F21-9405-5D0D1335E54E}" destId="{A592F3D5-2595-405B-A8FE-FE51941625C0}" srcOrd="4" destOrd="0" presId="urn:microsoft.com/office/officeart/2005/8/layout/chevron2"/>
    <dgm:cxn modelId="{466F907D-E6EC-45A0-B769-1C636F8684C9}" type="presParOf" srcId="{A592F3D5-2595-405B-A8FE-FE51941625C0}" destId="{651529EF-AB1D-4959-852C-9FCF1182FD9E}" srcOrd="0" destOrd="0" presId="urn:microsoft.com/office/officeart/2005/8/layout/chevron2"/>
    <dgm:cxn modelId="{FD2B6D2C-9923-4991-8F56-859238E47EE4}" type="presParOf" srcId="{A592F3D5-2595-405B-A8FE-FE51941625C0}" destId="{F90DCA54-CA1B-4B51-8467-B98C9DFF72F1}" srcOrd="1" destOrd="0" presId="urn:microsoft.com/office/officeart/2005/8/layout/chevron2"/>
    <dgm:cxn modelId="{2C8C7BE4-1B63-4536-A02B-DC0210E0B3B0}" type="presParOf" srcId="{39B19805-9C36-4F21-9405-5D0D1335E54E}" destId="{A32C55ED-6236-4696-A2E9-E6F67039AECE}" srcOrd="5" destOrd="0" presId="urn:microsoft.com/office/officeart/2005/8/layout/chevron2"/>
    <dgm:cxn modelId="{0F9C50CE-E23C-4447-8A15-518BBA9913F9}" type="presParOf" srcId="{39B19805-9C36-4F21-9405-5D0D1335E54E}" destId="{9A7C5A47-570A-4755-89A9-980F0D96FA76}" srcOrd="6" destOrd="0" presId="urn:microsoft.com/office/officeart/2005/8/layout/chevron2"/>
    <dgm:cxn modelId="{89CBE89C-4FE8-4AA3-8B85-DF15DC2B871C}" type="presParOf" srcId="{9A7C5A47-570A-4755-89A9-980F0D96FA76}" destId="{CEAD1D09-7A87-4287-8AFE-32A7AF68E4AD}" srcOrd="0" destOrd="0" presId="urn:microsoft.com/office/officeart/2005/8/layout/chevron2"/>
    <dgm:cxn modelId="{46CD0D8A-F618-4CBC-8FB2-9F5B75BA43B4}" type="presParOf" srcId="{9A7C5A47-570A-4755-89A9-980F0D96FA76}" destId="{36D4D20A-A56A-4A56-909B-F6EFBF7861D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DD26F0-C324-4E5A-AB7A-CBFCF9037148}" type="doc">
      <dgm:prSet loTypeId="urn:microsoft.com/office/officeart/2005/8/layout/radial6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FF093672-7044-44CA-BE59-5C41A46C43CB}">
      <dgm:prSet phldrT="[Text]"/>
      <dgm:spPr/>
      <dgm:t>
        <a:bodyPr/>
        <a:lstStyle/>
        <a:p>
          <a:r>
            <a:rPr lang="en-GB" dirty="0"/>
            <a:t>Legacy Nurse Mentoring</a:t>
          </a:r>
        </a:p>
      </dgm:t>
    </dgm:pt>
    <dgm:pt modelId="{AC6390F1-625D-4624-AD85-F15B8C2D400F}" type="parTrans" cxnId="{8AF7752A-694E-413F-AD5F-0BCF2CC9903B}">
      <dgm:prSet/>
      <dgm:spPr/>
      <dgm:t>
        <a:bodyPr/>
        <a:lstStyle/>
        <a:p>
          <a:endParaRPr lang="en-GB"/>
        </a:p>
      </dgm:t>
    </dgm:pt>
    <dgm:pt modelId="{5BCBEEA9-3564-412E-8257-8B4DAE476253}" type="sibTrans" cxnId="{8AF7752A-694E-413F-AD5F-0BCF2CC9903B}">
      <dgm:prSet/>
      <dgm:spPr/>
      <dgm:t>
        <a:bodyPr/>
        <a:lstStyle/>
        <a:p>
          <a:endParaRPr lang="en-GB"/>
        </a:p>
      </dgm:t>
    </dgm:pt>
    <dgm:pt modelId="{1955D352-100A-402C-BD0A-09E909A378E7}">
      <dgm:prSet phldrT="[Text]"/>
      <dgm:spPr/>
      <dgm:t>
        <a:bodyPr/>
        <a:lstStyle/>
        <a:p>
          <a:r>
            <a:rPr lang="en-GB" dirty="0"/>
            <a:t>Motivation</a:t>
          </a:r>
        </a:p>
      </dgm:t>
    </dgm:pt>
    <dgm:pt modelId="{775A0B30-4F13-4AAC-8066-E746DDFFD11C}" type="parTrans" cxnId="{A12A5A75-A57D-481B-9BBD-AF37A19E399F}">
      <dgm:prSet/>
      <dgm:spPr/>
      <dgm:t>
        <a:bodyPr/>
        <a:lstStyle/>
        <a:p>
          <a:endParaRPr lang="en-GB"/>
        </a:p>
      </dgm:t>
    </dgm:pt>
    <dgm:pt modelId="{4560BDF1-962E-41D8-AE0C-2BE00D4ABFBD}" type="sibTrans" cxnId="{A12A5A75-A57D-481B-9BBD-AF37A19E399F}">
      <dgm:prSet/>
      <dgm:spPr/>
      <dgm:t>
        <a:bodyPr/>
        <a:lstStyle/>
        <a:p>
          <a:endParaRPr lang="en-GB"/>
        </a:p>
      </dgm:t>
    </dgm:pt>
    <dgm:pt modelId="{0396DF70-702C-4BD9-853E-437C81A35512}">
      <dgm:prSet phldrT="[Text]"/>
      <dgm:spPr/>
      <dgm:t>
        <a:bodyPr/>
        <a:lstStyle/>
        <a:p>
          <a:r>
            <a:rPr lang="en-GB" dirty="0"/>
            <a:t>Protected time</a:t>
          </a:r>
        </a:p>
      </dgm:t>
    </dgm:pt>
    <dgm:pt modelId="{8CB53A2F-8C8A-4101-9053-95AC1035E73D}" type="parTrans" cxnId="{CC9F293C-7D73-4841-9330-DB80F1611833}">
      <dgm:prSet/>
      <dgm:spPr/>
      <dgm:t>
        <a:bodyPr/>
        <a:lstStyle/>
        <a:p>
          <a:endParaRPr lang="en-GB"/>
        </a:p>
      </dgm:t>
    </dgm:pt>
    <dgm:pt modelId="{911726D2-DBA4-4C13-B98C-C2FC83ADC004}" type="sibTrans" cxnId="{CC9F293C-7D73-4841-9330-DB80F1611833}">
      <dgm:prSet/>
      <dgm:spPr/>
      <dgm:t>
        <a:bodyPr/>
        <a:lstStyle/>
        <a:p>
          <a:endParaRPr lang="en-GB"/>
        </a:p>
      </dgm:t>
    </dgm:pt>
    <dgm:pt modelId="{6783A720-CF26-4C1E-9E88-196D859E78A4}">
      <dgm:prSet phldrT="[Text]"/>
      <dgm:spPr/>
      <dgm:t>
        <a:bodyPr/>
        <a:lstStyle/>
        <a:p>
          <a:r>
            <a:rPr lang="en-GB" dirty="0"/>
            <a:t>Dedicated support</a:t>
          </a:r>
        </a:p>
      </dgm:t>
    </dgm:pt>
    <dgm:pt modelId="{6F097B8A-F5D2-47BD-BCBC-72479B5BBB88}" type="parTrans" cxnId="{97D4E2E4-B95C-43EA-BA66-59C4338B540F}">
      <dgm:prSet/>
      <dgm:spPr/>
      <dgm:t>
        <a:bodyPr/>
        <a:lstStyle/>
        <a:p>
          <a:endParaRPr lang="en-GB"/>
        </a:p>
      </dgm:t>
    </dgm:pt>
    <dgm:pt modelId="{1F3AFE50-E63B-4488-96D3-41038B3A9AFA}" type="sibTrans" cxnId="{97D4E2E4-B95C-43EA-BA66-59C4338B540F}">
      <dgm:prSet/>
      <dgm:spPr/>
      <dgm:t>
        <a:bodyPr/>
        <a:lstStyle/>
        <a:p>
          <a:endParaRPr lang="en-GB"/>
        </a:p>
      </dgm:t>
    </dgm:pt>
    <dgm:pt modelId="{A7965301-6947-4560-B968-7A7C38C6863A}">
      <dgm:prSet phldrT="[Text]"/>
      <dgm:spPr/>
      <dgm:t>
        <a:bodyPr/>
        <a:lstStyle/>
        <a:p>
          <a:r>
            <a:rPr lang="en-GB" dirty="0"/>
            <a:t>Idea provoking</a:t>
          </a:r>
        </a:p>
      </dgm:t>
    </dgm:pt>
    <dgm:pt modelId="{AA9E3D88-950B-4D6F-B5B6-1C7CD9E3393C}" type="parTrans" cxnId="{D651025E-B73B-4CF9-8785-D08E1554E66D}">
      <dgm:prSet/>
      <dgm:spPr/>
      <dgm:t>
        <a:bodyPr/>
        <a:lstStyle/>
        <a:p>
          <a:endParaRPr lang="en-GB"/>
        </a:p>
      </dgm:t>
    </dgm:pt>
    <dgm:pt modelId="{513A14A0-1E87-4E4D-9D25-D8A55E1D82AA}" type="sibTrans" cxnId="{D651025E-B73B-4CF9-8785-D08E1554E66D}">
      <dgm:prSet/>
      <dgm:spPr/>
      <dgm:t>
        <a:bodyPr/>
        <a:lstStyle/>
        <a:p>
          <a:endParaRPr lang="en-GB"/>
        </a:p>
      </dgm:t>
    </dgm:pt>
    <dgm:pt modelId="{6BAF46E1-9BB6-4C69-8773-B2C7F3B517EB}">
      <dgm:prSet/>
      <dgm:spPr/>
      <dgm:t>
        <a:bodyPr/>
        <a:lstStyle/>
        <a:p>
          <a:r>
            <a:rPr lang="en-GB" dirty="0"/>
            <a:t>Information and advice</a:t>
          </a:r>
        </a:p>
      </dgm:t>
    </dgm:pt>
    <dgm:pt modelId="{F80DCAAC-31CD-4EA2-8763-CB749AE38DA2}" type="parTrans" cxnId="{E778F6A1-F737-4B49-A633-77A05F0302F5}">
      <dgm:prSet/>
      <dgm:spPr/>
      <dgm:t>
        <a:bodyPr/>
        <a:lstStyle/>
        <a:p>
          <a:endParaRPr lang="en-GB"/>
        </a:p>
      </dgm:t>
    </dgm:pt>
    <dgm:pt modelId="{B48D0790-CBF4-4F45-9A6B-E5B7501FC3F6}" type="sibTrans" cxnId="{E778F6A1-F737-4B49-A633-77A05F0302F5}">
      <dgm:prSet/>
      <dgm:spPr/>
      <dgm:t>
        <a:bodyPr/>
        <a:lstStyle/>
        <a:p>
          <a:endParaRPr lang="en-GB"/>
        </a:p>
      </dgm:t>
    </dgm:pt>
    <dgm:pt modelId="{8C30B4D7-3B7B-48CD-86C9-CF5324C76781}">
      <dgm:prSet/>
      <dgm:spPr/>
      <dgm:t>
        <a:bodyPr/>
        <a:lstStyle/>
        <a:p>
          <a:r>
            <a:rPr lang="en-GB" dirty="0"/>
            <a:t>Goal setting</a:t>
          </a:r>
        </a:p>
      </dgm:t>
    </dgm:pt>
    <dgm:pt modelId="{025AC599-1892-49DD-8337-2399C278DD7E}" type="parTrans" cxnId="{E6EB2CBC-A945-4B73-ADDE-B5AED2F7808E}">
      <dgm:prSet/>
      <dgm:spPr/>
      <dgm:t>
        <a:bodyPr/>
        <a:lstStyle/>
        <a:p>
          <a:endParaRPr lang="en-GB"/>
        </a:p>
      </dgm:t>
    </dgm:pt>
    <dgm:pt modelId="{47923D73-60A9-4AF3-AD67-EBE2712BFA3E}" type="sibTrans" cxnId="{E6EB2CBC-A945-4B73-ADDE-B5AED2F7808E}">
      <dgm:prSet/>
      <dgm:spPr/>
      <dgm:t>
        <a:bodyPr/>
        <a:lstStyle/>
        <a:p>
          <a:endParaRPr lang="en-GB"/>
        </a:p>
      </dgm:t>
    </dgm:pt>
    <dgm:pt modelId="{0B558BA2-6AE7-4BBD-AAA4-C4CBEDBCD37C}">
      <dgm:prSet/>
      <dgm:spPr/>
      <dgm:t>
        <a:bodyPr/>
        <a:lstStyle/>
        <a:p>
          <a:r>
            <a:rPr lang="en-GB" dirty="0"/>
            <a:t>Clinical supervision</a:t>
          </a:r>
        </a:p>
      </dgm:t>
    </dgm:pt>
    <dgm:pt modelId="{6E98516B-D4E1-43E9-B483-7E13BECD97D4}" type="parTrans" cxnId="{6B1B3668-DD43-4DCF-9D41-9CEA6DC85326}">
      <dgm:prSet/>
      <dgm:spPr/>
      <dgm:t>
        <a:bodyPr/>
        <a:lstStyle/>
        <a:p>
          <a:endParaRPr lang="en-GB"/>
        </a:p>
      </dgm:t>
    </dgm:pt>
    <dgm:pt modelId="{AF6EF955-2EBC-44D6-85A4-96212F5C2040}" type="sibTrans" cxnId="{6B1B3668-DD43-4DCF-9D41-9CEA6DC85326}">
      <dgm:prSet/>
      <dgm:spPr/>
      <dgm:t>
        <a:bodyPr/>
        <a:lstStyle/>
        <a:p>
          <a:endParaRPr lang="en-GB"/>
        </a:p>
      </dgm:t>
    </dgm:pt>
    <dgm:pt modelId="{B80C3622-1015-483B-9432-5FCFE2E0A640}" type="pres">
      <dgm:prSet presAssocID="{CCDD26F0-C324-4E5A-AB7A-CBFCF9037148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5586A54-0258-4B5D-B30A-5070B52591ED}" type="pres">
      <dgm:prSet presAssocID="{FF093672-7044-44CA-BE59-5C41A46C43CB}" presName="centerShape" presStyleLbl="node0" presStyleIdx="0" presStyleCnt="1" custLinFactNeighborX="-253" custLinFactNeighborY="253"/>
      <dgm:spPr/>
    </dgm:pt>
    <dgm:pt modelId="{7E85A976-9DCE-43CC-A00C-6E96A690BE23}" type="pres">
      <dgm:prSet presAssocID="{1955D352-100A-402C-BD0A-09E909A378E7}" presName="node" presStyleLbl="node1" presStyleIdx="0" presStyleCnt="7">
        <dgm:presLayoutVars>
          <dgm:bulletEnabled val="1"/>
        </dgm:presLayoutVars>
      </dgm:prSet>
      <dgm:spPr/>
    </dgm:pt>
    <dgm:pt modelId="{68A9F43D-4027-493D-B068-80D5B4AF3CC0}" type="pres">
      <dgm:prSet presAssocID="{1955D352-100A-402C-BD0A-09E909A378E7}" presName="dummy" presStyleCnt="0"/>
      <dgm:spPr/>
    </dgm:pt>
    <dgm:pt modelId="{77305FA6-AEF3-4863-8297-CF41C5DDBCDC}" type="pres">
      <dgm:prSet presAssocID="{4560BDF1-962E-41D8-AE0C-2BE00D4ABFBD}" presName="sibTrans" presStyleLbl="sibTrans2D1" presStyleIdx="0" presStyleCnt="7"/>
      <dgm:spPr/>
    </dgm:pt>
    <dgm:pt modelId="{B29561EE-29A3-4A06-B8D7-F4704F8296B3}" type="pres">
      <dgm:prSet presAssocID="{8C30B4D7-3B7B-48CD-86C9-CF5324C76781}" presName="node" presStyleLbl="node1" presStyleIdx="1" presStyleCnt="7">
        <dgm:presLayoutVars>
          <dgm:bulletEnabled val="1"/>
        </dgm:presLayoutVars>
      </dgm:prSet>
      <dgm:spPr/>
    </dgm:pt>
    <dgm:pt modelId="{AE0CD561-B9FA-4024-B55E-3BFBD4F52832}" type="pres">
      <dgm:prSet presAssocID="{8C30B4D7-3B7B-48CD-86C9-CF5324C76781}" presName="dummy" presStyleCnt="0"/>
      <dgm:spPr/>
    </dgm:pt>
    <dgm:pt modelId="{1ABCE3B4-144A-418D-A8DC-29D8AAE3F3C5}" type="pres">
      <dgm:prSet presAssocID="{47923D73-60A9-4AF3-AD67-EBE2712BFA3E}" presName="sibTrans" presStyleLbl="sibTrans2D1" presStyleIdx="1" presStyleCnt="7"/>
      <dgm:spPr/>
    </dgm:pt>
    <dgm:pt modelId="{8F28D958-AAEC-4D1D-9723-02C44222587C}" type="pres">
      <dgm:prSet presAssocID="{0B558BA2-6AE7-4BBD-AAA4-C4CBEDBCD37C}" presName="node" presStyleLbl="node1" presStyleIdx="2" presStyleCnt="7">
        <dgm:presLayoutVars>
          <dgm:bulletEnabled val="1"/>
        </dgm:presLayoutVars>
      </dgm:prSet>
      <dgm:spPr/>
    </dgm:pt>
    <dgm:pt modelId="{8ABAEC16-5874-4FA1-B8CB-C63E1DF6E246}" type="pres">
      <dgm:prSet presAssocID="{0B558BA2-6AE7-4BBD-AAA4-C4CBEDBCD37C}" presName="dummy" presStyleCnt="0"/>
      <dgm:spPr/>
    </dgm:pt>
    <dgm:pt modelId="{B22E901C-3559-4553-8F5D-61D63936EEF1}" type="pres">
      <dgm:prSet presAssocID="{AF6EF955-2EBC-44D6-85A4-96212F5C2040}" presName="sibTrans" presStyleLbl="sibTrans2D1" presStyleIdx="2" presStyleCnt="7"/>
      <dgm:spPr/>
    </dgm:pt>
    <dgm:pt modelId="{5F15206A-22F2-452D-8A46-FF186FB49B44}" type="pres">
      <dgm:prSet presAssocID="{0396DF70-702C-4BD9-853E-437C81A35512}" presName="node" presStyleLbl="node1" presStyleIdx="3" presStyleCnt="7">
        <dgm:presLayoutVars>
          <dgm:bulletEnabled val="1"/>
        </dgm:presLayoutVars>
      </dgm:prSet>
      <dgm:spPr/>
    </dgm:pt>
    <dgm:pt modelId="{D04990AA-DE7B-47A8-8C2A-8D8D80EF4BFE}" type="pres">
      <dgm:prSet presAssocID="{0396DF70-702C-4BD9-853E-437C81A35512}" presName="dummy" presStyleCnt="0"/>
      <dgm:spPr/>
    </dgm:pt>
    <dgm:pt modelId="{D6B02966-268F-4A76-A16C-AA0A1D41952C}" type="pres">
      <dgm:prSet presAssocID="{911726D2-DBA4-4C13-B98C-C2FC83ADC004}" presName="sibTrans" presStyleLbl="sibTrans2D1" presStyleIdx="3" presStyleCnt="7"/>
      <dgm:spPr/>
    </dgm:pt>
    <dgm:pt modelId="{98B0E406-C700-47C3-BB4D-A0A27642AD2B}" type="pres">
      <dgm:prSet presAssocID="{6783A720-CF26-4C1E-9E88-196D859E78A4}" presName="node" presStyleLbl="node1" presStyleIdx="4" presStyleCnt="7">
        <dgm:presLayoutVars>
          <dgm:bulletEnabled val="1"/>
        </dgm:presLayoutVars>
      </dgm:prSet>
      <dgm:spPr/>
    </dgm:pt>
    <dgm:pt modelId="{43319B15-CBD3-4321-AB3D-B6E8D3298823}" type="pres">
      <dgm:prSet presAssocID="{6783A720-CF26-4C1E-9E88-196D859E78A4}" presName="dummy" presStyleCnt="0"/>
      <dgm:spPr/>
    </dgm:pt>
    <dgm:pt modelId="{C9B975E9-ACCF-49DE-AEBD-0D42F5C52A3B}" type="pres">
      <dgm:prSet presAssocID="{1F3AFE50-E63B-4488-96D3-41038B3A9AFA}" presName="sibTrans" presStyleLbl="sibTrans2D1" presStyleIdx="4" presStyleCnt="7"/>
      <dgm:spPr/>
    </dgm:pt>
    <dgm:pt modelId="{A75F7A3F-C4E4-4C93-96FB-FCBA98475852}" type="pres">
      <dgm:prSet presAssocID="{6BAF46E1-9BB6-4C69-8773-B2C7F3B517EB}" presName="node" presStyleLbl="node1" presStyleIdx="5" presStyleCnt="7">
        <dgm:presLayoutVars>
          <dgm:bulletEnabled val="1"/>
        </dgm:presLayoutVars>
      </dgm:prSet>
      <dgm:spPr/>
    </dgm:pt>
    <dgm:pt modelId="{7709EBD6-215C-4D87-917B-61260EC495B5}" type="pres">
      <dgm:prSet presAssocID="{6BAF46E1-9BB6-4C69-8773-B2C7F3B517EB}" presName="dummy" presStyleCnt="0"/>
      <dgm:spPr/>
    </dgm:pt>
    <dgm:pt modelId="{7DAE9F9F-396E-4EDF-87E5-B7151B04B785}" type="pres">
      <dgm:prSet presAssocID="{B48D0790-CBF4-4F45-9A6B-E5B7501FC3F6}" presName="sibTrans" presStyleLbl="sibTrans2D1" presStyleIdx="5" presStyleCnt="7"/>
      <dgm:spPr/>
    </dgm:pt>
    <dgm:pt modelId="{B4989925-2536-4240-9B63-38C7FB369A01}" type="pres">
      <dgm:prSet presAssocID="{A7965301-6947-4560-B968-7A7C38C6863A}" presName="node" presStyleLbl="node1" presStyleIdx="6" presStyleCnt="7">
        <dgm:presLayoutVars>
          <dgm:bulletEnabled val="1"/>
        </dgm:presLayoutVars>
      </dgm:prSet>
      <dgm:spPr/>
    </dgm:pt>
    <dgm:pt modelId="{6CEF20E9-1A1F-4530-84A3-23C2A85B14BF}" type="pres">
      <dgm:prSet presAssocID="{A7965301-6947-4560-B968-7A7C38C6863A}" presName="dummy" presStyleCnt="0"/>
      <dgm:spPr/>
    </dgm:pt>
    <dgm:pt modelId="{59DE2619-A2EC-49F4-8821-F86912C79CD9}" type="pres">
      <dgm:prSet presAssocID="{513A14A0-1E87-4E4D-9D25-D8A55E1D82AA}" presName="sibTrans" presStyleLbl="sibTrans2D1" presStyleIdx="6" presStyleCnt="7"/>
      <dgm:spPr/>
    </dgm:pt>
  </dgm:ptLst>
  <dgm:cxnLst>
    <dgm:cxn modelId="{3D25B405-7A3F-4284-98F4-237B390DFF12}" type="presOf" srcId="{1F3AFE50-E63B-4488-96D3-41038B3A9AFA}" destId="{C9B975E9-ACCF-49DE-AEBD-0D42F5C52A3B}" srcOrd="0" destOrd="0" presId="urn:microsoft.com/office/officeart/2005/8/layout/radial6"/>
    <dgm:cxn modelId="{8F612123-58BD-4447-A8CF-360564235AB0}" type="presOf" srcId="{4560BDF1-962E-41D8-AE0C-2BE00D4ABFBD}" destId="{77305FA6-AEF3-4863-8297-CF41C5DDBCDC}" srcOrd="0" destOrd="0" presId="urn:microsoft.com/office/officeart/2005/8/layout/radial6"/>
    <dgm:cxn modelId="{8AF7752A-694E-413F-AD5F-0BCF2CC9903B}" srcId="{CCDD26F0-C324-4E5A-AB7A-CBFCF9037148}" destId="{FF093672-7044-44CA-BE59-5C41A46C43CB}" srcOrd="0" destOrd="0" parTransId="{AC6390F1-625D-4624-AD85-F15B8C2D400F}" sibTransId="{5BCBEEA9-3564-412E-8257-8B4DAE476253}"/>
    <dgm:cxn modelId="{D5C61D30-F064-48CD-90A6-39A011EF4593}" type="presOf" srcId="{A7965301-6947-4560-B968-7A7C38C6863A}" destId="{B4989925-2536-4240-9B63-38C7FB369A01}" srcOrd="0" destOrd="0" presId="urn:microsoft.com/office/officeart/2005/8/layout/radial6"/>
    <dgm:cxn modelId="{F612A630-C37B-41F0-ACD2-5E34312BCE04}" type="presOf" srcId="{513A14A0-1E87-4E4D-9D25-D8A55E1D82AA}" destId="{59DE2619-A2EC-49F4-8821-F86912C79CD9}" srcOrd="0" destOrd="0" presId="urn:microsoft.com/office/officeart/2005/8/layout/radial6"/>
    <dgm:cxn modelId="{63796A34-0B31-4358-99A7-07EFF6DD1AA9}" type="presOf" srcId="{0B558BA2-6AE7-4BBD-AAA4-C4CBEDBCD37C}" destId="{8F28D958-AAEC-4D1D-9723-02C44222587C}" srcOrd="0" destOrd="0" presId="urn:microsoft.com/office/officeart/2005/8/layout/radial6"/>
    <dgm:cxn modelId="{CC9F293C-7D73-4841-9330-DB80F1611833}" srcId="{FF093672-7044-44CA-BE59-5C41A46C43CB}" destId="{0396DF70-702C-4BD9-853E-437C81A35512}" srcOrd="3" destOrd="0" parTransId="{8CB53A2F-8C8A-4101-9053-95AC1035E73D}" sibTransId="{911726D2-DBA4-4C13-B98C-C2FC83ADC004}"/>
    <dgm:cxn modelId="{D651025E-B73B-4CF9-8785-D08E1554E66D}" srcId="{FF093672-7044-44CA-BE59-5C41A46C43CB}" destId="{A7965301-6947-4560-B968-7A7C38C6863A}" srcOrd="6" destOrd="0" parTransId="{AA9E3D88-950B-4D6F-B5B6-1C7CD9E3393C}" sibTransId="{513A14A0-1E87-4E4D-9D25-D8A55E1D82AA}"/>
    <dgm:cxn modelId="{8CDA8D44-97D2-4391-8577-90CDF6224BC7}" type="presOf" srcId="{6783A720-CF26-4C1E-9E88-196D859E78A4}" destId="{98B0E406-C700-47C3-BB4D-A0A27642AD2B}" srcOrd="0" destOrd="0" presId="urn:microsoft.com/office/officeart/2005/8/layout/radial6"/>
    <dgm:cxn modelId="{6B1B3668-DD43-4DCF-9D41-9CEA6DC85326}" srcId="{FF093672-7044-44CA-BE59-5C41A46C43CB}" destId="{0B558BA2-6AE7-4BBD-AAA4-C4CBEDBCD37C}" srcOrd="2" destOrd="0" parTransId="{6E98516B-D4E1-43E9-B483-7E13BECD97D4}" sibTransId="{AF6EF955-2EBC-44D6-85A4-96212F5C2040}"/>
    <dgm:cxn modelId="{07336070-3D78-464B-AE49-F770DCA4C3BB}" type="presOf" srcId="{B48D0790-CBF4-4F45-9A6B-E5B7501FC3F6}" destId="{7DAE9F9F-396E-4EDF-87E5-B7151B04B785}" srcOrd="0" destOrd="0" presId="urn:microsoft.com/office/officeart/2005/8/layout/radial6"/>
    <dgm:cxn modelId="{A12A5A75-A57D-481B-9BBD-AF37A19E399F}" srcId="{FF093672-7044-44CA-BE59-5C41A46C43CB}" destId="{1955D352-100A-402C-BD0A-09E909A378E7}" srcOrd="0" destOrd="0" parTransId="{775A0B30-4F13-4AAC-8066-E746DDFFD11C}" sibTransId="{4560BDF1-962E-41D8-AE0C-2BE00D4ABFBD}"/>
    <dgm:cxn modelId="{B9CEC656-AA43-4984-B4B5-D32EABFDC6CE}" type="presOf" srcId="{AF6EF955-2EBC-44D6-85A4-96212F5C2040}" destId="{B22E901C-3559-4553-8F5D-61D63936EEF1}" srcOrd="0" destOrd="0" presId="urn:microsoft.com/office/officeart/2005/8/layout/radial6"/>
    <dgm:cxn modelId="{FCDEA888-335A-4D92-9488-99F5548D5BB9}" type="presOf" srcId="{0396DF70-702C-4BD9-853E-437C81A35512}" destId="{5F15206A-22F2-452D-8A46-FF186FB49B44}" srcOrd="0" destOrd="0" presId="urn:microsoft.com/office/officeart/2005/8/layout/radial6"/>
    <dgm:cxn modelId="{507A3D8B-2E31-46C1-B629-364D00EB2D5A}" type="presOf" srcId="{6BAF46E1-9BB6-4C69-8773-B2C7F3B517EB}" destId="{A75F7A3F-C4E4-4C93-96FB-FCBA98475852}" srcOrd="0" destOrd="0" presId="urn:microsoft.com/office/officeart/2005/8/layout/radial6"/>
    <dgm:cxn modelId="{E778F6A1-F737-4B49-A633-77A05F0302F5}" srcId="{FF093672-7044-44CA-BE59-5C41A46C43CB}" destId="{6BAF46E1-9BB6-4C69-8773-B2C7F3B517EB}" srcOrd="5" destOrd="0" parTransId="{F80DCAAC-31CD-4EA2-8763-CB749AE38DA2}" sibTransId="{B48D0790-CBF4-4F45-9A6B-E5B7501FC3F6}"/>
    <dgm:cxn modelId="{C14B1FA5-6480-457B-A0B9-339CC50E0D91}" type="presOf" srcId="{FF093672-7044-44CA-BE59-5C41A46C43CB}" destId="{25586A54-0258-4B5D-B30A-5070B52591ED}" srcOrd="0" destOrd="0" presId="urn:microsoft.com/office/officeart/2005/8/layout/radial6"/>
    <dgm:cxn modelId="{BCEA71A8-BBCB-4028-A174-DF9FD91CFE24}" type="presOf" srcId="{CCDD26F0-C324-4E5A-AB7A-CBFCF9037148}" destId="{B80C3622-1015-483B-9432-5FCFE2E0A640}" srcOrd="0" destOrd="0" presId="urn:microsoft.com/office/officeart/2005/8/layout/radial6"/>
    <dgm:cxn modelId="{E6EB2CBC-A945-4B73-ADDE-B5AED2F7808E}" srcId="{FF093672-7044-44CA-BE59-5C41A46C43CB}" destId="{8C30B4D7-3B7B-48CD-86C9-CF5324C76781}" srcOrd="1" destOrd="0" parTransId="{025AC599-1892-49DD-8337-2399C278DD7E}" sibTransId="{47923D73-60A9-4AF3-AD67-EBE2712BFA3E}"/>
    <dgm:cxn modelId="{466BC2BD-B6EF-43BF-A091-82B1CBAB7AA3}" type="presOf" srcId="{8C30B4D7-3B7B-48CD-86C9-CF5324C76781}" destId="{B29561EE-29A3-4A06-B8D7-F4704F8296B3}" srcOrd="0" destOrd="0" presId="urn:microsoft.com/office/officeart/2005/8/layout/radial6"/>
    <dgm:cxn modelId="{5EA615C7-2E12-4EAC-B1D1-D4839B457947}" type="presOf" srcId="{47923D73-60A9-4AF3-AD67-EBE2712BFA3E}" destId="{1ABCE3B4-144A-418D-A8DC-29D8AAE3F3C5}" srcOrd="0" destOrd="0" presId="urn:microsoft.com/office/officeart/2005/8/layout/radial6"/>
    <dgm:cxn modelId="{A4A265DD-1962-4A0D-855A-3142C879578A}" type="presOf" srcId="{911726D2-DBA4-4C13-B98C-C2FC83ADC004}" destId="{D6B02966-268F-4A76-A16C-AA0A1D41952C}" srcOrd="0" destOrd="0" presId="urn:microsoft.com/office/officeart/2005/8/layout/radial6"/>
    <dgm:cxn modelId="{97D4E2E4-B95C-43EA-BA66-59C4338B540F}" srcId="{FF093672-7044-44CA-BE59-5C41A46C43CB}" destId="{6783A720-CF26-4C1E-9E88-196D859E78A4}" srcOrd="4" destOrd="0" parTransId="{6F097B8A-F5D2-47BD-BCBC-72479B5BBB88}" sibTransId="{1F3AFE50-E63B-4488-96D3-41038B3A9AFA}"/>
    <dgm:cxn modelId="{A5E0EBF5-CBE2-42AE-8329-A01E8498873A}" type="presOf" srcId="{1955D352-100A-402C-BD0A-09E909A378E7}" destId="{7E85A976-9DCE-43CC-A00C-6E96A690BE23}" srcOrd="0" destOrd="0" presId="urn:microsoft.com/office/officeart/2005/8/layout/radial6"/>
    <dgm:cxn modelId="{81CEA115-8235-42C5-B238-40AF48680CAE}" type="presParOf" srcId="{B80C3622-1015-483B-9432-5FCFE2E0A640}" destId="{25586A54-0258-4B5D-B30A-5070B52591ED}" srcOrd="0" destOrd="0" presId="urn:microsoft.com/office/officeart/2005/8/layout/radial6"/>
    <dgm:cxn modelId="{23899978-6685-4568-9C2F-94C2ED64D992}" type="presParOf" srcId="{B80C3622-1015-483B-9432-5FCFE2E0A640}" destId="{7E85A976-9DCE-43CC-A00C-6E96A690BE23}" srcOrd="1" destOrd="0" presId="urn:microsoft.com/office/officeart/2005/8/layout/radial6"/>
    <dgm:cxn modelId="{1E84CFF8-A930-494D-8667-D9C21C056E1F}" type="presParOf" srcId="{B80C3622-1015-483B-9432-5FCFE2E0A640}" destId="{68A9F43D-4027-493D-B068-80D5B4AF3CC0}" srcOrd="2" destOrd="0" presId="urn:microsoft.com/office/officeart/2005/8/layout/radial6"/>
    <dgm:cxn modelId="{CE739782-6E57-49A3-B987-4B9AAB3414E0}" type="presParOf" srcId="{B80C3622-1015-483B-9432-5FCFE2E0A640}" destId="{77305FA6-AEF3-4863-8297-CF41C5DDBCDC}" srcOrd="3" destOrd="0" presId="urn:microsoft.com/office/officeart/2005/8/layout/radial6"/>
    <dgm:cxn modelId="{05985B52-CC32-4B45-852E-1FE1C2E41FEE}" type="presParOf" srcId="{B80C3622-1015-483B-9432-5FCFE2E0A640}" destId="{B29561EE-29A3-4A06-B8D7-F4704F8296B3}" srcOrd="4" destOrd="0" presId="urn:microsoft.com/office/officeart/2005/8/layout/radial6"/>
    <dgm:cxn modelId="{AA9AF054-DF3D-438A-8113-DC4D48FE282F}" type="presParOf" srcId="{B80C3622-1015-483B-9432-5FCFE2E0A640}" destId="{AE0CD561-B9FA-4024-B55E-3BFBD4F52832}" srcOrd="5" destOrd="0" presId="urn:microsoft.com/office/officeart/2005/8/layout/radial6"/>
    <dgm:cxn modelId="{62638F57-50AB-4658-A09F-9860C06D1BAD}" type="presParOf" srcId="{B80C3622-1015-483B-9432-5FCFE2E0A640}" destId="{1ABCE3B4-144A-418D-A8DC-29D8AAE3F3C5}" srcOrd="6" destOrd="0" presId="urn:microsoft.com/office/officeart/2005/8/layout/radial6"/>
    <dgm:cxn modelId="{8B1EC246-A010-4959-B516-7B98229B090B}" type="presParOf" srcId="{B80C3622-1015-483B-9432-5FCFE2E0A640}" destId="{8F28D958-AAEC-4D1D-9723-02C44222587C}" srcOrd="7" destOrd="0" presId="urn:microsoft.com/office/officeart/2005/8/layout/radial6"/>
    <dgm:cxn modelId="{CF2CD5E5-EF7C-418A-ABD3-D05C6DC49866}" type="presParOf" srcId="{B80C3622-1015-483B-9432-5FCFE2E0A640}" destId="{8ABAEC16-5874-4FA1-B8CB-C63E1DF6E246}" srcOrd="8" destOrd="0" presId="urn:microsoft.com/office/officeart/2005/8/layout/radial6"/>
    <dgm:cxn modelId="{436D2C5B-A8B3-429D-89C3-EAF7C6105674}" type="presParOf" srcId="{B80C3622-1015-483B-9432-5FCFE2E0A640}" destId="{B22E901C-3559-4553-8F5D-61D63936EEF1}" srcOrd="9" destOrd="0" presId="urn:microsoft.com/office/officeart/2005/8/layout/radial6"/>
    <dgm:cxn modelId="{9D7616B6-9D2C-4C7C-A3B0-8B7BF213DEFF}" type="presParOf" srcId="{B80C3622-1015-483B-9432-5FCFE2E0A640}" destId="{5F15206A-22F2-452D-8A46-FF186FB49B44}" srcOrd="10" destOrd="0" presId="urn:microsoft.com/office/officeart/2005/8/layout/radial6"/>
    <dgm:cxn modelId="{039C7CB8-49A5-444F-B79E-E81EBF3B4B64}" type="presParOf" srcId="{B80C3622-1015-483B-9432-5FCFE2E0A640}" destId="{D04990AA-DE7B-47A8-8C2A-8D8D80EF4BFE}" srcOrd="11" destOrd="0" presId="urn:microsoft.com/office/officeart/2005/8/layout/radial6"/>
    <dgm:cxn modelId="{413963B1-F6F0-4C16-85FE-1A22C03D7CA9}" type="presParOf" srcId="{B80C3622-1015-483B-9432-5FCFE2E0A640}" destId="{D6B02966-268F-4A76-A16C-AA0A1D41952C}" srcOrd="12" destOrd="0" presId="urn:microsoft.com/office/officeart/2005/8/layout/radial6"/>
    <dgm:cxn modelId="{EDEF3A81-0B01-461A-AF3A-94A38E8B5242}" type="presParOf" srcId="{B80C3622-1015-483B-9432-5FCFE2E0A640}" destId="{98B0E406-C700-47C3-BB4D-A0A27642AD2B}" srcOrd="13" destOrd="0" presId="urn:microsoft.com/office/officeart/2005/8/layout/radial6"/>
    <dgm:cxn modelId="{C7E8E7FE-4498-40C8-93D5-558B10A3B6C7}" type="presParOf" srcId="{B80C3622-1015-483B-9432-5FCFE2E0A640}" destId="{43319B15-CBD3-4321-AB3D-B6E8D3298823}" srcOrd="14" destOrd="0" presId="urn:microsoft.com/office/officeart/2005/8/layout/radial6"/>
    <dgm:cxn modelId="{22A5473E-290D-4DA1-9010-1B8F4466CF52}" type="presParOf" srcId="{B80C3622-1015-483B-9432-5FCFE2E0A640}" destId="{C9B975E9-ACCF-49DE-AEBD-0D42F5C52A3B}" srcOrd="15" destOrd="0" presId="urn:microsoft.com/office/officeart/2005/8/layout/radial6"/>
    <dgm:cxn modelId="{521A4516-D47D-47CD-90C7-E497E92D100F}" type="presParOf" srcId="{B80C3622-1015-483B-9432-5FCFE2E0A640}" destId="{A75F7A3F-C4E4-4C93-96FB-FCBA98475852}" srcOrd="16" destOrd="0" presId="urn:microsoft.com/office/officeart/2005/8/layout/radial6"/>
    <dgm:cxn modelId="{DC8DB669-F1F7-4D55-B800-F778BF683D90}" type="presParOf" srcId="{B80C3622-1015-483B-9432-5FCFE2E0A640}" destId="{7709EBD6-215C-4D87-917B-61260EC495B5}" srcOrd="17" destOrd="0" presId="urn:microsoft.com/office/officeart/2005/8/layout/radial6"/>
    <dgm:cxn modelId="{2C6013A6-5C72-496D-BFFE-C3CDE33DE9C9}" type="presParOf" srcId="{B80C3622-1015-483B-9432-5FCFE2E0A640}" destId="{7DAE9F9F-396E-4EDF-87E5-B7151B04B785}" srcOrd="18" destOrd="0" presId="urn:microsoft.com/office/officeart/2005/8/layout/radial6"/>
    <dgm:cxn modelId="{F75F0428-2FB4-4051-9481-70C2563876A6}" type="presParOf" srcId="{B80C3622-1015-483B-9432-5FCFE2E0A640}" destId="{B4989925-2536-4240-9B63-38C7FB369A01}" srcOrd="19" destOrd="0" presId="urn:microsoft.com/office/officeart/2005/8/layout/radial6"/>
    <dgm:cxn modelId="{A4148620-CCD4-49CF-A5B5-6B5D485817B4}" type="presParOf" srcId="{B80C3622-1015-483B-9432-5FCFE2E0A640}" destId="{6CEF20E9-1A1F-4530-84A3-23C2A85B14BF}" srcOrd="20" destOrd="0" presId="urn:microsoft.com/office/officeart/2005/8/layout/radial6"/>
    <dgm:cxn modelId="{1490A037-F822-4EB3-8138-30BD81B629C6}" type="presParOf" srcId="{B80C3622-1015-483B-9432-5FCFE2E0A640}" destId="{59DE2619-A2EC-49F4-8821-F86912C79CD9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5B01BE-CBC9-4271-88CA-F651AD623D24}">
      <dsp:nvSpPr>
        <dsp:cNvPr id="0" name=""/>
        <dsp:cNvSpPr/>
      </dsp:nvSpPr>
      <dsp:spPr>
        <a:xfrm rot="5400000">
          <a:off x="-165614" y="164453"/>
          <a:ext cx="1081121" cy="75678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100" kern="1200" dirty="0"/>
        </a:p>
      </dsp:txBody>
      <dsp:txXfrm rot="-5400000">
        <a:off x="-3445" y="380676"/>
        <a:ext cx="756784" cy="324337"/>
      </dsp:txXfrm>
    </dsp:sp>
    <dsp:sp modelId="{6F212876-D4F8-4691-AE54-916C86BFB8F4}">
      <dsp:nvSpPr>
        <dsp:cNvPr id="0" name=""/>
        <dsp:cNvSpPr/>
      </dsp:nvSpPr>
      <dsp:spPr>
        <a:xfrm rot="5400000">
          <a:off x="4480678" y="-3725054"/>
          <a:ext cx="702728" cy="81574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GB" sz="2000" kern="1200" dirty="0"/>
            <a:t>NHSE New to Practice (NTP) GPN Fellowship (2 year programme)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GB" sz="2000" kern="1200" dirty="0"/>
            <a:t>Back-fill funding attached for the practice</a:t>
          </a:r>
        </a:p>
      </dsp:txBody>
      <dsp:txXfrm rot="-5400000">
        <a:off x="753338" y="36590"/>
        <a:ext cx="8123104" cy="634120"/>
      </dsp:txXfrm>
    </dsp:sp>
    <dsp:sp modelId="{1A91DB43-41D4-40B7-89BA-D640A0A62345}">
      <dsp:nvSpPr>
        <dsp:cNvPr id="0" name=""/>
        <dsp:cNvSpPr/>
      </dsp:nvSpPr>
      <dsp:spPr>
        <a:xfrm rot="5400000">
          <a:off x="-165614" y="1096368"/>
          <a:ext cx="1081121" cy="75678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100" kern="1200" dirty="0"/>
        </a:p>
      </dsp:txBody>
      <dsp:txXfrm rot="-5400000">
        <a:off x="-3445" y="1312591"/>
        <a:ext cx="756784" cy="324337"/>
      </dsp:txXfrm>
    </dsp:sp>
    <dsp:sp modelId="{103D81DD-EAE5-4197-AAD0-9FD47C943126}">
      <dsp:nvSpPr>
        <dsp:cNvPr id="0" name=""/>
        <dsp:cNvSpPr/>
      </dsp:nvSpPr>
      <dsp:spPr>
        <a:xfrm rot="5400000">
          <a:off x="4480678" y="-2800032"/>
          <a:ext cx="702728" cy="81711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GB" sz="2000" kern="1200" dirty="0"/>
            <a:t>Fully funded Practice Nursing PG cert/BSc at DeMontfort University (Year 1)</a:t>
          </a:r>
        </a:p>
      </dsp:txBody>
      <dsp:txXfrm rot="-5400000">
        <a:off x="746445" y="968505"/>
        <a:ext cx="8136890" cy="634120"/>
      </dsp:txXfrm>
    </dsp:sp>
    <dsp:sp modelId="{651529EF-AB1D-4959-852C-9FCF1182FD9E}">
      <dsp:nvSpPr>
        <dsp:cNvPr id="0" name=""/>
        <dsp:cNvSpPr/>
      </dsp:nvSpPr>
      <dsp:spPr>
        <a:xfrm rot="5400000">
          <a:off x="-165614" y="2028283"/>
          <a:ext cx="1081121" cy="75678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100" kern="1200" dirty="0"/>
        </a:p>
      </dsp:txBody>
      <dsp:txXfrm rot="-5400000">
        <a:off x="-3445" y="2244506"/>
        <a:ext cx="756784" cy="324337"/>
      </dsp:txXfrm>
    </dsp:sp>
    <dsp:sp modelId="{F90DCA54-CA1B-4B51-8467-B98C9DFF72F1}">
      <dsp:nvSpPr>
        <dsp:cNvPr id="0" name=""/>
        <dsp:cNvSpPr/>
      </dsp:nvSpPr>
      <dsp:spPr>
        <a:xfrm rot="5400000">
          <a:off x="4480678" y="-1861224"/>
          <a:ext cx="702728" cy="81574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GB" sz="2000" kern="1200" dirty="0"/>
            <a:t>Up to 48 hours of GPN Legacy Mentorship over 12 months (Year 1)</a:t>
          </a:r>
        </a:p>
      </dsp:txBody>
      <dsp:txXfrm rot="-5400000">
        <a:off x="753338" y="1900420"/>
        <a:ext cx="8123104" cy="634120"/>
      </dsp:txXfrm>
    </dsp:sp>
    <dsp:sp modelId="{CEAD1D09-7A87-4287-8AFE-32A7AF68E4AD}">
      <dsp:nvSpPr>
        <dsp:cNvPr id="0" name=""/>
        <dsp:cNvSpPr/>
      </dsp:nvSpPr>
      <dsp:spPr>
        <a:xfrm rot="5400000">
          <a:off x="-165614" y="2960198"/>
          <a:ext cx="1081121" cy="75678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/>
        </a:p>
      </dsp:txBody>
      <dsp:txXfrm rot="-5400000">
        <a:off x="-3445" y="3176421"/>
        <a:ext cx="756784" cy="324337"/>
      </dsp:txXfrm>
    </dsp:sp>
    <dsp:sp modelId="{36D4D20A-A56A-4A56-909B-F6EFBF7861D7}">
      <dsp:nvSpPr>
        <dsp:cNvPr id="0" name=""/>
        <dsp:cNvSpPr/>
      </dsp:nvSpPr>
      <dsp:spPr>
        <a:xfrm rot="5400000">
          <a:off x="4480678" y="-920174"/>
          <a:ext cx="702728" cy="81574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GB" sz="2000" kern="1200" dirty="0"/>
            <a:t>NTP GPN Fellowship programme (Year 2)</a:t>
          </a:r>
        </a:p>
      </dsp:txBody>
      <dsp:txXfrm rot="-5400000">
        <a:off x="753338" y="2841470"/>
        <a:ext cx="8123104" cy="634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DE2619-A2EC-49F4-8821-F86912C79CD9}">
      <dsp:nvSpPr>
        <dsp:cNvPr id="0" name=""/>
        <dsp:cNvSpPr/>
      </dsp:nvSpPr>
      <dsp:spPr>
        <a:xfrm>
          <a:off x="536604" y="495065"/>
          <a:ext cx="3938711" cy="3938711"/>
        </a:xfrm>
        <a:prstGeom prst="blockArc">
          <a:avLst>
            <a:gd name="adj1" fmla="val 13114286"/>
            <a:gd name="adj2" fmla="val 16200000"/>
            <a:gd name="adj3" fmla="val 388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AE9F9F-396E-4EDF-87E5-B7151B04B785}">
      <dsp:nvSpPr>
        <dsp:cNvPr id="0" name=""/>
        <dsp:cNvSpPr/>
      </dsp:nvSpPr>
      <dsp:spPr>
        <a:xfrm>
          <a:off x="536604" y="495065"/>
          <a:ext cx="3938711" cy="3938711"/>
        </a:xfrm>
        <a:prstGeom prst="blockArc">
          <a:avLst>
            <a:gd name="adj1" fmla="val 10028571"/>
            <a:gd name="adj2" fmla="val 13114286"/>
            <a:gd name="adj3" fmla="val 388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B975E9-ACCF-49DE-AEBD-0D42F5C52A3B}">
      <dsp:nvSpPr>
        <dsp:cNvPr id="0" name=""/>
        <dsp:cNvSpPr/>
      </dsp:nvSpPr>
      <dsp:spPr>
        <a:xfrm>
          <a:off x="536604" y="495065"/>
          <a:ext cx="3938711" cy="3938711"/>
        </a:xfrm>
        <a:prstGeom prst="blockArc">
          <a:avLst>
            <a:gd name="adj1" fmla="val 6942857"/>
            <a:gd name="adj2" fmla="val 10028571"/>
            <a:gd name="adj3" fmla="val 3889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B02966-268F-4A76-A16C-AA0A1D41952C}">
      <dsp:nvSpPr>
        <dsp:cNvPr id="0" name=""/>
        <dsp:cNvSpPr/>
      </dsp:nvSpPr>
      <dsp:spPr>
        <a:xfrm>
          <a:off x="536604" y="495065"/>
          <a:ext cx="3938711" cy="3938711"/>
        </a:xfrm>
        <a:prstGeom prst="blockArc">
          <a:avLst>
            <a:gd name="adj1" fmla="val 3857143"/>
            <a:gd name="adj2" fmla="val 6942857"/>
            <a:gd name="adj3" fmla="val 3889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2E901C-3559-4553-8F5D-61D63936EEF1}">
      <dsp:nvSpPr>
        <dsp:cNvPr id="0" name=""/>
        <dsp:cNvSpPr/>
      </dsp:nvSpPr>
      <dsp:spPr>
        <a:xfrm>
          <a:off x="536604" y="495065"/>
          <a:ext cx="3938711" cy="3938711"/>
        </a:xfrm>
        <a:prstGeom prst="blockArc">
          <a:avLst>
            <a:gd name="adj1" fmla="val 771429"/>
            <a:gd name="adj2" fmla="val 3857143"/>
            <a:gd name="adj3" fmla="val 3889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BCE3B4-144A-418D-A8DC-29D8AAE3F3C5}">
      <dsp:nvSpPr>
        <dsp:cNvPr id="0" name=""/>
        <dsp:cNvSpPr/>
      </dsp:nvSpPr>
      <dsp:spPr>
        <a:xfrm>
          <a:off x="536604" y="495065"/>
          <a:ext cx="3938711" cy="3938711"/>
        </a:xfrm>
        <a:prstGeom prst="blockArc">
          <a:avLst>
            <a:gd name="adj1" fmla="val 19285714"/>
            <a:gd name="adj2" fmla="val 771429"/>
            <a:gd name="adj3" fmla="val 388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305FA6-AEF3-4863-8297-CF41C5DDBCDC}">
      <dsp:nvSpPr>
        <dsp:cNvPr id="0" name=""/>
        <dsp:cNvSpPr/>
      </dsp:nvSpPr>
      <dsp:spPr>
        <a:xfrm>
          <a:off x="536604" y="495065"/>
          <a:ext cx="3938711" cy="3938711"/>
        </a:xfrm>
        <a:prstGeom prst="blockArc">
          <a:avLst>
            <a:gd name="adj1" fmla="val 16200000"/>
            <a:gd name="adj2" fmla="val 19285714"/>
            <a:gd name="adj3" fmla="val 388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586A54-0258-4B5D-B30A-5070B52591ED}">
      <dsp:nvSpPr>
        <dsp:cNvPr id="0" name=""/>
        <dsp:cNvSpPr/>
      </dsp:nvSpPr>
      <dsp:spPr>
        <a:xfrm>
          <a:off x="1736325" y="1714328"/>
          <a:ext cx="1519727" cy="15197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Legacy Nurse Mentoring</a:t>
          </a:r>
        </a:p>
      </dsp:txBody>
      <dsp:txXfrm>
        <a:off x="1958884" y="1936887"/>
        <a:ext cx="1074609" cy="1074609"/>
      </dsp:txXfrm>
    </dsp:sp>
    <dsp:sp modelId="{7E85A976-9DCE-43CC-A00C-6E96A690BE23}">
      <dsp:nvSpPr>
        <dsp:cNvPr id="0" name=""/>
        <dsp:cNvSpPr/>
      </dsp:nvSpPr>
      <dsp:spPr>
        <a:xfrm>
          <a:off x="1974055" y="1457"/>
          <a:ext cx="1063809" cy="10638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Motivation</a:t>
          </a:r>
        </a:p>
      </dsp:txBody>
      <dsp:txXfrm>
        <a:off x="2129846" y="157248"/>
        <a:ext cx="752227" cy="752227"/>
      </dsp:txXfrm>
    </dsp:sp>
    <dsp:sp modelId="{B29561EE-29A3-4A06-B8D7-F4704F8296B3}">
      <dsp:nvSpPr>
        <dsp:cNvPr id="0" name=""/>
        <dsp:cNvSpPr/>
      </dsp:nvSpPr>
      <dsp:spPr>
        <a:xfrm>
          <a:off x="3483818" y="728521"/>
          <a:ext cx="1063809" cy="106380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Goal setting</a:t>
          </a:r>
        </a:p>
      </dsp:txBody>
      <dsp:txXfrm>
        <a:off x="3639609" y="884312"/>
        <a:ext cx="752227" cy="752227"/>
      </dsp:txXfrm>
    </dsp:sp>
    <dsp:sp modelId="{8F28D958-AAEC-4D1D-9723-02C44222587C}">
      <dsp:nvSpPr>
        <dsp:cNvPr id="0" name=""/>
        <dsp:cNvSpPr/>
      </dsp:nvSpPr>
      <dsp:spPr>
        <a:xfrm>
          <a:off x="3856698" y="2362217"/>
          <a:ext cx="1063809" cy="106380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Clinical supervision</a:t>
          </a:r>
        </a:p>
      </dsp:txBody>
      <dsp:txXfrm>
        <a:off x="4012489" y="2518008"/>
        <a:ext cx="752227" cy="752227"/>
      </dsp:txXfrm>
    </dsp:sp>
    <dsp:sp modelId="{5F15206A-22F2-452D-8A46-FF186FB49B44}">
      <dsp:nvSpPr>
        <dsp:cNvPr id="0" name=""/>
        <dsp:cNvSpPr/>
      </dsp:nvSpPr>
      <dsp:spPr>
        <a:xfrm>
          <a:off x="2811910" y="3672340"/>
          <a:ext cx="1063809" cy="106380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Protected time</a:t>
          </a:r>
        </a:p>
      </dsp:txBody>
      <dsp:txXfrm>
        <a:off x="2967701" y="3828131"/>
        <a:ext cx="752227" cy="752227"/>
      </dsp:txXfrm>
    </dsp:sp>
    <dsp:sp modelId="{98B0E406-C700-47C3-BB4D-A0A27642AD2B}">
      <dsp:nvSpPr>
        <dsp:cNvPr id="0" name=""/>
        <dsp:cNvSpPr/>
      </dsp:nvSpPr>
      <dsp:spPr>
        <a:xfrm>
          <a:off x="1136200" y="3672340"/>
          <a:ext cx="1063809" cy="106380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Dedicated support</a:t>
          </a:r>
        </a:p>
      </dsp:txBody>
      <dsp:txXfrm>
        <a:off x="1291991" y="3828131"/>
        <a:ext cx="752227" cy="752227"/>
      </dsp:txXfrm>
    </dsp:sp>
    <dsp:sp modelId="{A75F7A3F-C4E4-4C93-96FB-FCBA98475852}">
      <dsp:nvSpPr>
        <dsp:cNvPr id="0" name=""/>
        <dsp:cNvSpPr/>
      </dsp:nvSpPr>
      <dsp:spPr>
        <a:xfrm>
          <a:off x="91412" y="2362217"/>
          <a:ext cx="1063809" cy="10638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Information and advice</a:t>
          </a:r>
        </a:p>
      </dsp:txBody>
      <dsp:txXfrm>
        <a:off x="247203" y="2518008"/>
        <a:ext cx="752227" cy="752227"/>
      </dsp:txXfrm>
    </dsp:sp>
    <dsp:sp modelId="{B4989925-2536-4240-9B63-38C7FB369A01}">
      <dsp:nvSpPr>
        <dsp:cNvPr id="0" name=""/>
        <dsp:cNvSpPr/>
      </dsp:nvSpPr>
      <dsp:spPr>
        <a:xfrm>
          <a:off x="464293" y="728521"/>
          <a:ext cx="1063809" cy="106380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Idea provoking</a:t>
          </a:r>
        </a:p>
      </dsp:txBody>
      <dsp:txXfrm>
        <a:off x="620084" y="884312"/>
        <a:ext cx="752227" cy="7522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5528" y="1024128"/>
            <a:ext cx="8478475" cy="3026708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5528" y="4050833"/>
            <a:ext cx="8478475" cy="1197823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5AD554-FCBD-4C3F-809A-AACA712F29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6164" y="6356629"/>
            <a:ext cx="1292908" cy="441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698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807B-8730-4FB4-9652-0119FD4E9005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66BEB-5728-4F31-B1F8-9D77330CDD4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906B5B-3FB9-49A1-9629-5FED421A5A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14"/>
            <a:ext cx="1438781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585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807B-8730-4FB4-9652-0119FD4E9005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66BEB-5728-4F31-B1F8-9D77330CDD45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C532F0-2100-48A0-97C7-805F7DAC3C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14"/>
            <a:ext cx="1438781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828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807B-8730-4FB4-9652-0119FD4E9005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66BEB-5728-4F31-B1F8-9D77330CDD4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34C568-947E-475D-BFB9-A6956BBBF4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38781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4217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807B-8730-4FB4-9652-0119FD4E9005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66BEB-5728-4F31-B1F8-9D77330CDD45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CE158F-DA30-4362-A657-19C5285228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38781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205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807B-8730-4FB4-9652-0119FD4E9005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66BEB-5728-4F31-B1F8-9D77330CDD4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D29E58-CF2D-41A1-983C-3DB968BD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14"/>
            <a:ext cx="1438781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1567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807B-8730-4FB4-9652-0119FD4E9005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66BEB-5728-4F31-B1F8-9D77330CDD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1128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807B-8730-4FB4-9652-0119FD4E9005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66BEB-5728-4F31-B1F8-9D77330CDD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164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807B-8730-4FB4-9652-0119FD4E9005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66BEB-5728-4F31-B1F8-9D77330CDD4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5C6589-A8F2-4B0F-BC34-D31210CCC4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36517" cy="49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866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807B-8730-4FB4-9652-0119FD4E9005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66BEB-5728-4F31-B1F8-9D77330CDD4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A70989-4CF0-4D4F-AB48-860219D429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38781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515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807B-8730-4FB4-9652-0119FD4E9005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66BEB-5728-4F31-B1F8-9D77330CDD45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929BEB-FCE7-4114-8890-B723FDAB43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38781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498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807B-8730-4FB4-9652-0119FD4E9005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66BEB-5728-4F31-B1F8-9D77330CDD45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ADB1EF0-267F-4DEB-8C67-7D9937F0A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14"/>
            <a:ext cx="1438781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981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807B-8730-4FB4-9652-0119FD4E9005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66BEB-5728-4F31-B1F8-9D77330CDD45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2FE06E-1731-4779-932A-780CCCC82C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38781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440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807B-8730-4FB4-9652-0119FD4E9005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66BEB-5728-4F31-B1F8-9D77330CDD45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1AFCFB-49F0-4442-943D-DBF216BF2D5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38781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729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807B-8730-4FB4-9652-0119FD4E9005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66BEB-5728-4F31-B1F8-9D77330CDD45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19D45B-BACC-44C4-BD07-329139A8A7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38781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834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66BEB-5728-4F31-B1F8-9D77330CDD45}" type="slidenum">
              <a:rPr lang="en-GB" smtClean="0"/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1807B-8730-4FB4-9652-0119FD4E9005}" type="datetimeFigureOut">
              <a:rPr lang="en-GB" smtClean="0"/>
              <a:t>20/04/2023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B27A48-B28A-479B-A2F2-363DEEBDF5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14"/>
            <a:ext cx="1438781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945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1807B-8730-4FB4-9652-0119FD4E9005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C966BEB-5728-4F31-B1F8-9D77330CDD4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3CB261-98FE-4B56-A032-9AF249EC6D86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614"/>
            <a:ext cx="1438781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449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icpedia.org/highway-signs/t/technical-skill.html" TargetMode="External"/><Relationship Id="rId3" Type="http://schemas.openxmlformats.org/officeDocument/2006/relationships/hyperlink" Target="https://creativecommons.org/licenses/by-sa/3.0/" TargetMode="External"/><Relationship Id="rId7" Type="http://schemas.openxmlformats.org/officeDocument/2006/relationships/image" Target="../media/image7.jpg"/><Relationship Id="rId2" Type="http://schemas.openxmlformats.org/officeDocument/2006/relationships/hyperlink" Target="https://www.picpedia.org/highway-signs/k/knowledg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hyperlink" Target="https://topkit.org/2020/05/06/issue-19/" TargetMode="Externa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alaborlawnews.com/legal-news/wage-hour-lawsuit-overtime-pay-21798.php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hyperlink" Target="https://www.northantstraininghub.nhs.uk/about/get-involved/training-hub-vacancies/job-role?job_id=9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cookipedia.co.uk/recipes_wiki/Category:Question_outstand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0EEBF-FCAF-44FF-AE6B-4A2629290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b="1" dirty="0"/>
              <a:t>Northamptonshire Training Hub</a:t>
            </a:r>
          </a:p>
        </p:txBody>
      </p:sp>
      <p:pic>
        <p:nvPicPr>
          <p:cNvPr id="10" name="Content Placeholder 9" descr="Text, whiteboard&#10;&#10;Description automatically generated">
            <a:extLst>
              <a:ext uri="{FF2B5EF4-FFF2-40B4-BE49-F238E27FC236}">
                <a16:creationId xmlns:a16="http://schemas.microsoft.com/office/drawing/2014/main" id="{025BD2C4-0575-5E55-0B6D-4FBAC4B6E2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30" y="1905000"/>
            <a:ext cx="3048000" cy="3048000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E94AC46-9437-B2D9-DF4C-F842A22FA56C}"/>
              </a:ext>
            </a:extLst>
          </p:cNvPr>
          <p:cNvSpPr txBox="1"/>
          <p:nvPr/>
        </p:nvSpPr>
        <p:spPr>
          <a:xfrm>
            <a:off x="3579030" y="2961540"/>
            <a:ext cx="61777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2">
                    <a:lumMod val="75000"/>
                  </a:schemeClr>
                </a:solidFill>
              </a:rPr>
              <a:t>Legacy Nurse Mentor Project</a:t>
            </a:r>
          </a:p>
        </p:txBody>
      </p:sp>
    </p:spTree>
    <p:extLst>
      <p:ext uri="{BB962C8B-B14F-4D97-AF65-F5344CB8AC3E}">
        <p14:creationId xmlns:p14="http://schemas.microsoft.com/office/powerpoint/2010/main" val="1167300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CF2C1-49C3-EBEE-2281-9E190E080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DD0D02-1651-768E-AE8E-BC6BFA8FA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3128" y="1282390"/>
            <a:ext cx="5150058" cy="4471639"/>
          </a:xfrm>
        </p:spPr>
        <p:txBody>
          <a:bodyPr>
            <a:normAutofit lnSpcReduction="10000"/>
          </a:bodyPr>
          <a:lstStyle/>
          <a:p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Recruiting new general practice nurses (GPNs) is difficult!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Once they have been recruited some practices are unable to offer their new GPNs appropriate supervision and support as they don’t have experienced staff to do this.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The attrition rate for new to practice nurses is a concern.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Northamptonshire has a large proportion of GPNs who are eligible for retirement within the next 5 years.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Once these experienced GPNs retire, their knowledge and expertise will be lost!</a:t>
            </a:r>
          </a:p>
        </p:txBody>
      </p:sp>
      <p:pic>
        <p:nvPicPr>
          <p:cNvPr id="2050" name="Picture 2" descr="GM General Practice Nurse fellowships - Greater Manchester Primary Care ...">
            <a:extLst>
              <a:ext uri="{FF2B5EF4-FFF2-40B4-BE49-F238E27FC236}">
                <a16:creationId xmlns:a16="http://schemas.microsoft.com/office/drawing/2014/main" id="{5073E20B-7577-529D-8F73-011021005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93" y="2267018"/>
            <a:ext cx="3816966" cy="2539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994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67C59-CA92-B4AA-8CCC-1E35FF1B5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Legacy Nurse Mentors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88BE0-22A8-24E1-AA64-383664CE3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898" y="2107581"/>
            <a:ext cx="4240362" cy="459430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Development of a bid for funding from NHS England to run a year-long pilot project to employ Legacy Nurse Mentors.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Part-time, flexible role to fit in around substantive role in general practice.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Eligibility</a:t>
            </a:r>
            <a:r>
              <a:rPr lang="en-GB"/>
              <a:t>: significant experience </a:t>
            </a:r>
            <a:r>
              <a:rPr lang="en-GB" dirty="0"/>
              <a:t>in GPN role, up to date with cervical cytology, immunisations &amp; vaccinations, SSSA training (or willingness to undertake), ability to travel to different practices.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Provide 48 hours of legacy mentorship to a mentee (over 12 months).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Expressions of interest via MS forms, conversation with project lead, onboarding via </a:t>
            </a:r>
            <a:r>
              <a:rPr lang="en-GB" dirty="0" err="1"/>
              <a:t>Lantum</a:t>
            </a:r>
            <a:r>
              <a:rPr lang="en-GB" dirty="0"/>
              <a:t> staff bank.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14083D-3966-BBF7-E935-FB83A5AA8C4D}"/>
              </a:ext>
            </a:extLst>
          </p:cNvPr>
          <p:cNvSpPr txBox="1"/>
          <p:nvPr/>
        </p:nvSpPr>
        <p:spPr>
          <a:xfrm>
            <a:off x="8709101" y="7136592"/>
            <a:ext cx="2536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hlinkClick r:id="rId2" tooltip="https://www.picpedia.org/highway-signs/k/knowledge.html"/>
              </a:rPr>
              <a:t>This Photo</a:t>
            </a:r>
            <a:r>
              <a:rPr lang="en-GB" sz="900"/>
              <a:t> by Unknown Author is licensed under </a:t>
            </a:r>
            <a:r>
              <a:rPr lang="en-GB" sz="900">
                <a:hlinkClick r:id="rId3" tooltip="https://creativecommons.org/licenses/by-sa/3.0/"/>
              </a:rPr>
              <a:t>CC BY-SA</a:t>
            </a:r>
            <a:endParaRPr lang="en-GB" sz="9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B0DF70-7984-0B2C-847C-2C52C0DB65CC}"/>
              </a:ext>
            </a:extLst>
          </p:cNvPr>
          <p:cNvSpPr txBox="1"/>
          <p:nvPr/>
        </p:nvSpPr>
        <p:spPr>
          <a:xfrm>
            <a:off x="1225296" y="1330235"/>
            <a:ext cx="74066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b="1" dirty="0"/>
              <a:t>We don’t want to lose the knowledge and skills of our experienced nurses before they share it with our up and coming ones!</a:t>
            </a:r>
          </a:p>
          <a:p>
            <a:pPr marL="0" indent="0" algn="ctr">
              <a:buNone/>
            </a:pPr>
            <a:endParaRPr lang="en-GB" b="1" dirty="0"/>
          </a:p>
        </p:txBody>
      </p:sp>
      <p:pic>
        <p:nvPicPr>
          <p:cNvPr id="15" name="Picture 14" descr="A picture containing text, sky, outdoor, sign&#10;&#10;Description automatically generated">
            <a:extLst>
              <a:ext uri="{FF2B5EF4-FFF2-40B4-BE49-F238E27FC236}">
                <a16:creationId xmlns:a16="http://schemas.microsoft.com/office/drawing/2014/main" id="{E4F82055-190E-89F5-9FAE-95DE8C0C4D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856016" y="2651034"/>
            <a:ext cx="2853899" cy="1783687"/>
          </a:xfrm>
          <a:prstGeom prst="rect">
            <a:avLst/>
          </a:prstGeom>
        </p:spPr>
      </p:pic>
      <p:pic>
        <p:nvPicPr>
          <p:cNvPr id="5" name="Picture 4" descr="A picture containing text, sky, outdoor, sign&#10;&#10;Description automatically generated">
            <a:extLst>
              <a:ext uri="{FF2B5EF4-FFF2-40B4-BE49-F238E27FC236}">
                <a16:creationId xmlns:a16="http://schemas.microsoft.com/office/drawing/2014/main" id="{BF1769C7-CE48-8042-68B2-8817713ED5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tretch>
            <a:fillRect/>
          </a:stretch>
        </p:blipFill>
        <p:spPr>
          <a:xfrm>
            <a:off x="7457843" y="1930400"/>
            <a:ext cx="2536835" cy="1689109"/>
          </a:xfrm>
          <a:prstGeom prst="rect">
            <a:avLst/>
          </a:prstGeom>
        </p:spPr>
      </p:pic>
      <p:pic>
        <p:nvPicPr>
          <p:cNvPr id="12" name="Picture 11" descr="A picture containing text, sky, outdoor, sign&#10;&#10;Description automatically generated">
            <a:extLst>
              <a:ext uri="{FF2B5EF4-FFF2-40B4-BE49-F238E27FC236}">
                <a16:creationId xmlns:a16="http://schemas.microsoft.com/office/drawing/2014/main" id="{87557A56-7235-91F1-8D34-41D294E1E46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6969614" y="4397428"/>
            <a:ext cx="2772992" cy="1850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152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863E1-A116-418C-C507-5EFBBE169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Training Hub Education offer for new GPNs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6CD72E5-622D-1B85-BBB5-AAB0CB9AA2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0033136"/>
              </p:ext>
            </p:extLst>
          </p:nvPr>
        </p:nvGraphicFramePr>
        <p:xfrm>
          <a:off x="604710" y="1930400"/>
          <a:ext cx="891419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0980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9AE56-8F30-3540-1EDA-4E5618790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Mentor perspective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E51E748-31ED-B504-48D9-C92ECD7DBA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7334" y="1930400"/>
            <a:ext cx="4185623" cy="407107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Retention of experienced GPNs</a:t>
            </a:r>
          </a:p>
          <a:p>
            <a:r>
              <a:rPr lang="en-GB" dirty="0"/>
              <a:t>Mentoring within their specialist field</a:t>
            </a:r>
          </a:p>
          <a:p>
            <a:r>
              <a:rPr lang="en-GB" dirty="0"/>
              <a:t>Attractive pay</a:t>
            </a:r>
          </a:p>
          <a:p>
            <a:r>
              <a:rPr lang="en-GB" dirty="0"/>
              <a:t>Flexible around substantive post</a:t>
            </a:r>
          </a:p>
          <a:p>
            <a:r>
              <a:rPr lang="en-GB" dirty="0"/>
              <a:t>Sit outside of mentees practice/PCN (confidentiality)</a:t>
            </a:r>
          </a:p>
          <a:p>
            <a:r>
              <a:rPr lang="en-GB" dirty="0"/>
              <a:t>Mentee by location</a:t>
            </a:r>
          </a:p>
          <a:p>
            <a:r>
              <a:rPr lang="en-GB" dirty="0"/>
              <a:t>Supported by TH</a:t>
            </a:r>
          </a:p>
          <a:p>
            <a:r>
              <a:rPr lang="en-GB" dirty="0"/>
              <a:t>Mentor network (to be set up)</a:t>
            </a:r>
          </a:p>
          <a:p>
            <a:r>
              <a:rPr lang="en-GB" dirty="0"/>
              <a:t>CPD and RCS available</a:t>
            </a:r>
          </a:p>
          <a:p>
            <a:endParaRPr lang="en-GB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A9157481-178D-CC01-E48F-58794115B557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78498320"/>
              </p:ext>
            </p:extLst>
          </p:nvPr>
        </p:nvGraphicFramePr>
        <p:xfrm>
          <a:off x="4772158" y="1270000"/>
          <a:ext cx="5011921" cy="4737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0496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9CA3066-32F7-65C8-0641-968CEB4E5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Mentee perspective</a:t>
            </a:r>
          </a:p>
        </p:txBody>
      </p:sp>
      <p:pic>
        <p:nvPicPr>
          <p:cNvPr id="15" name="Content Placeholder 14" descr="A group of people in blue shirts&#10;&#10;Description automatically generated with low confidence">
            <a:extLst>
              <a:ext uri="{FF2B5EF4-FFF2-40B4-BE49-F238E27FC236}">
                <a16:creationId xmlns:a16="http://schemas.microsoft.com/office/drawing/2014/main" id="{523E403C-12E5-072A-1C1F-484A1E8173E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82780" y="2200118"/>
            <a:ext cx="4962341" cy="2457763"/>
          </a:xfr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50DA572-13C6-84A7-DD08-47DDBFF90A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245121" y="1930400"/>
            <a:ext cx="4483452" cy="3987709"/>
          </a:xfrm>
        </p:spPr>
        <p:txBody>
          <a:bodyPr>
            <a:normAutofit/>
          </a:bodyPr>
          <a:lstStyle/>
          <a:p>
            <a:r>
              <a:rPr lang="en-GB" dirty="0"/>
              <a:t>Full package of training and support</a:t>
            </a:r>
          </a:p>
          <a:p>
            <a:r>
              <a:rPr lang="en-GB" dirty="0"/>
              <a:t>Accredited training</a:t>
            </a:r>
          </a:p>
          <a:p>
            <a:r>
              <a:rPr lang="en-GB" dirty="0"/>
              <a:t>Professional development</a:t>
            </a:r>
          </a:p>
          <a:p>
            <a:r>
              <a:rPr lang="en-GB" dirty="0"/>
              <a:t>Confidence building</a:t>
            </a:r>
          </a:p>
          <a:p>
            <a:r>
              <a:rPr lang="en-GB" dirty="0"/>
              <a:t>Flexible protected time</a:t>
            </a:r>
          </a:p>
          <a:p>
            <a:r>
              <a:rPr lang="en-GB" dirty="0"/>
              <a:t>Clinical supervision</a:t>
            </a:r>
          </a:p>
          <a:p>
            <a:r>
              <a:rPr lang="en-GB" dirty="0"/>
              <a:t>Skills competency sign-off</a:t>
            </a:r>
          </a:p>
          <a:p>
            <a:r>
              <a:rPr lang="en-GB" dirty="0"/>
              <a:t>Mentors sit outside of practice/PCN (confidentiality)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4170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20D67-65C7-A79D-10E5-5F90D8F3B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anchor="t">
            <a:normAutofit/>
          </a:bodyPr>
          <a:lstStyle/>
          <a:p>
            <a:r>
              <a:rPr lang="en-GB" dirty="0"/>
              <a:t>Practice perspective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96DC72-2877-F956-F415-2FD7C7A10D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>
            <a:normAutofit/>
          </a:bodyPr>
          <a:lstStyle/>
          <a:p>
            <a:r>
              <a:rPr lang="en-GB" dirty="0"/>
              <a:t>Attractive offer to support recruitment – fully funded training and additional funding to the practice</a:t>
            </a:r>
          </a:p>
          <a:p>
            <a:r>
              <a:rPr lang="en-GB" dirty="0"/>
              <a:t>Supports workforce capacity and practice resilience</a:t>
            </a:r>
          </a:p>
          <a:p>
            <a:r>
              <a:rPr lang="en-GB" dirty="0"/>
              <a:t>New way of working, fresh perspective</a:t>
            </a:r>
          </a:p>
          <a:p>
            <a:r>
              <a:rPr lang="en-GB" dirty="0"/>
              <a:t>Can support other nursing learners within practices – such as Nurse Associate apprentices</a:t>
            </a:r>
          </a:p>
          <a:p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BE83703-FDB8-03A7-F7B5-BE5F642031D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0" r="6991" b="-3"/>
          <a:stretch/>
        </p:blipFill>
        <p:spPr bwMode="auto">
          <a:xfrm>
            <a:off x="5238616" y="1759145"/>
            <a:ext cx="4184034" cy="3880773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746463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B9B5B61-1DF2-53EC-F2AC-CE3CBE212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742" y="1542288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sz="2700" dirty="0"/>
              <a:t>To find out more, or express an interest in becoming a Legacy Nurse mentor, please visit our website:</a:t>
            </a:r>
            <a:br>
              <a:rPr lang="en-GB" sz="2700" dirty="0"/>
            </a:br>
            <a:r>
              <a:rPr lang="en-GB" sz="1400" dirty="0">
                <a:hlinkClick r:id="rId2"/>
              </a:rPr>
              <a:t>Job Role (northantstraininghub.nhs.uk)</a:t>
            </a:r>
            <a:r>
              <a:rPr lang="en-GB" sz="2700" dirty="0"/>
              <a:t> </a:t>
            </a:r>
            <a:endParaRPr lang="en-GB" dirty="0"/>
          </a:p>
        </p:txBody>
      </p:sp>
      <p:pic>
        <p:nvPicPr>
          <p:cNvPr id="14" name="Picture 13" descr="A sign on a chair&#10;&#10;Description automatically generated with medium confidence">
            <a:extLst>
              <a:ext uri="{FF2B5EF4-FFF2-40B4-BE49-F238E27FC236}">
                <a16:creationId xmlns:a16="http://schemas.microsoft.com/office/drawing/2014/main" id="{13AE69B3-8510-3469-B9EB-8EDF0638C7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382326" y="691227"/>
            <a:ext cx="28575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949331"/>
      </p:ext>
    </p:extLst>
  </p:cSld>
  <p:clrMapOvr>
    <a:masterClrMapping/>
  </p:clrMapOvr>
</p:sld>
</file>

<file path=ppt/theme/theme1.xml><?xml version="1.0" encoding="utf-8"?>
<a:theme xmlns:a="http://schemas.openxmlformats.org/drawingml/2006/main" name="NPCTH Branding">
  <a:themeElements>
    <a:clrScheme name="NPCTH Branding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057877"/>
      </a:accent1>
      <a:accent2>
        <a:srgbClr val="212C7E"/>
      </a:accent2>
      <a:accent3>
        <a:srgbClr val="93CFC3"/>
      </a:accent3>
      <a:accent4>
        <a:srgbClr val="BA92CA"/>
      </a:accent4>
      <a:accent5>
        <a:srgbClr val="8B1C86"/>
      </a:accent5>
      <a:accent6>
        <a:srgbClr val="93CFC3"/>
      </a:accent6>
      <a:hlink>
        <a:srgbClr val="057877"/>
      </a:hlink>
      <a:folHlink>
        <a:srgbClr val="8B1C86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05C522E6-E7AC-4F01-8070-64C935B1A67C}" vid="{6CE479F5-F31C-4AFC-BAA2-707FEE27C8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</TotalTime>
  <Words>469</Words>
  <Application>Microsoft Office PowerPoint</Application>
  <PresentationFormat>Widescreen</PresentationFormat>
  <Paragraphs>56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Wingdings</vt:lpstr>
      <vt:lpstr>Wingdings 3</vt:lpstr>
      <vt:lpstr>NPCTH Branding</vt:lpstr>
      <vt:lpstr>Northamptonshire Training Hub</vt:lpstr>
      <vt:lpstr>Background</vt:lpstr>
      <vt:lpstr>Legacy Nurse Mentors</vt:lpstr>
      <vt:lpstr>Training Hub Education offer for new GPNs</vt:lpstr>
      <vt:lpstr>Mentor perspective</vt:lpstr>
      <vt:lpstr>Mentee perspective</vt:lpstr>
      <vt:lpstr>Practice perspective</vt:lpstr>
      <vt:lpstr>       To find out more, or express an interest in becoming a Legacy Nurse mentor, please visit our website: Job Role (northantstraininghub.nhs.uk)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Buck Craig</dc:creator>
  <cp:lastModifiedBy>Rogers Clare</cp:lastModifiedBy>
  <cp:revision>7</cp:revision>
  <dcterms:created xsi:type="dcterms:W3CDTF">2021-10-14T12:23:39Z</dcterms:created>
  <dcterms:modified xsi:type="dcterms:W3CDTF">2023-04-20T14:28:04Z</dcterms:modified>
</cp:coreProperties>
</file>