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263" r:id="rId5"/>
    <p:sldId id="278" r:id="rId6"/>
    <p:sldId id="280" r:id="rId7"/>
    <p:sldId id="279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antha" initials="S" lastIdx="5" clrIdx="0">
    <p:extLst>
      <p:ext uri="{19B8F6BF-5375-455C-9EA6-DF929625EA0E}">
        <p15:presenceInfo xmlns:p15="http://schemas.microsoft.com/office/powerpoint/2012/main" userId="Samanth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3300"/>
    <a:srgbClr val="996633"/>
    <a:srgbClr val="FF00FF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6A013-94C9-41F7-B799-6CD12E104465}" v="4" dt="2021-08-12T14:26:01.079"/>
    <p1510:client id="{EA726067-A153-4B2D-8583-B627F882AF3D}" v="10" dt="2021-08-12T14:29:46.9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E9438-B060-4599-84CC-1250DB1624B0}" type="doc">
      <dgm:prSet loTypeId="urn:microsoft.com/office/officeart/2005/8/layout/radial5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844C4D3-9ACA-4933-8364-18BBD8D7B011}">
      <dgm:prSet phldrT="[Text]"/>
      <dgm:spPr>
        <a:solidFill>
          <a:srgbClr val="000066"/>
        </a:solidFill>
      </dgm:spPr>
      <dgm:t>
        <a:bodyPr/>
        <a:lstStyle/>
        <a:p>
          <a:r>
            <a:rPr lang="en-GB" b="1"/>
            <a:t>Benefits</a:t>
          </a:r>
        </a:p>
      </dgm:t>
    </dgm:pt>
    <dgm:pt modelId="{31791647-DA58-4CE4-A67F-2DEA0A491DA8}" type="parTrans" cxnId="{3AB10E01-73A0-48FB-9684-5B4CAD54CA3B}">
      <dgm:prSet/>
      <dgm:spPr/>
      <dgm:t>
        <a:bodyPr/>
        <a:lstStyle/>
        <a:p>
          <a:endParaRPr lang="en-GB"/>
        </a:p>
      </dgm:t>
    </dgm:pt>
    <dgm:pt modelId="{64EEE06E-78C7-40BB-A7B3-88E14B7831F8}" type="sibTrans" cxnId="{3AB10E01-73A0-48FB-9684-5B4CAD54CA3B}">
      <dgm:prSet/>
      <dgm:spPr/>
      <dgm:t>
        <a:bodyPr/>
        <a:lstStyle/>
        <a:p>
          <a:endParaRPr lang="en-GB"/>
        </a:p>
      </dgm:t>
    </dgm:pt>
    <dgm:pt modelId="{C0892602-E66E-45E4-9EA4-CD8C7B0E486F}">
      <dgm:prSet phldrT="[Text]" custT="1"/>
      <dgm:spPr/>
      <dgm:t>
        <a:bodyPr/>
        <a:lstStyle/>
        <a:p>
          <a:r>
            <a:rPr lang="en-GB" sz="1000"/>
            <a:t>Improved retention of Nursing &amp; Midwifery staff</a:t>
          </a:r>
        </a:p>
      </dgm:t>
    </dgm:pt>
    <dgm:pt modelId="{8DA17E75-5048-45EA-BFF2-3F787884F811}" type="parTrans" cxnId="{A3303E0D-D72E-401C-8A72-CBBAC606400C}">
      <dgm:prSet/>
      <dgm:spPr/>
      <dgm:t>
        <a:bodyPr/>
        <a:lstStyle/>
        <a:p>
          <a:endParaRPr lang="en-GB"/>
        </a:p>
      </dgm:t>
    </dgm:pt>
    <dgm:pt modelId="{629F68F2-41FE-4EBD-870E-2C5BA91C1671}" type="sibTrans" cxnId="{A3303E0D-D72E-401C-8A72-CBBAC606400C}">
      <dgm:prSet/>
      <dgm:spPr/>
      <dgm:t>
        <a:bodyPr/>
        <a:lstStyle/>
        <a:p>
          <a:endParaRPr lang="en-GB"/>
        </a:p>
      </dgm:t>
    </dgm:pt>
    <dgm:pt modelId="{7369A19D-F648-466D-90FD-CEA68F6BACD4}">
      <dgm:prSet phldrT="[Text]" custT="1"/>
      <dgm:spPr/>
      <dgm:t>
        <a:bodyPr/>
        <a:lstStyle/>
        <a:p>
          <a:r>
            <a:rPr lang="en-GB" sz="1000"/>
            <a:t>Supporting co-production</a:t>
          </a:r>
        </a:p>
      </dgm:t>
    </dgm:pt>
    <dgm:pt modelId="{67FA45E5-6120-453E-9D4F-E836743E4684}" type="parTrans" cxnId="{BCDDAD19-BD75-4401-9DCE-22AE3751EE96}">
      <dgm:prSet/>
      <dgm:spPr/>
      <dgm:t>
        <a:bodyPr/>
        <a:lstStyle/>
        <a:p>
          <a:endParaRPr lang="en-GB"/>
        </a:p>
      </dgm:t>
    </dgm:pt>
    <dgm:pt modelId="{A2677823-3399-4DB1-85E8-E85E2E9F87D2}" type="sibTrans" cxnId="{BCDDAD19-BD75-4401-9DCE-22AE3751EE96}">
      <dgm:prSet/>
      <dgm:spPr/>
      <dgm:t>
        <a:bodyPr/>
        <a:lstStyle/>
        <a:p>
          <a:endParaRPr lang="en-GB"/>
        </a:p>
      </dgm:t>
    </dgm:pt>
    <dgm:pt modelId="{361E3FC2-9A99-4BB5-B63D-5EE9C075DD2F}">
      <dgm:prSet phldrT="[Text]" custT="1"/>
      <dgm:spPr/>
      <dgm:t>
        <a:bodyPr/>
        <a:lstStyle/>
        <a:p>
          <a:r>
            <a:rPr lang="en-GB" sz="1000"/>
            <a:t>Improved professional code of conduct, reflective practice and revalidation</a:t>
          </a:r>
        </a:p>
      </dgm:t>
    </dgm:pt>
    <dgm:pt modelId="{525B159E-9DF6-4CFC-BD9F-201E1983429D}" type="parTrans" cxnId="{04258019-3786-4411-BCB6-F8A88C76E729}">
      <dgm:prSet/>
      <dgm:spPr/>
      <dgm:t>
        <a:bodyPr/>
        <a:lstStyle/>
        <a:p>
          <a:endParaRPr lang="en-GB"/>
        </a:p>
      </dgm:t>
    </dgm:pt>
    <dgm:pt modelId="{9F5D6555-4FCB-4CCF-B916-B6C6721128A8}" type="sibTrans" cxnId="{04258019-3786-4411-BCB6-F8A88C76E729}">
      <dgm:prSet/>
      <dgm:spPr/>
      <dgm:t>
        <a:bodyPr/>
        <a:lstStyle/>
        <a:p>
          <a:endParaRPr lang="en-GB"/>
        </a:p>
      </dgm:t>
    </dgm:pt>
    <dgm:pt modelId="{69B85CC9-C953-4880-B57E-66B2B8C9829C}">
      <dgm:prSet phldrT="[Text]" custT="1"/>
      <dgm:spPr/>
      <dgm:t>
        <a:bodyPr/>
        <a:lstStyle/>
        <a:p>
          <a:r>
            <a:rPr lang="en-GB" sz="1000"/>
            <a:t>Meets requirements of clinical supervision stated within NHS contracts</a:t>
          </a:r>
        </a:p>
      </dgm:t>
    </dgm:pt>
    <dgm:pt modelId="{ACF31941-7A7B-4BA6-9E1C-8D23A178B83F}" type="parTrans" cxnId="{E486BBC5-8688-45ED-BE13-271A3F0FAD4B}">
      <dgm:prSet/>
      <dgm:spPr/>
      <dgm:t>
        <a:bodyPr/>
        <a:lstStyle/>
        <a:p>
          <a:endParaRPr lang="en-GB"/>
        </a:p>
      </dgm:t>
    </dgm:pt>
    <dgm:pt modelId="{BB4C53EE-D3F3-4DCE-B41D-5A3AAF2ACB1E}" type="sibTrans" cxnId="{E486BBC5-8688-45ED-BE13-271A3F0FAD4B}">
      <dgm:prSet/>
      <dgm:spPr/>
      <dgm:t>
        <a:bodyPr/>
        <a:lstStyle/>
        <a:p>
          <a:endParaRPr lang="en-GB"/>
        </a:p>
      </dgm:t>
    </dgm:pt>
    <dgm:pt modelId="{59CE5075-73FE-4C11-8D12-EAFC9FA395B4}">
      <dgm:prSet custT="1"/>
      <dgm:spPr/>
      <dgm:t>
        <a:bodyPr/>
        <a:lstStyle/>
        <a:p>
          <a:r>
            <a:rPr lang="en-GB" sz="1000"/>
            <a:t>Reduced Sickness</a:t>
          </a:r>
        </a:p>
      </dgm:t>
    </dgm:pt>
    <dgm:pt modelId="{FB1FBF93-15FA-48D3-ABC7-1C90C4D6BBC1}" type="parTrans" cxnId="{590C3DB5-00CE-4863-B032-B6D13B270F29}">
      <dgm:prSet/>
      <dgm:spPr/>
      <dgm:t>
        <a:bodyPr/>
        <a:lstStyle/>
        <a:p>
          <a:endParaRPr lang="en-GB"/>
        </a:p>
      </dgm:t>
    </dgm:pt>
    <dgm:pt modelId="{061EFD70-985B-45F8-B03D-C3B6D82430DD}" type="sibTrans" cxnId="{590C3DB5-00CE-4863-B032-B6D13B270F29}">
      <dgm:prSet/>
      <dgm:spPr/>
      <dgm:t>
        <a:bodyPr/>
        <a:lstStyle/>
        <a:p>
          <a:endParaRPr lang="en-GB"/>
        </a:p>
      </dgm:t>
    </dgm:pt>
    <dgm:pt modelId="{FB39CD82-D9C1-475A-983A-814412C42909}">
      <dgm:prSet custT="1"/>
      <dgm:spPr/>
      <dgm:t>
        <a:bodyPr/>
        <a:lstStyle/>
        <a:p>
          <a:r>
            <a:rPr lang="en-GB" sz="1000"/>
            <a:t>Improved patient experience</a:t>
          </a:r>
        </a:p>
      </dgm:t>
    </dgm:pt>
    <dgm:pt modelId="{FE66203C-874F-4E46-B0F6-8BBC4C9A6D5E}" type="parTrans" cxnId="{1FAF2FF6-0E03-44A0-B7FD-E0ADC7135DE5}">
      <dgm:prSet/>
      <dgm:spPr/>
      <dgm:t>
        <a:bodyPr/>
        <a:lstStyle/>
        <a:p>
          <a:endParaRPr lang="en-GB"/>
        </a:p>
      </dgm:t>
    </dgm:pt>
    <dgm:pt modelId="{2ECB04CE-D645-4EC6-8B50-CEE291EE5ECC}" type="sibTrans" cxnId="{1FAF2FF6-0E03-44A0-B7FD-E0ADC7135DE5}">
      <dgm:prSet/>
      <dgm:spPr/>
      <dgm:t>
        <a:bodyPr/>
        <a:lstStyle/>
        <a:p>
          <a:endParaRPr lang="en-GB"/>
        </a:p>
      </dgm:t>
    </dgm:pt>
    <dgm:pt modelId="{8839CFB7-BC24-4F18-88F1-BF5201470A19}">
      <dgm:prSet custT="1"/>
      <dgm:spPr/>
      <dgm:t>
        <a:bodyPr/>
        <a:lstStyle/>
        <a:p>
          <a:r>
            <a:rPr lang="en-GB" sz="1000"/>
            <a:t>Positive impact on immediate wellbeing of staff</a:t>
          </a:r>
        </a:p>
      </dgm:t>
    </dgm:pt>
    <dgm:pt modelId="{E6121189-3D11-45FF-8FAB-B1FFA1704895}" type="parTrans" cxnId="{54023ED1-D70A-44B2-8942-619EB4C2211A}">
      <dgm:prSet/>
      <dgm:spPr/>
      <dgm:t>
        <a:bodyPr/>
        <a:lstStyle/>
        <a:p>
          <a:endParaRPr lang="en-GB"/>
        </a:p>
      </dgm:t>
    </dgm:pt>
    <dgm:pt modelId="{C6306A2A-D3F9-4ADE-BE31-65BC7337BA40}" type="sibTrans" cxnId="{54023ED1-D70A-44B2-8942-619EB4C2211A}">
      <dgm:prSet/>
      <dgm:spPr/>
      <dgm:t>
        <a:bodyPr/>
        <a:lstStyle/>
        <a:p>
          <a:endParaRPr lang="en-GB"/>
        </a:p>
      </dgm:t>
    </dgm:pt>
    <dgm:pt modelId="{CC053243-2C2D-454F-B0F1-170CBBDBD715}">
      <dgm:prSet custT="1"/>
      <dgm:spPr/>
      <dgm:t>
        <a:bodyPr/>
        <a:lstStyle/>
        <a:p>
          <a:r>
            <a:rPr lang="en-GB" sz="1000"/>
            <a:t>Influence a significant reduction in stress/ burnout</a:t>
          </a:r>
        </a:p>
      </dgm:t>
    </dgm:pt>
    <dgm:pt modelId="{186FB4FE-E351-4739-9F4E-B2E848D6044C}" type="parTrans" cxnId="{4A192C10-5A5B-4075-9CB8-0FB146F36015}">
      <dgm:prSet/>
      <dgm:spPr/>
      <dgm:t>
        <a:bodyPr/>
        <a:lstStyle/>
        <a:p>
          <a:endParaRPr lang="en-GB"/>
        </a:p>
      </dgm:t>
    </dgm:pt>
    <dgm:pt modelId="{A2DDBDD2-1622-4473-BD18-00B04A2F95B1}" type="sibTrans" cxnId="{4A192C10-5A5B-4075-9CB8-0FB146F36015}">
      <dgm:prSet/>
      <dgm:spPr/>
      <dgm:t>
        <a:bodyPr/>
        <a:lstStyle/>
        <a:p>
          <a:endParaRPr lang="en-GB"/>
        </a:p>
      </dgm:t>
    </dgm:pt>
    <dgm:pt modelId="{575B1526-FDCA-4B99-BC0A-85FCAEA00D49}">
      <dgm:prSet custT="1"/>
      <dgm:spPr/>
      <dgm:t>
        <a:bodyPr/>
        <a:lstStyle/>
        <a:p>
          <a:r>
            <a:rPr lang="en-GB" sz="1000"/>
            <a:t>Improved team working/ civility</a:t>
          </a:r>
        </a:p>
      </dgm:t>
    </dgm:pt>
    <dgm:pt modelId="{83D58A55-B4E8-46BD-9222-D46E0BDF5DC5}" type="parTrans" cxnId="{59528D40-1FA5-42D1-B1B4-955DB636C1E3}">
      <dgm:prSet/>
      <dgm:spPr/>
      <dgm:t>
        <a:bodyPr/>
        <a:lstStyle/>
        <a:p>
          <a:endParaRPr lang="en-GB"/>
        </a:p>
      </dgm:t>
    </dgm:pt>
    <dgm:pt modelId="{635D4234-2777-42F9-A265-7F1C9313A0CD}" type="sibTrans" cxnId="{59528D40-1FA5-42D1-B1B4-955DB636C1E3}">
      <dgm:prSet/>
      <dgm:spPr/>
      <dgm:t>
        <a:bodyPr/>
        <a:lstStyle/>
        <a:p>
          <a:endParaRPr lang="en-GB"/>
        </a:p>
      </dgm:t>
    </dgm:pt>
    <dgm:pt modelId="{CB38F18C-DECB-47D4-94C6-33298BC6C9E0}">
      <dgm:prSet custT="1"/>
      <dgm:spPr/>
      <dgm:t>
        <a:bodyPr/>
        <a:lstStyle/>
        <a:p>
          <a:r>
            <a:rPr lang="en-GB" sz="1000"/>
            <a:t>Improve compassion and job satisfaction</a:t>
          </a:r>
        </a:p>
      </dgm:t>
    </dgm:pt>
    <dgm:pt modelId="{BB8DB9D2-204D-4885-B96F-2F937EC72680}" type="parTrans" cxnId="{EE1EB489-F0B1-4125-BCE5-90D95C6E501D}">
      <dgm:prSet/>
      <dgm:spPr/>
      <dgm:t>
        <a:bodyPr/>
        <a:lstStyle/>
        <a:p>
          <a:endParaRPr lang="en-GB"/>
        </a:p>
      </dgm:t>
    </dgm:pt>
    <dgm:pt modelId="{E3B4D31A-79D9-4F53-8B1C-109B7E56E280}" type="sibTrans" cxnId="{EE1EB489-F0B1-4125-BCE5-90D95C6E501D}">
      <dgm:prSet/>
      <dgm:spPr/>
      <dgm:t>
        <a:bodyPr/>
        <a:lstStyle/>
        <a:p>
          <a:endParaRPr lang="en-GB"/>
        </a:p>
      </dgm:t>
    </dgm:pt>
    <dgm:pt modelId="{3762CE4B-0CC7-4DC7-8B56-B373D3EE8A3F}">
      <dgm:prSet custT="1"/>
      <dgm:spPr/>
      <dgm:t>
        <a:bodyPr/>
        <a:lstStyle/>
        <a:p>
          <a:r>
            <a:rPr lang="en-GB" sz="1000"/>
            <a:t>Professional staff voice heard</a:t>
          </a:r>
        </a:p>
      </dgm:t>
    </dgm:pt>
    <dgm:pt modelId="{A1A1600F-1576-4FAF-98CA-ED87FA3BCE30}" type="parTrans" cxnId="{ADE32A44-0F07-4BE9-BE85-508F1784D15A}">
      <dgm:prSet/>
      <dgm:spPr/>
      <dgm:t>
        <a:bodyPr/>
        <a:lstStyle/>
        <a:p>
          <a:endParaRPr lang="en-GB"/>
        </a:p>
      </dgm:t>
    </dgm:pt>
    <dgm:pt modelId="{C4A069D0-F5F5-468B-98E6-D5143C153F62}" type="sibTrans" cxnId="{ADE32A44-0F07-4BE9-BE85-508F1784D15A}">
      <dgm:prSet/>
      <dgm:spPr/>
      <dgm:t>
        <a:bodyPr/>
        <a:lstStyle/>
        <a:p>
          <a:endParaRPr lang="en-GB"/>
        </a:p>
      </dgm:t>
    </dgm:pt>
    <dgm:pt modelId="{45E6D3C1-719F-41C3-A75D-F7EACF9D8D33}" type="pres">
      <dgm:prSet presAssocID="{58BE9438-B060-4599-84CC-1250DB1624B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E37A8E6-6F19-4ABF-B47E-345A58D46A31}" type="pres">
      <dgm:prSet presAssocID="{0844C4D3-9ACA-4933-8364-18BBD8D7B011}" presName="centerShape" presStyleLbl="node0" presStyleIdx="0" presStyleCnt="1"/>
      <dgm:spPr/>
    </dgm:pt>
    <dgm:pt modelId="{53059DC6-0F0F-4226-97E5-38C45B9C4F59}" type="pres">
      <dgm:prSet presAssocID="{8DA17E75-5048-45EA-BFF2-3F787884F811}" presName="parTrans" presStyleLbl="sibTrans2D1" presStyleIdx="0" presStyleCnt="11"/>
      <dgm:spPr/>
    </dgm:pt>
    <dgm:pt modelId="{5534EA0F-F8F4-4C2A-8A14-B4F3EDA1BFE8}" type="pres">
      <dgm:prSet presAssocID="{8DA17E75-5048-45EA-BFF2-3F787884F811}" presName="connectorText" presStyleLbl="sibTrans2D1" presStyleIdx="0" presStyleCnt="11"/>
      <dgm:spPr/>
    </dgm:pt>
    <dgm:pt modelId="{70442BEE-FA8E-4C42-86CC-EFA0723004CE}" type="pres">
      <dgm:prSet presAssocID="{C0892602-E66E-45E4-9EA4-CD8C7B0E486F}" presName="node" presStyleLbl="node1" presStyleIdx="0" presStyleCnt="11" custScaleX="112438" custScaleY="112292">
        <dgm:presLayoutVars>
          <dgm:bulletEnabled val="1"/>
        </dgm:presLayoutVars>
      </dgm:prSet>
      <dgm:spPr/>
    </dgm:pt>
    <dgm:pt modelId="{90A597D7-B8F3-4E69-B98B-669223A64DFC}" type="pres">
      <dgm:prSet presAssocID="{FB1FBF93-15FA-48D3-ABC7-1C90C4D6BBC1}" presName="parTrans" presStyleLbl="sibTrans2D1" presStyleIdx="1" presStyleCnt="11"/>
      <dgm:spPr/>
    </dgm:pt>
    <dgm:pt modelId="{A4F34D3C-1A4F-47AF-9105-CD736FB02FF9}" type="pres">
      <dgm:prSet presAssocID="{FB1FBF93-15FA-48D3-ABC7-1C90C4D6BBC1}" presName="connectorText" presStyleLbl="sibTrans2D1" presStyleIdx="1" presStyleCnt="11"/>
      <dgm:spPr/>
    </dgm:pt>
    <dgm:pt modelId="{AF09CF5B-3445-49A7-9689-FB7A095005F3}" type="pres">
      <dgm:prSet presAssocID="{59CE5075-73FE-4C11-8D12-EAFC9FA395B4}" presName="node" presStyleLbl="node1" presStyleIdx="1" presStyleCnt="11" custScaleX="116208" custScaleY="115097">
        <dgm:presLayoutVars>
          <dgm:bulletEnabled val="1"/>
        </dgm:presLayoutVars>
      </dgm:prSet>
      <dgm:spPr/>
    </dgm:pt>
    <dgm:pt modelId="{C2867931-891E-478C-A146-236B8820F082}" type="pres">
      <dgm:prSet presAssocID="{FE66203C-874F-4E46-B0F6-8BBC4C9A6D5E}" presName="parTrans" presStyleLbl="sibTrans2D1" presStyleIdx="2" presStyleCnt="11"/>
      <dgm:spPr/>
    </dgm:pt>
    <dgm:pt modelId="{AB4EDFE2-54B8-4C44-9A62-83A440A2B9BD}" type="pres">
      <dgm:prSet presAssocID="{FE66203C-874F-4E46-B0F6-8BBC4C9A6D5E}" presName="connectorText" presStyleLbl="sibTrans2D1" presStyleIdx="2" presStyleCnt="11"/>
      <dgm:spPr/>
    </dgm:pt>
    <dgm:pt modelId="{AB243976-1A40-498B-B67E-4B78A5468320}" type="pres">
      <dgm:prSet presAssocID="{FB39CD82-D9C1-475A-983A-814412C42909}" presName="node" presStyleLbl="node1" presStyleIdx="2" presStyleCnt="11" custScaleX="113836" custScaleY="112442">
        <dgm:presLayoutVars>
          <dgm:bulletEnabled val="1"/>
        </dgm:presLayoutVars>
      </dgm:prSet>
      <dgm:spPr/>
    </dgm:pt>
    <dgm:pt modelId="{0AC30BD1-BE62-4ADA-B0B3-36F57FE0CDD6}" type="pres">
      <dgm:prSet presAssocID="{E6121189-3D11-45FF-8FAB-B1FFA1704895}" presName="parTrans" presStyleLbl="sibTrans2D1" presStyleIdx="3" presStyleCnt="11"/>
      <dgm:spPr/>
    </dgm:pt>
    <dgm:pt modelId="{3A0236DA-0851-4FED-BFCD-E6E824C0BFDC}" type="pres">
      <dgm:prSet presAssocID="{E6121189-3D11-45FF-8FAB-B1FFA1704895}" presName="connectorText" presStyleLbl="sibTrans2D1" presStyleIdx="3" presStyleCnt="11"/>
      <dgm:spPr/>
    </dgm:pt>
    <dgm:pt modelId="{C2865739-3E33-48BB-ACC2-CD63097F71F3}" type="pres">
      <dgm:prSet presAssocID="{8839CFB7-BC24-4F18-88F1-BF5201470A19}" presName="node" presStyleLbl="node1" presStyleIdx="3" presStyleCnt="11" custScaleX="113186" custScaleY="109953">
        <dgm:presLayoutVars>
          <dgm:bulletEnabled val="1"/>
        </dgm:presLayoutVars>
      </dgm:prSet>
      <dgm:spPr/>
    </dgm:pt>
    <dgm:pt modelId="{C480966A-9883-48B5-88F3-48D2E7E7A6C0}" type="pres">
      <dgm:prSet presAssocID="{186FB4FE-E351-4739-9F4E-B2E848D6044C}" presName="parTrans" presStyleLbl="sibTrans2D1" presStyleIdx="4" presStyleCnt="11"/>
      <dgm:spPr/>
    </dgm:pt>
    <dgm:pt modelId="{BDB11D8C-39A5-4277-8A94-079A5C4F4590}" type="pres">
      <dgm:prSet presAssocID="{186FB4FE-E351-4739-9F4E-B2E848D6044C}" presName="connectorText" presStyleLbl="sibTrans2D1" presStyleIdx="4" presStyleCnt="11"/>
      <dgm:spPr/>
    </dgm:pt>
    <dgm:pt modelId="{9ADDBBE4-0D03-4DE8-99F6-7A83D47CD8CF}" type="pres">
      <dgm:prSet presAssocID="{CC053243-2C2D-454F-B0F1-170CBBDBD715}" presName="node" presStyleLbl="node1" presStyleIdx="4" presStyleCnt="11" custScaleX="115217" custScaleY="112369">
        <dgm:presLayoutVars>
          <dgm:bulletEnabled val="1"/>
        </dgm:presLayoutVars>
      </dgm:prSet>
      <dgm:spPr/>
    </dgm:pt>
    <dgm:pt modelId="{17998822-5CAE-4223-9CF2-4AC1241AA609}" type="pres">
      <dgm:prSet presAssocID="{83D58A55-B4E8-46BD-9222-D46E0BDF5DC5}" presName="parTrans" presStyleLbl="sibTrans2D1" presStyleIdx="5" presStyleCnt="11"/>
      <dgm:spPr/>
    </dgm:pt>
    <dgm:pt modelId="{9FC0C0DE-54C4-42BE-B7ED-4D224B5289AD}" type="pres">
      <dgm:prSet presAssocID="{83D58A55-B4E8-46BD-9222-D46E0BDF5DC5}" presName="connectorText" presStyleLbl="sibTrans2D1" presStyleIdx="5" presStyleCnt="11"/>
      <dgm:spPr/>
    </dgm:pt>
    <dgm:pt modelId="{4AA2F643-EA42-4BA6-9E10-E80F5C0D11CF}" type="pres">
      <dgm:prSet presAssocID="{575B1526-FDCA-4B99-BC0A-85FCAEA00D49}" presName="node" presStyleLbl="node1" presStyleIdx="5" presStyleCnt="11" custScaleX="114621" custScaleY="111422">
        <dgm:presLayoutVars>
          <dgm:bulletEnabled val="1"/>
        </dgm:presLayoutVars>
      </dgm:prSet>
      <dgm:spPr/>
    </dgm:pt>
    <dgm:pt modelId="{3A6A02DF-A057-4506-9877-E35DD8167E7F}" type="pres">
      <dgm:prSet presAssocID="{BB8DB9D2-204D-4885-B96F-2F937EC72680}" presName="parTrans" presStyleLbl="sibTrans2D1" presStyleIdx="6" presStyleCnt="11"/>
      <dgm:spPr/>
    </dgm:pt>
    <dgm:pt modelId="{DA0B502D-4F06-4B1D-969F-074BB657033E}" type="pres">
      <dgm:prSet presAssocID="{BB8DB9D2-204D-4885-B96F-2F937EC72680}" presName="connectorText" presStyleLbl="sibTrans2D1" presStyleIdx="6" presStyleCnt="11"/>
      <dgm:spPr/>
    </dgm:pt>
    <dgm:pt modelId="{2DC73928-C892-4BBD-91D5-869AB85D5985}" type="pres">
      <dgm:prSet presAssocID="{CB38F18C-DECB-47D4-94C6-33298BC6C9E0}" presName="node" presStyleLbl="node1" presStyleIdx="6" presStyleCnt="11" custScaleX="113356" custScaleY="109202">
        <dgm:presLayoutVars>
          <dgm:bulletEnabled val="1"/>
        </dgm:presLayoutVars>
      </dgm:prSet>
      <dgm:spPr/>
    </dgm:pt>
    <dgm:pt modelId="{42F29F93-73FF-4222-B26F-602AD3CD4D8A}" type="pres">
      <dgm:prSet presAssocID="{A1A1600F-1576-4FAF-98CA-ED87FA3BCE30}" presName="parTrans" presStyleLbl="sibTrans2D1" presStyleIdx="7" presStyleCnt="11"/>
      <dgm:spPr/>
    </dgm:pt>
    <dgm:pt modelId="{C91EEB3B-90B8-403C-AA46-13ECB7028578}" type="pres">
      <dgm:prSet presAssocID="{A1A1600F-1576-4FAF-98CA-ED87FA3BCE30}" presName="connectorText" presStyleLbl="sibTrans2D1" presStyleIdx="7" presStyleCnt="11"/>
      <dgm:spPr/>
    </dgm:pt>
    <dgm:pt modelId="{F6B6AC80-1133-41E0-9002-2C6D68B9B31A}" type="pres">
      <dgm:prSet presAssocID="{3762CE4B-0CC7-4DC7-8B56-B373D3EE8A3F}" presName="node" presStyleLbl="node1" presStyleIdx="7" presStyleCnt="11" custScaleX="114574" custScaleY="110150">
        <dgm:presLayoutVars>
          <dgm:bulletEnabled val="1"/>
        </dgm:presLayoutVars>
      </dgm:prSet>
      <dgm:spPr/>
    </dgm:pt>
    <dgm:pt modelId="{A96A10A3-CF67-4F5A-8982-3BA53AA00A6A}" type="pres">
      <dgm:prSet presAssocID="{67FA45E5-6120-453E-9D4F-E836743E4684}" presName="parTrans" presStyleLbl="sibTrans2D1" presStyleIdx="8" presStyleCnt="11"/>
      <dgm:spPr/>
    </dgm:pt>
    <dgm:pt modelId="{63F68285-FDB9-4AF1-B786-3B70D85A4DC4}" type="pres">
      <dgm:prSet presAssocID="{67FA45E5-6120-453E-9D4F-E836743E4684}" presName="connectorText" presStyleLbl="sibTrans2D1" presStyleIdx="8" presStyleCnt="11"/>
      <dgm:spPr/>
    </dgm:pt>
    <dgm:pt modelId="{95BF2A01-AFE9-498F-A01C-0B6EE830B1C1}" type="pres">
      <dgm:prSet presAssocID="{7369A19D-F648-466D-90FD-CEA68F6BACD4}" presName="node" presStyleLbl="node1" presStyleIdx="8" presStyleCnt="11" custScaleX="117925" custScaleY="114052">
        <dgm:presLayoutVars>
          <dgm:bulletEnabled val="1"/>
        </dgm:presLayoutVars>
      </dgm:prSet>
      <dgm:spPr/>
    </dgm:pt>
    <dgm:pt modelId="{1CCC5704-3A50-40E2-AAF2-F2E9E4D7631E}" type="pres">
      <dgm:prSet presAssocID="{525B159E-9DF6-4CFC-BD9F-201E1983429D}" presName="parTrans" presStyleLbl="sibTrans2D1" presStyleIdx="9" presStyleCnt="11"/>
      <dgm:spPr/>
    </dgm:pt>
    <dgm:pt modelId="{481AD645-97D3-4939-8099-A601A7DDBF34}" type="pres">
      <dgm:prSet presAssocID="{525B159E-9DF6-4CFC-BD9F-201E1983429D}" presName="connectorText" presStyleLbl="sibTrans2D1" presStyleIdx="9" presStyleCnt="11"/>
      <dgm:spPr/>
    </dgm:pt>
    <dgm:pt modelId="{453DFEEF-1705-44FF-A88B-5925210C6CE9}" type="pres">
      <dgm:prSet presAssocID="{361E3FC2-9A99-4BB5-B63D-5EE9C075DD2F}" presName="node" presStyleLbl="node1" presStyleIdx="9" presStyleCnt="11" custScaleX="122906" custScaleY="118763">
        <dgm:presLayoutVars>
          <dgm:bulletEnabled val="1"/>
        </dgm:presLayoutVars>
      </dgm:prSet>
      <dgm:spPr/>
    </dgm:pt>
    <dgm:pt modelId="{320934DB-29C1-433D-8183-E51096E7BACB}" type="pres">
      <dgm:prSet presAssocID="{ACF31941-7A7B-4BA6-9E1C-8D23A178B83F}" presName="parTrans" presStyleLbl="sibTrans2D1" presStyleIdx="10" presStyleCnt="11"/>
      <dgm:spPr/>
    </dgm:pt>
    <dgm:pt modelId="{36901B64-DE7B-43D9-BD9A-565E26E4B67C}" type="pres">
      <dgm:prSet presAssocID="{ACF31941-7A7B-4BA6-9E1C-8D23A178B83F}" presName="connectorText" presStyleLbl="sibTrans2D1" presStyleIdx="10" presStyleCnt="11"/>
      <dgm:spPr/>
    </dgm:pt>
    <dgm:pt modelId="{A9A88F55-F776-42A8-86F4-3066073BEC20}" type="pres">
      <dgm:prSet presAssocID="{69B85CC9-C953-4880-B57E-66B2B8C9829C}" presName="node" presStyleLbl="node1" presStyleIdx="10" presStyleCnt="11" custScaleX="114944" custScaleY="108940">
        <dgm:presLayoutVars>
          <dgm:bulletEnabled val="1"/>
        </dgm:presLayoutVars>
      </dgm:prSet>
      <dgm:spPr/>
    </dgm:pt>
  </dgm:ptLst>
  <dgm:cxnLst>
    <dgm:cxn modelId="{5A52BC00-25F1-4ED8-9BA6-8673493A315C}" type="presOf" srcId="{FB39CD82-D9C1-475A-983A-814412C42909}" destId="{AB243976-1A40-498B-B67E-4B78A5468320}" srcOrd="0" destOrd="0" presId="urn:microsoft.com/office/officeart/2005/8/layout/radial5"/>
    <dgm:cxn modelId="{3AB10E01-73A0-48FB-9684-5B4CAD54CA3B}" srcId="{58BE9438-B060-4599-84CC-1250DB1624B0}" destId="{0844C4D3-9ACA-4933-8364-18BBD8D7B011}" srcOrd="0" destOrd="0" parTransId="{31791647-DA58-4CE4-A67F-2DEA0A491DA8}" sibTransId="{64EEE06E-78C7-40BB-A7B3-88E14B7831F8}"/>
    <dgm:cxn modelId="{A3303E0D-D72E-401C-8A72-CBBAC606400C}" srcId="{0844C4D3-9ACA-4933-8364-18BBD8D7B011}" destId="{C0892602-E66E-45E4-9EA4-CD8C7B0E486F}" srcOrd="0" destOrd="0" parTransId="{8DA17E75-5048-45EA-BFF2-3F787884F811}" sibTransId="{629F68F2-41FE-4EBD-870E-2C5BA91C1671}"/>
    <dgm:cxn modelId="{4A192C10-5A5B-4075-9CB8-0FB146F36015}" srcId="{0844C4D3-9ACA-4933-8364-18BBD8D7B011}" destId="{CC053243-2C2D-454F-B0F1-170CBBDBD715}" srcOrd="4" destOrd="0" parTransId="{186FB4FE-E351-4739-9F4E-B2E848D6044C}" sibTransId="{A2DDBDD2-1622-4473-BD18-00B04A2F95B1}"/>
    <dgm:cxn modelId="{D428BC12-ECBA-4D49-AA55-E135CE3085FC}" type="presOf" srcId="{FE66203C-874F-4E46-B0F6-8BBC4C9A6D5E}" destId="{C2867931-891E-478C-A146-236B8820F082}" srcOrd="0" destOrd="0" presId="urn:microsoft.com/office/officeart/2005/8/layout/radial5"/>
    <dgm:cxn modelId="{04258019-3786-4411-BCB6-F8A88C76E729}" srcId="{0844C4D3-9ACA-4933-8364-18BBD8D7B011}" destId="{361E3FC2-9A99-4BB5-B63D-5EE9C075DD2F}" srcOrd="9" destOrd="0" parTransId="{525B159E-9DF6-4CFC-BD9F-201E1983429D}" sibTransId="{9F5D6555-4FCB-4CCF-B916-B6C6721128A8}"/>
    <dgm:cxn modelId="{BCDDAD19-BD75-4401-9DCE-22AE3751EE96}" srcId="{0844C4D3-9ACA-4933-8364-18BBD8D7B011}" destId="{7369A19D-F648-466D-90FD-CEA68F6BACD4}" srcOrd="8" destOrd="0" parTransId="{67FA45E5-6120-453E-9D4F-E836743E4684}" sibTransId="{A2677823-3399-4DB1-85E8-E85E2E9F87D2}"/>
    <dgm:cxn modelId="{B0B98420-2CAB-4830-8DDF-C62098718FD7}" type="presOf" srcId="{0844C4D3-9ACA-4933-8364-18BBD8D7B011}" destId="{3E37A8E6-6F19-4ABF-B47E-345A58D46A31}" srcOrd="0" destOrd="0" presId="urn:microsoft.com/office/officeart/2005/8/layout/radial5"/>
    <dgm:cxn modelId="{E55FDB21-6D24-400D-B842-C49A9289D3C6}" type="presOf" srcId="{8DA17E75-5048-45EA-BFF2-3F787884F811}" destId="{5534EA0F-F8F4-4C2A-8A14-B4F3EDA1BFE8}" srcOrd="1" destOrd="0" presId="urn:microsoft.com/office/officeart/2005/8/layout/radial5"/>
    <dgm:cxn modelId="{89852D2B-D180-4624-A7AD-C6C0540EC4D5}" type="presOf" srcId="{CC053243-2C2D-454F-B0F1-170CBBDBD715}" destId="{9ADDBBE4-0D03-4DE8-99F6-7A83D47CD8CF}" srcOrd="0" destOrd="0" presId="urn:microsoft.com/office/officeart/2005/8/layout/radial5"/>
    <dgm:cxn modelId="{24057637-6D0E-4D5C-AC42-A15E3B5C5824}" type="presOf" srcId="{BB8DB9D2-204D-4885-B96F-2F937EC72680}" destId="{DA0B502D-4F06-4B1D-969F-074BB657033E}" srcOrd="1" destOrd="0" presId="urn:microsoft.com/office/officeart/2005/8/layout/radial5"/>
    <dgm:cxn modelId="{59528D40-1FA5-42D1-B1B4-955DB636C1E3}" srcId="{0844C4D3-9ACA-4933-8364-18BBD8D7B011}" destId="{575B1526-FDCA-4B99-BC0A-85FCAEA00D49}" srcOrd="5" destOrd="0" parTransId="{83D58A55-B4E8-46BD-9222-D46E0BDF5DC5}" sibTransId="{635D4234-2777-42F9-A265-7F1C9313A0CD}"/>
    <dgm:cxn modelId="{76D76B5F-7878-420D-888F-D0D05E69E216}" type="presOf" srcId="{59CE5075-73FE-4C11-8D12-EAFC9FA395B4}" destId="{AF09CF5B-3445-49A7-9689-FB7A095005F3}" srcOrd="0" destOrd="0" presId="urn:microsoft.com/office/officeart/2005/8/layout/radial5"/>
    <dgm:cxn modelId="{F5A9AA42-B125-4D29-87B8-CA060AA3DA11}" type="presOf" srcId="{525B159E-9DF6-4CFC-BD9F-201E1983429D}" destId="{481AD645-97D3-4939-8099-A601A7DDBF34}" srcOrd="1" destOrd="0" presId="urn:microsoft.com/office/officeart/2005/8/layout/radial5"/>
    <dgm:cxn modelId="{6DBFE542-9DA4-4462-A172-D09D4709EDD7}" type="presOf" srcId="{525B159E-9DF6-4CFC-BD9F-201E1983429D}" destId="{1CCC5704-3A50-40E2-AAF2-F2E9E4D7631E}" srcOrd="0" destOrd="0" presId="urn:microsoft.com/office/officeart/2005/8/layout/radial5"/>
    <dgm:cxn modelId="{ADE32A44-0F07-4BE9-BE85-508F1784D15A}" srcId="{0844C4D3-9ACA-4933-8364-18BBD8D7B011}" destId="{3762CE4B-0CC7-4DC7-8B56-B373D3EE8A3F}" srcOrd="7" destOrd="0" parTransId="{A1A1600F-1576-4FAF-98CA-ED87FA3BCE30}" sibTransId="{C4A069D0-F5F5-468B-98E6-D5143C153F62}"/>
    <dgm:cxn modelId="{D7342C4B-C930-473C-A33C-9C099E7A68D3}" type="presOf" srcId="{ACF31941-7A7B-4BA6-9E1C-8D23A178B83F}" destId="{320934DB-29C1-433D-8183-E51096E7BACB}" srcOrd="0" destOrd="0" presId="urn:microsoft.com/office/officeart/2005/8/layout/radial5"/>
    <dgm:cxn modelId="{2872A64B-5D6B-40A2-86B1-1A6D02C48A26}" type="presOf" srcId="{67FA45E5-6120-453E-9D4F-E836743E4684}" destId="{63F68285-FDB9-4AF1-B786-3B70D85A4DC4}" srcOrd="1" destOrd="0" presId="urn:microsoft.com/office/officeart/2005/8/layout/radial5"/>
    <dgm:cxn modelId="{CF393A4C-64DE-4CBF-AC8E-9380A27DDBF9}" type="presOf" srcId="{BB8DB9D2-204D-4885-B96F-2F937EC72680}" destId="{3A6A02DF-A057-4506-9877-E35DD8167E7F}" srcOrd="0" destOrd="0" presId="urn:microsoft.com/office/officeart/2005/8/layout/radial5"/>
    <dgm:cxn modelId="{9375A04C-1F55-423C-8F02-FA377FF8D148}" type="presOf" srcId="{69B85CC9-C953-4880-B57E-66B2B8C9829C}" destId="{A9A88F55-F776-42A8-86F4-3066073BEC20}" srcOrd="0" destOrd="0" presId="urn:microsoft.com/office/officeart/2005/8/layout/radial5"/>
    <dgm:cxn modelId="{1536E54D-D7B2-4D93-A449-7A9B84EA9A39}" type="presOf" srcId="{3762CE4B-0CC7-4DC7-8B56-B373D3EE8A3F}" destId="{F6B6AC80-1133-41E0-9002-2C6D68B9B31A}" srcOrd="0" destOrd="0" presId="urn:microsoft.com/office/officeart/2005/8/layout/radial5"/>
    <dgm:cxn modelId="{7156206E-0389-43AD-8D95-D9777A2F706C}" type="presOf" srcId="{FB1FBF93-15FA-48D3-ABC7-1C90C4D6BBC1}" destId="{A4F34D3C-1A4F-47AF-9105-CD736FB02FF9}" srcOrd="1" destOrd="0" presId="urn:microsoft.com/office/officeart/2005/8/layout/radial5"/>
    <dgm:cxn modelId="{C002AA52-F0B6-404D-9CC8-CADE1696692C}" type="presOf" srcId="{E6121189-3D11-45FF-8FAB-B1FFA1704895}" destId="{0AC30BD1-BE62-4ADA-B0B3-36F57FE0CDD6}" srcOrd="0" destOrd="0" presId="urn:microsoft.com/office/officeart/2005/8/layout/radial5"/>
    <dgm:cxn modelId="{63E0ED74-72DA-43B9-B3CA-C4C34F6A9B42}" type="presOf" srcId="{8DA17E75-5048-45EA-BFF2-3F787884F811}" destId="{53059DC6-0F0F-4226-97E5-38C45B9C4F59}" srcOrd="0" destOrd="0" presId="urn:microsoft.com/office/officeart/2005/8/layout/radial5"/>
    <dgm:cxn modelId="{C7E48E85-9EF2-4161-8596-FDF92F8C38B7}" type="presOf" srcId="{C0892602-E66E-45E4-9EA4-CD8C7B0E486F}" destId="{70442BEE-FA8E-4C42-86CC-EFA0723004CE}" srcOrd="0" destOrd="0" presId="urn:microsoft.com/office/officeart/2005/8/layout/radial5"/>
    <dgm:cxn modelId="{E1D85487-377D-4442-9D39-72C97D0C0DC1}" type="presOf" srcId="{A1A1600F-1576-4FAF-98CA-ED87FA3BCE30}" destId="{42F29F93-73FF-4222-B26F-602AD3CD4D8A}" srcOrd="0" destOrd="0" presId="urn:microsoft.com/office/officeart/2005/8/layout/radial5"/>
    <dgm:cxn modelId="{EE1EB489-F0B1-4125-BCE5-90D95C6E501D}" srcId="{0844C4D3-9ACA-4933-8364-18BBD8D7B011}" destId="{CB38F18C-DECB-47D4-94C6-33298BC6C9E0}" srcOrd="6" destOrd="0" parTransId="{BB8DB9D2-204D-4885-B96F-2F937EC72680}" sibTransId="{E3B4D31A-79D9-4F53-8B1C-109B7E56E280}"/>
    <dgm:cxn modelId="{781C398C-5E20-42B6-856F-0ACFA06B220E}" type="presOf" srcId="{A1A1600F-1576-4FAF-98CA-ED87FA3BCE30}" destId="{C91EEB3B-90B8-403C-AA46-13ECB7028578}" srcOrd="1" destOrd="0" presId="urn:microsoft.com/office/officeart/2005/8/layout/radial5"/>
    <dgm:cxn modelId="{8194328E-DA4F-453B-8F46-EE5E7448CAF8}" type="presOf" srcId="{186FB4FE-E351-4739-9F4E-B2E848D6044C}" destId="{BDB11D8C-39A5-4277-8A94-079A5C4F4590}" srcOrd="1" destOrd="0" presId="urn:microsoft.com/office/officeart/2005/8/layout/radial5"/>
    <dgm:cxn modelId="{BBE3E292-B99D-46F9-AB5E-E4495BC87CEA}" type="presOf" srcId="{83D58A55-B4E8-46BD-9222-D46E0BDF5DC5}" destId="{17998822-5CAE-4223-9CF2-4AC1241AA609}" srcOrd="0" destOrd="0" presId="urn:microsoft.com/office/officeart/2005/8/layout/radial5"/>
    <dgm:cxn modelId="{953BD89C-1517-41C6-8ABB-3D102A67CBE6}" type="presOf" srcId="{361E3FC2-9A99-4BB5-B63D-5EE9C075DD2F}" destId="{453DFEEF-1705-44FF-A88B-5925210C6CE9}" srcOrd="0" destOrd="0" presId="urn:microsoft.com/office/officeart/2005/8/layout/radial5"/>
    <dgm:cxn modelId="{0C5111A0-819D-4EC6-8386-5B40C361D6AE}" type="presOf" srcId="{FE66203C-874F-4E46-B0F6-8BBC4C9A6D5E}" destId="{AB4EDFE2-54B8-4C44-9A62-83A440A2B9BD}" srcOrd="1" destOrd="0" presId="urn:microsoft.com/office/officeart/2005/8/layout/radial5"/>
    <dgm:cxn modelId="{2C4F65AB-232E-4437-89F2-4E68E05D0C5F}" type="presOf" srcId="{83D58A55-B4E8-46BD-9222-D46E0BDF5DC5}" destId="{9FC0C0DE-54C4-42BE-B7ED-4D224B5289AD}" srcOrd="1" destOrd="0" presId="urn:microsoft.com/office/officeart/2005/8/layout/radial5"/>
    <dgm:cxn modelId="{28D4BFAB-590E-454E-B3BC-7C527C771EC4}" type="presOf" srcId="{575B1526-FDCA-4B99-BC0A-85FCAEA00D49}" destId="{4AA2F643-EA42-4BA6-9E10-E80F5C0D11CF}" srcOrd="0" destOrd="0" presId="urn:microsoft.com/office/officeart/2005/8/layout/radial5"/>
    <dgm:cxn modelId="{57A34BB4-3466-4AF7-BF59-AF1D07D57BAA}" type="presOf" srcId="{8839CFB7-BC24-4F18-88F1-BF5201470A19}" destId="{C2865739-3E33-48BB-ACC2-CD63097F71F3}" srcOrd="0" destOrd="0" presId="urn:microsoft.com/office/officeart/2005/8/layout/radial5"/>
    <dgm:cxn modelId="{590C3DB5-00CE-4863-B032-B6D13B270F29}" srcId="{0844C4D3-9ACA-4933-8364-18BBD8D7B011}" destId="{59CE5075-73FE-4C11-8D12-EAFC9FA395B4}" srcOrd="1" destOrd="0" parTransId="{FB1FBF93-15FA-48D3-ABC7-1C90C4D6BBC1}" sibTransId="{061EFD70-985B-45F8-B03D-C3B6D82430DD}"/>
    <dgm:cxn modelId="{F00D9EB8-D98F-4AEB-9CF0-FF0253FDE5CB}" type="presOf" srcId="{58BE9438-B060-4599-84CC-1250DB1624B0}" destId="{45E6D3C1-719F-41C3-A75D-F7EACF9D8D33}" srcOrd="0" destOrd="0" presId="urn:microsoft.com/office/officeart/2005/8/layout/radial5"/>
    <dgm:cxn modelId="{57644ABC-E5AF-4F15-B12A-6C5B464BA03E}" type="presOf" srcId="{67FA45E5-6120-453E-9D4F-E836743E4684}" destId="{A96A10A3-CF67-4F5A-8982-3BA53AA00A6A}" srcOrd="0" destOrd="0" presId="urn:microsoft.com/office/officeart/2005/8/layout/radial5"/>
    <dgm:cxn modelId="{AF1506BE-D52E-4B1B-AC23-71564581DB7F}" type="presOf" srcId="{FB1FBF93-15FA-48D3-ABC7-1C90C4D6BBC1}" destId="{90A597D7-B8F3-4E69-B98B-669223A64DFC}" srcOrd="0" destOrd="0" presId="urn:microsoft.com/office/officeart/2005/8/layout/radial5"/>
    <dgm:cxn modelId="{E486BBC5-8688-45ED-BE13-271A3F0FAD4B}" srcId="{0844C4D3-9ACA-4933-8364-18BBD8D7B011}" destId="{69B85CC9-C953-4880-B57E-66B2B8C9829C}" srcOrd="10" destOrd="0" parTransId="{ACF31941-7A7B-4BA6-9E1C-8D23A178B83F}" sibTransId="{BB4C53EE-D3F3-4DCE-B41D-5A3AAF2ACB1E}"/>
    <dgm:cxn modelId="{54023ED1-D70A-44B2-8942-619EB4C2211A}" srcId="{0844C4D3-9ACA-4933-8364-18BBD8D7B011}" destId="{8839CFB7-BC24-4F18-88F1-BF5201470A19}" srcOrd="3" destOrd="0" parTransId="{E6121189-3D11-45FF-8FAB-B1FFA1704895}" sibTransId="{C6306A2A-D3F9-4ADE-BE31-65BC7337BA40}"/>
    <dgm:cxn modelId="{304F7FE1-E62A-4BFA-AF8C-221088F0C54A}" type="presOf" srcId="{ACF31941-7A7B-4BA6-9E1C-8D23A178B83F}" destId="{36901B64-DE7B-43D9-BD9A-565E26E4B67C}" srcOrd="1" destOrd="0" presId="urn:microsoft.com/office/officeart/2005/8/layout/radial5"/>
    <dgm:cxn modelId="{5A2F12E5-BFF1-4214-A34A-F8151BCC5839}" type="presOf" srcId="{CB38F18C-DECB-47D4-94C6-33298BC6C9E0}" destId="{2DC73928-C892-4BBD-91D5-869AB85D5985}" srcOrd="0" destOrd="0" presId="urn:microsoft.com/office/officeart/2005/8/layout/radial5"/>
    <dgm:cxn modelId="{801824E6-2A9E-4923-A90F-D347194C6151}" type="presOf" srcId="{7369A19D-F648-466D-90FD-CEA68F6BACD4}" destId="{95BF2A01-AFE9-498F-A01C-0B6EE830B1C1}" srcOrd="0" destOrd="0" presId="urn:microsoft.com/office/officeart/2005/8/layout/radial5"/>
    <dgm:cxn modelId="{1FAF2FF6-0E03-44A0-B7FD-E0ADC7135DE5}" srcId="{0844C4D3-9ACA-4933-8364-18BBD8D7B011}" destId="{FB39CD82-D9C1-475A-983A-814412C42909}" srcOrd="2" destOrd="0" parTransId="{FE66203C-874F-4E46-B0F6-8BBC4C9A6D5E}" sibTransId="{2ECB04CE-D645-4EC6-8B50-CEE291EE5ECC}"/>
    <dgm:cxn modelId="{848FECFB-9DE2-40B9-8070-022C8EF4A9DE}" type="presOf" srcId="{E6121189-3D11-45FF-8FAB-B1FFA1704895}" destId="{3A0236DA-0851-4FED-BFCD-E6E824C0BFDC}" srcOrd="1" destOrd="0" presId="urn:microsoft.com/office/officeart/2005/8/layout/radial5"/>
    <dgm:cxn modelId="{0198C1FC-40EB-4E23-A9A0-3DE8B2DEB24E}" type="presOf" srcId="{186FB4FE-E351-4739-9F4E-B2E848D6044C}" destId="{C480966A-9883-48B5-88F3-48D2E7E7A6C0}" srcOrd="0" destOrd="0" presId="urn:microsoft.com/office/officeart/2005/8/layout/radial5"/>
    <dgm:cxn modelId="{2A9517F5-E3DA-4151-BEF4-238CBF225897}" type="presParOf" srcId="{45E6D3C1-719F-41C3-A75D-F7EACF9D8D33}" destId="{3E37A8E6-6F19-4ABF-B47E-345A58D46A31}" srcOrd="0" destOrd="0" presId="urn:microsoft.com/office/officeart/2005/8/layout/radial5"/>
    <dgm:cxn modelId="{07D14354-99C1-4209-A3B5-DB1B53ADC937}" type="presParOf" srcId="{45E6D3C1-719F-41C3-A75D-F7EACF9D8D33}" destId="{53059DC6-0F0F-4226-97E5-38C45B9C4F59}" srcOrd="1" destOrd="0" presId="urn:microsoft.com/office/officeart/2005/8/layout/radial5"/>
    <dgm:cxn modelId="{C648B69B-C62D-444E-9D23-4C9A13DB6484}" type="presParOf" srcId="{53059DC6-0F0F-4226-97E5-38C45B9C4F59}" destId="{5534EA0F-F8F4-4C2A-8A14-B4F3EDA1BFE8}" srcOrd="0" destOrd="0" presId="urn:microsoft.com/office/officeart/2005/8/layout/radial5"/>
    <dgm:cxn modelId="{0ED3B065-C4EA-470A-8B5C-0FB80FEA67B6}" type="presParOf" srcId="{45E6D3C1-719F-41C3-A75D-F7EACF9D8D33}" destId="{70442BEE-FA8E-4C42-86CC-EFA0723004CE}" srcOrd="2" destOrd="0" presId="urn:microsoft.com/office/officeart/2005/8/layout/radial5"/>
    <dgm:cxn modelId="{9E1BBA7D-48E5-4A9A-9069-41EDB35EB13B}" type="presParOf" srcId="{45E6D3C1-719F-41C3-A75D-F7EACF9D8D33}" destId="{90A597D7-B8F3-4E69-B98B-669223A64DFC}" srcOrd="3" destOrd="0" presId="urn:microsoft.com/office/officeart/2005/8/layout/radial5"/>
    <dgm:cxn modelId="{110D6429-767F-438C-87A6-681DA2570183}" type="presParOf" srcId="{90A597D7-B8F3-4E69-B98B-669223A64DFC}" destId="{A4F34D3C-1A4F-47AF-9105-CD736FB02FF9}" srcOrd="0" destOrd="0" presId="urn:microsoft.com/office/officeart/2005/8/layout/radial5"/>
    <dgm:cxn modelId="{44E4700F-13FA-4085-ADE0-31467489A5BE}" type="presParOf" srcId="{45E6D3C1-719F-41C3-A75D-F7EACF9D8D33}" destId="{AF09CF5B-3445-49A7-9689-FB7A095005F3}" srcOrd="4" destOrd="0" presId="urn:microsoft.com/office/officeart/2005/8/layout/radial5"/>
    <dgm:cxn modelId="{111DAA19-8FE3-4FD5-B841-8630A3A18863}" type="presParOf" srcId="{45E6D3C1-719F-41C3-A75D-F7EACF9D8D33}" destId="{C2867931-891E-478C-A146-236B8820F082}" srcOrd="5" destOrd="0" presId="urn:microsoft.com/office/officeart/2005/8/layout/radial5"/>
    <dgm:cxn modelId="{8254DE04-7FEF-4CA8-A351-2B16C1CC5A1B}" type="presParOf" srcId="{C2867931-891E-478C-A146-236B8820F082}" destId="{AB4EDFE2-54B8-4C44-9A62-83A440A2B9BD}" srcOrd="0" destOrd="0" presId="urn:microsoft.com/office/officeart/2005/8/layout/radial5"/>
    <dgm:cxn modelId="{4F895305-06F8-4EAC-A3C2-F92F1291FAA8}" type="presParOf" srcId="{45E6D3C1-719F-41C3-A75D-F7EACF9D8D33}" destId="{AB243976-1A40-498B-B67E-4B78A5468320}" srcOrd="6" destOrd="0" presId="urn:microsoft.com/office/officeart/2005/8/layout/radial5"/>
    <dgm:cxn modelId="{E24ECE63-D6E3-4BBF-A0C9-59082EC66248}" type="presParOf" srcId="{45E6D3C1-719F-41C3-A75D-F7EACF9D8D33}" destId="{0AC30BD1-BE62-4ADA-B0B3-36F57FE0CDD6}" srcOrd="7" destOrd="0" presId="urn:microsoft.com/office/officeart/2005/8/layout/radial5"/>
    <dgm:cxn modelId="{87431ED7-DE61-414F-A72C-D7C2513DCE55}" type="presParOf" srcId="{0AC30BD1-BE62-4ADA-B0B3-36F57FE0CDD6}" destId="{3A0236DA-0851-4FED-BFCD-E6E824C0BFDC}" srcOrd="0" destOrd="0" presId="urn:microsoft.com/office/officeart/2005/8/layout/radial5"/>
    <dgm:cxn modelId="{4852943B-6F57-406B-AE82-187E637651CD}" type="presParOf" srcId="{45E6D3C1-719F-41C3-A75D-F7EACF9D8D33}" destId="{C2865739-3E33-48BB-ACC2-CD63097F71F3}" srcOrd="8" destOrd="0" presId="urn:microsoft.com/office/officeart/2005/8/layout/radial5"/>
    <dgm:cxn modelId="{E1C446F4-3065-4156-856A-7231B80FBDD8}" type="presParOf" srcId="{45E6D3C1-719F-41C3-A75D-F7EACF9D8D33}" destId="{C480966A-9883-48B5-88F3-48D2E7E7A6C0}" srcOrd="9" destOrd="0" presId="urn:microsoft.com/office/officeart/2005/8/layout/radial5"/>
    <dgm:cxn modelId="{09A3658E-36EB-49AD-9ACB-6B3A8E1D77B2}" type="presParOf" srcId="{C480966A-9883-48B5-88F3-48D2E7E7A6C0}" destId="{BDB11D8C-39A5-4277-8A94-079A5C4F4590}" srcOrd="0" destOrd="0" presId="urn:microsoft.com/office/officeart/2005/8/layout/radial5"/>
    <dgm:cxn modelId="{D4635E77-CC00-4449-B968-220394023F22}" type="presParOf" srcId="{45E6D3C1-719F-41C3-A75D-F7EACF9D8D33}" destId="{9ADDBBE4-0D03-4DE8-99F6-7A83D47CD8CF}" srcOrd="10" destOrd="0" presId="urn:microsoft.com/office/officeart/2005/8/layout/radial5"/>
    <dgm:cxn modelId="{C9C05032-E8C2-4D18-93B0-91A697B18F4B}" type="presParOf" srcId="{45E6D3C1-719F-41C3-A75D-F7EACF9D8D33}" destId="{17998822-5CAE-4223-9CF2-4AC1241AA609}" srcOrd="11" destOrd="0" presId="urn:microsoft.com/office/officeart/2005/8/layout/radial5"/>
    <dgm:cxn modelId="{2A717503-04CD-424B-87E4-7443E1E57BA8}" type="presParOf" srcId="{17998822-5CAE-4223-9CF2-4AC1241AA609}" destId="{9FC0C0DE-54C4-42BE-B7ED-4D224B5289AD}" srcOrd="0" destOrd="0" presId="urn:microsoft.com/office/officeart/2005/8/layout/radial5"/>
    <dgm:cxn modelId="{9FC7816D-C9D2-4BE0-A480-D07070ED01F2}" type="presParOf" srcId="{45E6D3C1-719F-41C3-A75D-F7EACF9D8D33}" destId="{4AA2F643-EA42-4BA6-9E10-E80F5C0D11CF}" srcOrd="12" destOrd="0" presId="urn:microsoft.com/office/officeart/2005/8/layout/radial5"/>
    <dgm:cxn modelId="{06688E03-4E33-4B68-9424-6CB5DBAC0AF6}" type="presParOf" srcId="{45E6D3C1-719F-41C3-A75D-F7EACF9D8D33}" destId="{3A6A02DF-A057-4506-9877-E35DD8167E7F}" srcOrd="13" destOrd="0" presId="urn:microsoft.com/office/officeart/2005/8/layout/radial5"/>
    <dgm:cxn modelId="{94986157-1AC2-46E6-B338-1C8908E545AB}" type="presParOf" srcId="{3A6A02DF-A057-4506-9877-E35DD8167E7F}" destId="{DA0B502D-4F06-4B1D-969F-074BB657033E}" srcOrd="0" destOrd="0" presId="urn:microsoft.com/office/officeart/2005/8/layout/radial5"/>
    <dgm:cxn modelId="{A5B134C8-71A9-40DB-A515-02EE55B425E1}" type="presParOf" srcId="{45E6D3C1-719F-41C3-A75D-F7EACF9D8D33}" destId="{2DC73928-C892-4BBD-91D5-869AB85D5985}" srcOrd="14" destOrd="0" presId="urn:microsoft.com/office/officeart/2005/8/layout/radial5"/>
    <dgm:cxn modelId="{C81CD20E-E6FC-4EAE-9719-E40C44167C16}" type="presParOf" srcId="{45E6D3C1-719F-41C3-A75D-F7EACF9D8D33}" destId="{42F29F93-73FF-4222-B26F-602AD3CD4D8A}" srcOrd="15" destOrd="0" presId="urn:microsoft.com/office/officeart/2005/8/layout/radial5"/>
    <dgm:cxn modelId="{E065961F-F043-4BA1-A885-8565C4E0D13B}" type="presParOf" srcId="{42F29F93-73FF-4222-B26F-602AD3CD4D8A}" destId="{C91EEB3B-90B8-403C-AA46-13ECB7028578}" srcOrd="0" destOrd="0" presId="urn:microsoft.com/office/officeart/2005/8/layout/radial5"/>
    <dgm:cxn modelId="{6A665428-A0F4-4E2E-9A13-C99BEDBEF01F}" type="presParOf" srcId="{45E6D3C1-719F-41C3-A75D-F7EACF9D8D33}" destId="{F6B6AC80-1133-41E0-9002-2C6D68B9B31A}" srcOrd="16" destOrd="0" presId="urn:microsoft.com/office/officeart/2005/8/layout/radial5"/>
    <dgm:cxn modelId="{8C58CD01-18FE-461C-AA9C-876521C434CC}" type="presParOf" srcId="{45E6D3C1-719F-41C3-A75D-F7EACF9D8D33}" destId="{A96A10A3-CF67-4F5A-8982-3BA53AA00A6A}" srcOrd="17" destOrd="0" presId="urn:microsoft.com/office/officeart/2005/8/layout/radial5"/>
    <dgm:cxn modelId="{7B939CFF-DB6A-473D-A3B1-199D45B31CCC}" type="presParOf" srcId="{A96A10A3-CF67-4F5A-8982-3BA53AA00A6A}" destId="{63F68285-FDB9-4AF1-B786-3B70D85A4DC4}" srcOrd="0" destOrd="0" presId="urn:microsoft.com/office/officeart/2005/8/layout/radial5"/>
    <dgm:cxn modelId="{28689B5A-381C-482E-A805-DD435731566B}" type="presParOf" srcId="{45E6D3C1-719F-41C3-A75D-F7EACF9D8D33}" destId="{95BF2A01-AFE9-498F-A01C-0B6EE830B1C1}" srcOrd="18" destOrd="0" presId="urn:microsoft.com/office/officeart/2005/8/layout/radial5"/>
    <dgm:cxn modelId="{2D9C79E9-5E8E-4F7A-BC33-3A2D15CBB2BF}" type="presParOf" srcId="{45E6D3C1-719F-41C3-A75D-F7EACF9D8D33}" destId="{1CCC5704-3A50-40E2-AAF2-F2E9E4D7631E}" srcOrd="19" destOrd="0" presId="urn:microsoft.com/office/officeart/2005/8/layout/radial5"/>
    <dgm:cxn modelId="{30D92C31-4604-407E-86E6-D86CB1CF98CD}" type="presParOf" srcId="{1CCC5704-3A50-40E2-AAF2-F2E9E4D7631E}" destId="{481AD645-97D3-4939-8099-A601A7DDBF34}" srcOrd="0" destOrd="0" presId="urn:microsoft.com/office/officeart/2005/8/layout/radial5"/>
    <dgm:cxn modelId="{F2ACCF47-7AC5-4792-B840-FC52F4788DB5}" type="presParOf" srcId="{45E6D3C1-719F-41C3-A75D-F7EACF9D8D33}" destId="{453DFEEF-1705-44FF-A88B-5925210C6CE9}" srcOrd="20" destOrd="0" presId="urn:microsoft.com/office/officeart/2005/8/layout/radial5"/>
    <dgm:cxn modelId="{52EB4441-A942-49B0-BF2C-A615BDB911CD}" type="presParOf" srcId="{45E6D3C1-719F-41C3-A75D-F7EACF9D8D33}" destId="{320934DB-29C1-433D-8183-E51096E7BACB}" srcOrd="21" destOrd="0" presId="urn:microsoft.com/office/officeart/2005/8/layout/radial5"/>
    <dgm:cxn modelId="{392304DF-E4F5-4C70-96AB-EAB36F2BE117}" type="presParOf" srcId="{320934DB-29C1-433D-8183-E51096E7BACB}" destId="{36901B64-DE7B-43D9-BD9A-565E26E4B67C}" srcOrd="0" destOrd="0" presId="urn:microsoft.com/office/officeart/2005/8/layout/radial5"/>
    <dgm:cxn modelId="{D907E320-B029-41FD-B412-D8C5A6C69E46}" type="presParOf" srcId="{45E6D3C1-719F-41C3-A75D-F7EACF9D8D33}" destId="{A9A88F55-F776-42A8-86F4-3066073BEC20}" srcOrd="2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ED8D0E-B0F4-4015-94A9-114ECFC4B3A5}" type="doc">
      <dgm:prSet loTypeId="urn:microsoft.com/office/officeart/2005/8/layout/chevronAccent+Icon" loCatId="process" qsTypeId="urn:microsoft.com/office/officeart/2005/8/quickstyle/3d1" qsCatId="3D" csTypeId="urn:microsoft.com/office/officeart/2005/8/colors/accent1_2" csCatId="accent1" phldr="1"/>
      <dgm:spPr/>
    </dgm:pt>
    <dgm:pt modelId="{6C8E355C-21FC-4A9F-AEA9-27EBA4C41B8B}">
      <dgm:prSet phldrT="[Text]"/>
      <dgm:spPr/>
      <dgm:t>
        <a:bodyPr/>
        <a:lstStyle/>
        <a:p>
          <a:r>
            <a:rPr lang="en-GB"/>
            <a:t>Facilitates the 4 functions of the  A-EQUIP model</a:t>
          </a:r>
        </a:p>
      </dgm:t>
    </dgm:pt>
    <dgm:pt modelId="{0732C68A-80AB-4B8F-A0CA-FB36DF8DBA2A}" type="parTrans" cxnId="{20E9E172-CC60-49CA-B89F-539CA1F442B1}">
      <dgm:prSet/>
      <dgm:spPr/>
      <dgm:t>
        <a:bodyPr/>
        <a:lstStyle/>
        <a:p>
          <a:endParaRPr lang="en-GB"/>
        </a:p>
      </dgm:t>
    </dgm:pt>
    <dgm:pt modelId="{79DD6CF1-57FC-4880-A0E7-F560C3F46952}" type="sibTrans" cxnId="{20E9E172-CC60-49CA-B89F-539CA1F442B1}">
      <dgm:prSet/>
      <dgm:spPr/>
      <dgm:t>
        <a:bodyPr/>
        <a:lstStyle/>
        <a:p>
          <a:endParaRPr lang="en-GB"/>
        </a:p>
      </dgm:t>
    </dgm:pt>
    <dgm:pt modelId="{915F86A1-4DBB-40C2-BCE3-F526129FE408}">
      <dgm:prSet phldrT="[Text]"/>
      <dgm:spPr/>
      <dgm:t>
        <a:bodyPr/>
        <a:lstStyle/>
        <a:p>
          <a:r>
            <a:rPr lang="en-GB"/>
            <a:t>Requires additional skills, expertise and knowledge to undertake PNA role</a:t>
          </a:r>
        </a:p>
      </dgm:t>
    </dgm:pt>
    <dgm:pt modelId="{032AF55D-61E9-4932-BFF7-7B1F929A6710}" type="parTrans" cxnId="{1911BDC2-7D50-4E99-ABC0-164E2BE5EE13}">
      <dgm:prSet/>
      <dgm:spPr/>
      <dgm:t>
        <a:bodyPr/>
        <a:lstStyle/>
        <a:p>
          <a:endParaRPr lang="en-GB"/>
        </a:p>
      </dgm:t>
    </dgm:pt>
    <dgm:pt modelId="{C96EDA31-9E4F-4CF1-A5A3-27D273975F9A}" type="sibTrans" cxnId="{1911BDC2-7D50-4E99-ABC0-164E2BE5EE13}">
      <dgm:prSet/>
      <dgm:spPr/>
      <dgm:t>
        <a:bodyPr/>
        <a:lstStyle/>
        <a:p>
          <a:endParaRPr lang="en-GB"/>
        </a:p>
      </dgm:t>
    </dgm:pt>
    <dgm:pt modelId="{9C40D143-2B01-477C-972B-F112FA09CB78}">
      <dgm:prSet phldrT="[Text]"/>
      <dgm:spPr/>
      <dgm:t>
        <a:bodyPr/>
        <a:lstStyle/>
        <a:p>
          <a:r>
            <a:rPr lang="en-GB"/>
            <a:t>Selected by their employer to undertake the role and has successfully completed the pre-requisite PNA training programme</a:t>
          </a:r>
        </a:p>
      </dgm:t>
    </dgm:pt>
    <dgm:pt modelId="{5CF20343-E007-45DC-A33E-0E374C8099F0}" type="parTrans" cxnId="{1B9B4AA7-2212-4973-88F3-1DF54A88590C}">
      <dgm:prSet/>
      <dgm:spPr/>
      <dgm:t>
        <a:bodyPr/>
        <a:lstStyle/>
        <a:p>
          <a:endParaRPr lang="en-GB"/>
        </a:p>
      </dgm:t>
    </dgm:pt>
    <dgm:pt modelId="{DE9C2439-63B0-410F-A4F5-2C0146D81DDB}" type="sibTrans" cxnId="{1B9B4AA7-2212-4973-88F3-1DF54A88590C}">
      <dgm:prSet/>
      <dgm:spPr/>
      <dgm:t>
        <a:bodyPr/>
        <a:lstStyle/>
        <a:p>
          <a:endParaRPr lang="en-GB"/>
        </a:p>
      </dgm:t>
    </dgm:pt>
    <dgm:pt modelId="{5ACA9639-EB2A-498D-8C94-AC0573CC873F}" type="pres">
      <dgm:prSet presAssocID="{40ED8D0E-B0F4-4015-94A9-114ECFC4B3A5}" presName="Name0" presStyleCnt="0">
        <dgm:presLayoutVars>
          <dgm:dir/>
          <dgm:resizeHandles val="exact"/>
        </dgm:presLayoutVars>
      </dgm:prSet>
      <dgm:spPr/>
    </dgm:pt>
    <dgm:pt modelId="{8A00302B-29B4-4694-8AA8-380BC3632EA6}" type="pres">
      <dgm:prSet presAssocID="{6C8E355C-21FC-4A9F-AEA9-27EBA4C41B8B}" presName="composite" presStyleCnt="0"/>
      <dgm:spPr/>
    </dgm:pt>
    <dgm:pt modelId="{48D1B758-6F34-4DFA-8C46-0AC5EF71E33C}" type="pres">
      <dgm:prSet presAssocID="{6C8E355C-21FC-4A9F-AEA9-27EBA4C41B8B}" presName="bgChev" presStyleLbl="node1" presStyleIdx="0" presStyleCnt="3"/>
      <dgm:spPr>
        <a:solidFill>
          <a:srgbClr val="000066"/>
        </a:solidFill>
      </dgm:spPr>
    </dgm:pt>
    <dgm:pt modelId="{51EF895D-7E4D-420D-9BFD-D9D4F0AFF883}" type="pres">
      <dgm:prSet presAssocID="{6C8E355C-21FC-4A9F-AEA9-27EBA4C41B8B}" presName="txNode" presStyleLbl="fgAcc1" presStyleIdx="0" presStyleCnt="3">
        <dgm:presLayoutVars>
          <dgm:bulletEnabled val="1"/>
        </dgm:presLayoutVars>
      </dgm:prSet>
      <dgm:spPr/>
    </dgm:pt>
    <dgm:pt modelId="{69B6083F-A546-4162-B24B-77A44313039B}" type="pres">
      <dgm:prSet presAssocID="{79DD6CF1-57FC-4880-A0E7-F560C3F46952}" presName="compositeSpace" presStyleCnt="0"/>
      <dgm:spPr/>
    </dgm:pt>
    <dgm:pt modelId="{F87FED0F-E7E6-4E3B-AA34-6C9D93153637}" type="pres">
      <dgm:prSet presAssocID="{915F86A1-4DBB-40C2-BCE3-F526129FE408}" presName="composite" presStyleCnt="0"/>
      <dgm:spPr/>
    </dgm:pt>
    <dgm:pt modelId="{98D0DBA1-AAAB-47CD-8970-C1C2BAB33723}" type="pres">
      <dgm:prSet presAssocID="{915F86A1-4DBB-40C2-BCE3-F526129FE408}" presName="bgChev" presStyleLbl="node1" presStyleIdx="1" presStyleCnt="3"/>
      <dgm:spPr>
        <a:solidFill>
          <a:srgbClr val="000066"/>
        </a:solidFill>
      </dgm:spPr>
    </dgm:pt>
    <dgm:pt modelId="{111154FB-901C-4D4A-A215-60E5AB0177BE}" type="pres">
      <dgm:prSet presAssocID="{915F86A1-4DBB-40C2-BCE3-F526129FE408}" presName="txNode" presStyleLbl="fgAcc1" presStyleIdx="1" presStyleCnt="3">
        <dgm:presLayoutVars>
          <dgm:bulletEnabled val="1"/>
        </dgm:presLayoutVars>
      </dgm:prSet>
      <dgm:spPr/>
    </dgm:pt>
    <dgm:pt modelId="{16844B2C-E18D-489E-BE8B-725E6E386382}" type="pres">
      <dgm:prSet presAssocID="{C96EDA31-9E4F-4CF1-A5A3-27D273975F9A}" presName="compositeSpace" presStyleCnt="0"/>
      <dgm:spPr/>
    </dgm:pt>
    <dgm:pt modelId="{C52046B2-B6D5-4F84-BFD1-1100AF606C4E}" type="pres">
      <dgm:prSet presAssocID="{9C40D143-2B01-477C-972B-F112FA09CB78}" presName="composite" presStyleCnt="0"/>
      <dgm:spPr/>
    </dgm:pt>
    <dgm:pt modelId="{54CD193C-1FA4-4CEF-A3A2-ED3D9E38C83E}" type="pres">
      <dgm:prSet presAssocID="{9C40D143-2B01-477C-972B-F112FA09CB78}" presName="bgChev" presStyleLbl="node1" presStyleIdx="2" presStyleCnt="3"/>
      <dgm:spPr>
        <a:solidFill>
          <a:srgbClr val="000066"/>
        </a:solidFill>
      </dgm:spPr>
    </dgm:pt>
    <dgm:pt modelId="{86C01DE3-8AB5-47D9-B485-E16E8D27B5B1}" type="pres">
      <dgm:prSet presAssocID="{9C40D143-2B01-477C-972B-F112FA09CB78}" presName="txNode" presStyleLbl="fgAcc1" presStyleIdx="2" presStyleCnt="3">
        <dgm:presLayoutVars>
          <dgm:bulletEnabled val="1"/>
        </dgm:presLayoutVars>
      </dgm:prSet>
      <dgm:spPr/>
    </dgm:pt>
  </dgm:ptLst>
  <dgm:cxnLst>
    <dgm:cxn modelId="{3987701C-1166-4C09-9BE0-B3C597598BAF}" type="presOf" srcId="{40ED8D0E-B0F4-4015-94A9-114ECFC4B3A5}" destId="{5ACA9639-EB2A-498D-8C94-AC0573CC873F}" srcOrd="0" destOrd="0" presId="urn:microsoft.com/office/officeart/2005/8/layout/chevronAccent+Icon"/>
    <dgm:cxn modelId="{3606411D-D2DA-406A-9787-49F2BB35B26F}" type="presOf" srcId="{915F86A1-4DBB-40C2-BCE3-F526129FE408}" destId="{111154FB-901C-4D4A-A215-60E5AB0177BE}" srcOrd="0" destOrd="0" presId="urn:microsoft.com/office/officeart/2005/8/layout/chevronAccent+Icon"/>
    <dgm:cxn modelId="{FDFE1634-0C48-40BB-8F2F-2CF4183E62D5}" type="presOf" srcId="{6C8E355C-21FC-4A9F-AEA9-27EBA4C41B8B}" destId="{51EF895D-7E4D-420D-9BFD-D9D4F0AFF883}" srcOrd="0" destOrd="0" presId="urn:microsoft.com/office/officeart/2005/8/layout/chevronAccent+Icon"/>
    <dgm:cxn modelId="{20E9E172-CC60-49CA-B89F-539CA1F442B1}" srcId="{40ED8D0E-B0F4-4015-94A9-114ECFC4B3A5}" destId="{6C8E355C-21FC-4A9F-AEA9-27EBA4C41B8B}" srcOrd="0" destOrd="0" parTransId="{0732C68A-80AB-4B8F-A0CA-FB36DF8DBA2A}" sibTransId="{79DD6CF1-57FC-4880-A0E7-F560C3F46952}"/>
    <dgm:cxn modelId="{50501F55-B244-4489-A6A3-08ED53348332}" type="presOf" srcId="{9C40D143-2B01-477C-972B-F112FA09CB78}" destId="{86C01DE3-8AB5-47D9-B485-E16E8D27B5B1}" srcOrd="0" destOrd="0" presId="urn:microsoft.com/office/officeart/2005/8/layout/chevronAccent+Icon"/>
    <dgm:cxn modelId="{1B9B4AA7-2212-4973-88F3-1DF54A88590C}" srcId="{40ED8D0E-B0F4-4015-94A9-114ECFC4B3A5}" destId="{9C40D143-2B01-477C-972B-F112FA09CB78}" srcOrd="2" destOrd="0" parTransId="{5CF20343-E007-45DC-A33E-0E374C8099F0}" sibTransId="{DE9C2439-63B0-410F-A4F5-2C0146D81DDB}"/>
    <dgm:cxn modelId="{1911BDC2-7D50-4E99-ABC0-164E2BE5EE13}" srcId="{40ED8D0E-B0F4-4015-94A9-114ECFC4B3A5}" destId="{915F86A1-4DBB-40C2-BCE3-F526129FE408}" srcOrd="1" destOrd="0" parTransId="{032AF55D-61E9-4932-BFF7-7B1F929A6710}" sibTransId="{C96EDA31-9E4F-4CF1-A5A3-27D273975F9A}"/>
    <dgm:cxn modelId="{98EF1565-7CDE-426F-9706-EE2F275DB19C}" type="presParOf" srcId="{5ACA9639-EB2A-498D-8C94-AC0573CC873F}" destId="{8A00302B-29B4-4694-8AA8-380BC3632EA6}" srcOrd="0" destOrd="0" presId="urn:microsoft.com/office/officeart/2005/8/layout/chevronAccent+Icon"/>
    <dgm:cxn modelId="{2E59804E-3C24-4715-AC93-5568667B494C}" type="presParOf" srcId="{8A00302B-29B4-4694-8AA8-380BC3632EA6}" destId="{48D1B758-6F34-4DFA-8C46-0AC5EF71E33C}" srcOrd="0" destOrd="0" presId="urn:microsoft.com/office/officeart/2005/8/layout/chevronAccent+Icon"/>
    <dgm:cxn modelId="{C28F4110-A316-46D3-AF99-A1C831A62AC7}" type="presParOf" srcId="{8A00302B-29B4-4694-8AA8-380BC3632EA6}" destId="{51EF895D-7E4D-420D-9BFD-D9D4F0AFF883}" srcOrd="1" destOrd="0" presId="urn:microsoft.com/office/officeart/2005/8/layout/chevronAccent+Icon"/>
    <dgm:cxn modelId="{178F9200-445D-47CF-A839-6F07FD9E371A}" type="presParOf" srcId="{5ACA9639-EB2A-498D-8C94-AC0573CC873F}" destId="{69B6083F-A546-4162-B24B-77A44313039B}" srcOrd="1" destOrd="0" presId="urn:microsoft.com/office/officeart/2005/8/layout/chevronAccent+Icon"/>
    <dgm:cxn modelId="{80420D09-778C-4E2D-9A0A-D22C9919249F}" type="presParOf" srcId="{5ACA9639-EB2A-498D-8C94-AC0573CC873F}" destId="{F87FED0F-E7E6-4E3B-AA34-6C9D93153637}" srcOrd="2" destOrd="0" presId="urn:microsoft.com/office/officeart/2005/8/layout/chevronAccent+Icon"/>
    <dgm:cxn modelId="{B4095C50-02BA-435A-87C7-599450ECAAD3}" type="presParOf" srcId="{F87FED0F-E7E6-4E3B-AA34-6C9D93153637}" destId="{98D0DBA1-AAAB-47CD-8970-C1C2BAB33723}" srcOrd="0" destOrd="0" presId="urn:microsoft.com/office/officeart/2005/8/layout/chevronAccent+Icon"/>
    <dgm:cxn modelId="{2077D7F7-E04E-49F6-A946-7A74E9F0D2E4}" type="presParOf" srcId="{F87FED0F-E7E6-4E3B-AA34-6C9D93153637}" destId="{111154FB-901C-4D4A-A215-60E5AB0177BE}" srcOrd="1" destOrd="0" presId="urn:microsoft.com/office/officeart/2005/8/layout/chevronAccent+Icon"/>
    <dgm:cxn modelId="{514805FF-E3EA-499A-8807-768B841D673F}" type="presParOf" srcId="{5ACA9639-EB2A-498D-8C94-AC0573CC873F}" destId="{16844B2C-E18D-489E-BE8B-725E6E386382}" srcOrd="3" destOrd="0" presId="urn:microsoft.com/office/officeart/2005/8/layout/chevronAccent+Icon"/>
    <dgm:cxn modelId="{F7BC1CB0-5364-41B8-9331-9C2CF5728551}" type="presParOf" srcId="{5ACA9639-EB2A-498D-8C94-AC0573CC873F}" destId="{C52046B2-B6D5-4F84-BFD1-1100AF606C4E}" srcOrd="4" destOrd="0" presId="urn:microsoft.com/office/officeart/2005/8/layout/chevronAccent+Icon"/>
    <dgm:cxn modelId="{CD02AA37-38CF-49A6-AC05-402860C354E3}" type="presParOf" srcId="{C52046B2-B6D5-4F84-BFD1-1100AF606C4E}" destId="{54CD193C-1FA4-4CEF-A3A2-ED3D9E38C83E}" srcOrd="0" destOrd="0" presId="urn:microsoft.com/office/officeart/2005/8/layout/chevronAccent+Icon"/>
    <dgm:cxn modelId="{0FC7F23D-77F8-4673-94AB-9349909F2A05}" type="presParOf" srcId="{C52046B2-B6D5-4F84-BFD1-1100AF606C4E}" destId="{86C01DE3-8AB5-47D9-B485-E16E8D27B5B1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8B6BDF-6EC0-4572-B30E-7776911CA73F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99680A-EE24-4264-BBFA-A833B057B558}">
      <dgm:prSet phldrT="[Text]"/>
      <dgm:spPr/>
      <dgm:t>
        <a:bodyPr/>
        <a:lstStyle/>
        <a:p>
          <a:r>
            <a:rPr lang="en-GB"/>
            <a:t>Guiding a nurse with their clinical decision making </a:t>
          </a:r>
        </a:p>
      </dgm:t>
    </dgm:pt>
    <dgm:pt modelId="{1D9AFD58-2BA4-498E-9A7C-49590DDF182E}" type="parTrans" cxnId="{F9DAB003-891D-4938-865A-93DEDFCC418E}">
      <dgm:prSet/>
      <dgm:spPr/>
      <dgm:t>
        <a:bodyPr/>
        <a:lstStyle/>
        <a:p>
          <a:endParaRPr lang="en-GB"/>
        </a:p>
      </dgm:t>
    </dgm:pt>
    <dgm:pt modelId="{C572C2D9-434E-4D50-904E-DC62A927AE9C}" type="sibTrans" cxnId="{F9DAB003-891D-4938-865A-93DEDFCC418E}">
      <dgm:prSet/>
      <dgm:spPr/>
      <dgm:t>
        <a:bodyPr/>
        <a:lstStyle/>
        <a:p>
          <a:endParaRPr lang="en-GB"/>
        </a:p>
      </dgm:t>
    </dgm:pt>
    <dgm:pt modelId="{0420781C-6BE4-499E-B286-77D8566334A5}">
      <dgm:prSet phldrT="[Text]"/>
      <dgm:spPr/>
      <dgm:t>
        <a:bodyPr/>
        <a:lstStyle/>
        <a:p>
          <a:r>
            <a:rPr lang="en-GB"/>
            <a:t>Facilitating a process and discussion using a reflective cycle</a:t>
          </a:r>
        </a:p>
      </dgm:t>
    </dgm:pt>
    <dgm:pt modelId="{BAD398FF-29B6-4876-B0DF-9E34B88E95E8}" type="parTrans" cxnId="{F3C58FBF-8B7E-4A7C-A07C-BEBDD6D3E49B}">
      <dgm:prSet/>
      <dgm:spPr/>
      <dgm:t>
        <a:bodyPr/>
        <a:lstStyle/>
        <a:p>
          <a:endParaRPr lang="en-GB"/>
        </a:p>
      </dgm:t>
    </dgm:pt>
    <dgm:pt modelId="{2663A9E8-BE13-4BBA-A872-5AE0FD8C6C8E}" type="sibTrans" cxnId="{F3C58FBF-8B7E-4A7C-A07C-BEBDD6D3E49B}">
      <dgm:prSet/>
      <dgm:spPr/>
      <dgm:t>
        <a:bodyPr/>
        <a:lstStyle/>
        <a:p>
          <a:endParaRPr lang="en-GB"/>
        </a:p>
      </dgm:t>
    </dgm:pt>
    <dgm:pt modelId="{32D5730A-84BA-4F0E-95A9-06EA6A9ACC1C}">
      <dgm:prSet phldrT="[Text]"/>
      <dgm:spPr/>
      <dgm:t>
        <a:bodyPr/>
        <a:lstStyle/>
        <a:p>
          <a:r>
            <a:rPr lang="en-GB"/>
            <a:t>Acting as a role model promoting safe and effective evidence-based care for patients and their families</a:t>
          </a:r>
        </a:p>
      </dgm:t>
    </dgm:pt>
    <dgm:pt modelId="{8511B34F-0BE4-4A4D-9516-295764C39E5E}" type="parTrans" cxnId="{FEFC3261-4807-4A98-97BC-D67F91644536}">
      <dgm:prSet/>
      <dgm:spPr/>
      <dgm:t>
        <a:bodyPr/>
        <a:lstStyle/>
        <a:p>
          <a:endParaRPr lang="en-GB"/>
        </a:p>
      </dgm:t>
    </dgm:pt>
    <dgm:pt modelId="{0DCEB9AD-A719-4B01-95FB-1AEECD0A96D6}" type="sibTrans" cxnId="{FEFC3261-4807-4A98-97BC-D67F91644536}">
      <dgm:prSet/>
      <dgm:spPr/>
      <dgm:t>
        <a:bodyPr/>
        <a:lstStyle/>
        <a:p>
          <a:endParaRPr lang="en-GB"/>
        </a:p>
      </dgm:t>
    </dgm:pt>
    <dgm:pt modelId="{850B6A29-8695-4E5B-AB58-C8A303043A99}">
      <dgm:prSet phldrT="[Text]"/>
      <dgm:spPr/>
      <dgm:t>
        <a:bodyPr/>
        <a:lstStyle/>
        <a:p>
          <a:r>
            <a:rPr lang="en-GB"/>
            <a:t>Providing visible clinical leadership in the workplace</a:t>
          </a:r>
        </a:p>
      </dgm:t>
    </dgm:pt>
    <dgm:pt modelId="{7F7A5A3D-C425-4F84-AD1F-77A348EF2C0B}" type="parTrans" cxnId="{AC79A5F4-9F85-4031-B640-A6CBB72ACFC0}">
      <dgm:prSet/>
      <dgm:spPr/>
      <dgm:t>
        <a:bodyPr/>
        <a:lstStyle/>
        <a:p>
          <a:endParaRPr lang="en-GB"/>
        </a:p>
      </dgm:t>
    </dgm:pt>
    <dgm:pt modelId="{F1D89019-4AF7-43A9-A26D-9A4380DE6D2A}" type="sibTrans" cxnId="{AC79A5F4-9F85-4031-B640-A6CBB72ACFC0}">
      <dgm:prSet/>
      <dgm:spPr/>
      <dgm:t>
        <a:bodyPr/>
        <a:lstStyle/>
        <a:p>
          <a:endParaRPr lang="en-GB"/>
        </a:p>
      </dgm:t>
    </dgm:pt>
    <dgm:pt modelId="{9D883F43-6E08-45D5-BF23-E598C9AE9A1F}">
      <dgm:prSet phldrT="[Text]"/>
      <dgm:spPr/>
      <dgm:t>
        <a:bodyPr/>
        <a:lstStyle/>
        <a:p>
          <a:r>
            <a:rPr lang="en-GB"/>
            <a:t>Supporting nurses during challenging situations- using the restorative function of the A-EQUIP model</a:t>
          </a:r>
        </a:p>
      </dgm:t>
    </dgm:pt>
    <dgm:pt modelId="{73A1A380-5659-4E0E-A64B-A816203BEDA6}" type="parTrans" cxnId="{E1ED8620-99A7-4CF6-9130-B6E5A5F69659}">
      <dgm:prSet/>
      <dgm:spPr/>
      <dgm:t>
        <a:bodyPr/>
        <a:lstStyle/>
        <a:p>
          <a:endParaRPr lang="en-GB"/>
        </a:p>
      </dgm:t>
    </dgm:pt>
    <dgm:pt modelId="{A0AC7691-0E68-4720-9676-9421CD215F60}" type="sibTrans" cxnId="{E1ED8620-99A7-4CF6-9130-B6E5A5F69659}">
      <dgm:prSet/>
      <dgm:spPr/>
      <dgm:t>
        <a:bodyPr/>
        <a:lstStyle/>
        <a:p>
          <a:endParaRPr lang="en-GB"/>
        </a:p>
      </dgm:t>
    </dgm:pt>
    <dgm:pt modelId="{A6874B07-3B71-4416-A7AC-67A86586EE2A}">
      <dgm:prSet/>
      <dgm:spPr/>
      <dgm:t>
        <a:bodyPr/>
        <a:lstStyle/>
        <a:p>
          <a:r>
            <a:rPr lang="en-GB"/>
            <a:t>Advocating for patients</a:t>
          </a:r>
        </a:p>
      </dgm:t>
    </dgm:pt>
    <dgm:pt modelId="{AEBD4B60-761D-4279-B419-BC10F87529E2}" type="parTrans" cxnId="{1F53977D-59AD-485C-9E00-E0B6D2A40DAE}">
      <dgm:prSet/>
      <dgm:spPr/>
      <dgm:t>
        <a:bodyPr/>
        <a:lstStyle/>
        <a:p>
          <a:endParaRPr lang="en-GB"/>
        </a:p>
      </dgm:t>
    </dgm:pt>
    <dgm:pt modelId="{06E71736-938D-4527-A26F-AEFDE9B1787F}" type="sibTrans" cxnId="{1F53977D-59AD-485C-9E00-E0B6D2A40DAE}">
      <dgm:prSet/>
      <dgm:spPr/>
      <dgm:t>
        <a:bodyPr/>
        <a:lstStyle/>
        <a:p>
          <a:endParaRPr lang="en-GB"/>
        </a:p>
      </dgm:t>
    </dgm:pt>
    <dgm:pt modelId="{C26617F8-F056-4988-BDE1-AECF47F9FBE2}">
      <dgm:prSet/>
      <dgm:spPr/>
      <dgm:t>
        <a:bodyPr/>
        <a:lstStyle/>
        <a:p>
          <a:r>
            <a:rPr lang="en-GB" dirty="0"/>
            <a:t>Assisting a nurse to create a personal action plan for quality improvement </a:t>
          </a:r>
        </a:p>
      </dgm:t>
    </dgm:pt>
    <dgm:pt modelId="{E3F6581F-9A22-4113-B871-EB0347566609}" type="parTrans" cxnId="{1D7F6E75-C2C2-4067-81E2-EF4417861571}">
      <dgm:prSet/>
      <dgm:spPr/>
      <dgm:t>
        <a:bodyPr/>
        <a:lstStyle/>
        <a:p>
          <a:endParaRPr lang="en-GB"/>
        </a:p>
      </dgm:t>
    </dgm:pt>
    <dgm:pt modelId="{6DC921F3-D8CB-48F0-8661-4F774FB3EB57}" type="sibTrans" cxnId="{1D7F6E75-C2C2-4067-81E2-EF4417861571}">
      <dgm:prSet/>
      <dgm:spPr/>
      <dgm:t>
        <a:bodyPr/>
        <a:lstStyle/>
        <a:p>
          <a:endParaRPr lang="en-GB"/>
        </a:p>
      </dgm:t>
    </dgm:pt>
    <dgm:pt modelId="{151BD73E-F5E6-4A73-B4C9-710009A0887E}">
      <dgm:prSet/>
      <dgm:spPr/>
      <dgm:t>
        <a:bodyPr/>
        <a:lstStyle/>
        <a:p>
          <a:r>
            <a:rPr lang="en-GB"/>
            <a:t>Providing assistance and support with their clinical, professional and career development</a:t>
          </a:r>
        </a:p>
      </dgm:t>
    </dgm:pt>
    <dgm:pt modelId="{1CC3E587-4BA0-4B1A-9C90-562E533FEC4E}" type="parTrans" cxnId="{93849532-960B-4DAA-AD62-52C54AA51EF5}">
      <dgm:prSet/>
      <dgm:spPr/>
      <dgm:t>
        <a:bodyPr/>
        <a:lstStyle/>
        <a:p>
          <a:endParaRPr lang="en-GB"/>
        </a:p>
      </dgm:t>
    </dgm:pt>
    <dgm:pt modelId="{D70FE10A-55C3-4E4E-ACCB-EEBD0AC4E0B1}" type="sibTrans" cxnId="{93849532-960B-4DAA-AD62-52C54AA51EF5}">
      <dgm:prSet/>
      <dgm:spPr/>
      <dgm:t>
        <a:bodyPr/>
        <a:lstStyle/>
        <a:p>
          <a:endParaRPr lang="en-GB"/>
        </a:p>
      </dgm:t>
    </dgm:pt>
    <dgm:pt modelId="{E609D071-D821-4869-A7BC-2D8F1605D70B}" type="pres">
      <dgm:prSet presAssocID="{7E8B6BDF-6EC0-4572-B30E-7776911CA73F}" presName="diagram" presStyleCnt="0">
        <dgm:presLayoutVars>
          <dgm:dir/>
          <dgm:resizeHandles val="exact"/>
        </dgm:presLayoutVars>
      </dgm:prSet>
      <dgm:spPr/>
    </dgm:pt>
    <dgm:pt modelId="{D5056A07-80D9-4A7F-8881-70C0E78667FE}" type="pres">
      <dgm:prSet presAssocID="{5799680A-EE24-4264-BBFA-A833B057B558}" presName="node" presStyleLbl="node1" presStyleIdx="0" presStyleCnt="8">
        <dgm:presLayoutVars>
          <dgm:bulletEnabled val="1"/>
        </dgm:presLayoutVars>
      </dgm:prSet>
      <dgm:spPr/>
    </dgm:pt>
    <dgm:pt modelId="{FA0956E3-CC9A-46A0-A458-BBAF864F0AF3}" type="pres">
      <dgm:prSet presAssocID="{C572C2D9-434E-4D50-904E-DC62A927AE9C}" presName="sibTrans" presStyleLbl="sibTrans2D1" presStyleIdx="0" presStyleCnt="7"/>
      <dgm:spPr/>
    </dgm:pt>
    <dgm:pt modelId="{BA12E64D-4CFA-449D-90A6-81F49A157BF5}" type="pres">
      <dgm:prSet presAssocID="{C572C2D9-434E-4D50-904E-DC62A927AE9C}" presName="connectorText" presStyleLbl="sibTrans2D1" presStyleIdx="0" presStyleCnt="7"/>
      <dgm:spPr/>
    </dgm:pt>
    <dgm:pt modelId="{C1638545-8C01-44B0-A02E-9A9873C81EC2}" type="pres">
      <dgm:prSet presAssocID="{0420781C-6BE4-499E-B286-77D8566334A5}" presName="node" presStyleLbl="node1" presStyleIdx="1" presStyleCnt="8">
        <dgm:presLayoutVars>
          <dgm:bulletEnabled val="1"/>
        </dgm:presLayoutVars>
      </dgm:prSet>
      <dgm:spPr/>
    </dgm:pt>
    <dgm:pt modelId="{7C80E2CF-82FD-401F-A820-9C32B1504E5A}" type="pres">
      <dgm:prSet presAssocID="{2663A9E8-BE13-4BBA-A872-5AE0FD8C6C8E}" presName="sibTrans" presStyleLbl="sibTrans2D1" presStyleIdx="1" presStyleCnt="7"/>
      <dgm:spPr/>
    </dgm:pt>
    <dgm:pt modelId="{1ECE6FBA-835A-4B61-BB4C-C3338EBCB214}" type="pres">
      <dgm:prSet presAssocID="{2663A9E8-BE13-4BBA-A872-5AE0FD8C6C8E}" presName="connectorText" presStyleLbl="sibTrans2D1" presStyleIdx="1" presStyleCnt="7"/>
      <dgm:spPr/>
    </dgm:pt>
    <dgm:pt modelId="{E9D4CD3A-C7D5-44C8-9AB4-74493D24100F}" type="pres">
      <dgm:prSet presAssocID="{32D5730A-84BA-4F0E-95A9-06EA6A9ACC1C}" presName="node" presStyleLbl="node1" presStyleIdx="2" presStyleCnt="8">
        <dgm:presLayoutVars>
          <dgm:bulletEnabled val="1"/>
        </dgm:presLayoutVars>
      </dgm:prSet>
      <dgm:spPr/>
    </dgm:pt>
    <dgm:pt modelId="{932AC71A-85DE-4E2B-9E5A-95E6CC120584}" type="pres">
      <dgm:prSet presAssocID="{0DCEB9AD-A719-4B01-95FB-1AEECD0A96D6}" presName="sibTrans" presStyleLbl="sibTrans2D1" presStyleIdx="2" presStyleCnt="7"/>
      <dgm:spPr/>
    </dgm:pt>
    <dgm:pt modelId="{D606DF83-145E-4396-8AE5-CF0014077144}" type="pres">
      <dgm:prSet presAssocID="{0DCEB9AD-A719-4B01-95FB-1AEECD0A96D6}" presName="connectorText" presStyleLbl="sibTrans2D1" presStyleIdx="2" presStyleCnt="7"/>
      <dgm:spPr/>
    </dgm:pt>
    <dgm:pt modelId="{8757CE06-9C47-4837-AC6F-F683432A8D4B}" type="pres">
      <dgm:prSet presAssocID="{850B6A29-8695-4E5B-AB58-C8A303043A99}" presName="node" presStyleLbl="node1" presStyleIdx="3" presStyleCnt="8">
        <dgm:presLayoutVars>
          <dgm:bulletEnabled val="1"/>
        </dgm:presLayoutVars>
      </dgm:prSet>
      <dgm:spPr/>
    </dgm:pt>
    <dgm:pt modelId="{B4CB1F25-B7BD-4457-8FB9-7CE2670BF66D}" type="pres">
      <dgm:prSet presAssocID="{F1D89019-4AF7-43A9-A26D-9A4380DE6D2A}" presName="sibTrans" presStyleLbl="sibTrans2D1" presStyleIdx="3" presStyleCnt="7"/>
      <dgm:spPr/>
    </dgm:pt>
    <dgm:pt modelId="{4D3AEEB7-8E93-4515-8835-FF2628C22618}" type="pres">
      <dgm:prSet presAssocID="{F1D89019-4AF7-43A9-A26D-9A4380DE6D2A}" presName="connectorText" presStyleLbl="sibTrans2D1" presStyleIdx="3" presStyleCnt="7"/>
      <dgm:spPr/>
    </dgm:pt>
    <dgm:pt modelId="{890D049A-4575-4816-8F88-8262931B1B2F}" type="pres">
      <dgm:prSet presAssocID="{9D883F43-6E08-45D5-BF23-E598C9AE9A1F}" presName="node" presStyleLbl="node1" presStyleIdx="4" presStyleCnt="8">
        <dgm:presLayoutVars>
          <dgm:bulletEnabled val="1"/>
        </dgm:presLayoutVars>
      </dgm:prSet>
      <dgm:spPr/>
    </dgm:pt>
    <dgm:pt modelId="{476BAD30-7B25-432C-ADC9-43501B36668A}" type="pres">
      <dgm:prSet presAssocID="{A0AC7691-0E68-4720-9676-9421CD215F60}" presName="sibTrans" presStyleLbl="sibTrans2D1" presStyleIdx="4" presStyleCnt="7"/>
      <dgm:spPr/>
    </dgm:pt>
    <dgm:pt modelId="{F719393C-48D0-481E-9751-B4C904B056C8}" type="pres">
      <dgm:prSet presAssocID="{A0AC7691-0E68-4720-9676-9421CD215F60}" presName="connectorText" presStyleLbl="sibTrans2D1" presStyleIdx="4" presStyleCnt="7"/>
      <dgm:spPr/>
    </dgm:pt>
    <dgm:pt modelId="{6086E554-B589-4A44-8A23-FBA8F30FBF3E}" type="pres">
      <dgm:prSet presAssocID="{A6874B07-3B71-4416-A7AC-67A86586EE2A}" presName="node" presStyleLbl="node1" presStyleIdx="5" presStyleCnt="8">
        <dgm:presLayoutVars>
          <dgm:bulletEnabled val="1"/>
        </dgm:presLayoutVars>
      </dgm:prSet>
      <dgm:spPr/>
    </dgm:pt>
    <dgm:pt modelId="{88A77E5B-1DEE-48D8-9B9F-49A6BCD35CC9}" type="pres">
      <dgm:prSet presAssocID="{06E71736-938D-4527-A26F-AEFDE9B1787F}" presName="sibTrans" presStyleLbl="sibTrans2D1" presStyleIdx="5" presStyleCnt="7"/>
      <dgm:spPr/>
    </dgm:pt>
    <dgm:pt modelId="{CE3C358D-FC19-46E1-B4EB-F36452E676C0}" type="pres">
      <dgm:prSet presAssocID="{06E71736-938D-4527-A26F-AEFDE9B1787F}" presName="connectorText" presStyleLbl="sibTrans2D1" presStyleIdx="5" presStyleCnt="7"/>
      <dgm:spPr/>
    </dgm:pt>
    <dgm:pt modelId="{47E3066F-B2CD-443D-8EB7-3337D8B9F7E1}" type="pres">
      <dgm:prSet presAssocID="{C26617F8-F056-4988-BDE1-AECF47F9FBE2}" presName="node" presStyleLbl="node1" presStyleIdx="6" presStyleCnt="8">
        <dgm:presLayoutVars>
          <dgm:bulletEnabled val="1"/>
        </dgm:presLayoutVars>
      </dgm:prSet>
      <dgm:spPr/>
    </dgm:pt>
    <dgm:pt modelId="{1153516A-D699-4CDB-B2A6-17DF8253CD0B}" type="pres">
      <dgm:prSet presAssocID="{6DC921F3-D8CB-48F0-8661-4F774FB3EB57}" presName="sibTrans" presStyleLbl="sibTrans2D1" presStyleIdx="6" presStyleCnt="7"/>
      <dgm:spPr/>
    </dgm:pt>
    <dgm:pt modelId="{24C1BAD4-3888-42A2-A595-43EA7EE9314B}" type="pres">
      <dgm:prSet presAssocID="{6DC921F3-D8CB-48F0-8661-4F774FB3EB57}" presName="connectorText" presStyleLbl="sibTrans2D1" presStyleIdx="6" presStyleCnt="7"/>
      <dgm:spPr/>
    </dgm:pt>
    <dgm:pt modelId="{B8DC36FD-A58F-4146-BAEF-95131EF12346}" type="pres">
      <dgm:prSet presAssocID="{151BD73E-F5E6-4A73-B4C9-710009A0887E}" presName="node" presStyleLbl="node1" presStyleIdx="7" presStyleCnt="8">
        <dgm:presLayoutVars>
          <dgm:bulletEnabled val="1"/>
        </dgm:presLayoutVars>
      </dgm:prSet>
      <dgm:spPr/>
    </dgm:pt>
  </dgm:ptLst>
  <dgm:cxnLst>
    <dgm:cxn modelId="{F9DAB003-891D-4938-865A-93DEDFCC418E}" srcId="{7E8B6BDF-6EC0-4572-B30E-7776911CA73F}" destId="{5799680A-EE24-4264-BBFA-A833B057B558}" srcOrd="0" destOrd="0" parTransId="{1D9AFD58-2BA4-498E-9A7C-49590DDF182E}" sibTransId="{C572C2D9-434E-4D50-904E-DC62A927AE9C}"/>
    <dgm:cxn modelId="{E1ED8620-99A7-4CF6-9130-B6E5A5F69659}" srcId="{7E8B6BDF-6EC0-4572-B30E-7776911CA73F}" destId="{9D883F43-6E08-45D5-BF23-E598C9AE9A1F}" srcOrd="4" destOrd="0" parTransId="{73A1A380-5659-4E0E-A64B-A816203BEDA6}" sibTransId="{A0AC7691-0E68-4720-9676-9421CD215F60}"/>
    <dgm:cxn modelId="{851F9D20-ADFE-489D-B4F3-B5C413F22863}" type="presOf" srcId="{151BD73E-F5E6-4A73-B4C9-710009A0887E}" destId="{B8DC36FD-A58F-4146-BAEF-95131EF12346}" srcOrd="0" destOrd="0" presId="urn:microsoft.com/office/officeart/2005/8/layout/process5"/>
    <dgm:cxn modelId="{F72BD323-40FA-4122-A09C-768801973732}" type="presOf" srcId="{A0AC7691-0E68-4720-9676-9421CD215F60}" destId="{476BAD30-7B25-432C-ADC9-43501B36668A}" srcOrd="0" destOrd="0" presId="urn:microsoft.com/office/officeart/2005/8/layout/process5"/>
    <dgm:cxn modelId="{93849532-960B-4DAA-AD62-52C54AA51EF5}" srcId="{7E8B6BDF-6EC0-4572-B30E-7776911CA73F}" destId="{151BD73E-F5E6-4A73-B4C9-710009A0887E}" srcOrd="7" destOrd="0" parTransId="{1CC3E587-4BA0-4B1A-9C90-562E533FEC4E}" sibTransId="{D70FE10A-55C3-4E4E-ACCB-EEBD0AC4E0B1}"/>
    <dgm:cxn modelId="{B73BCC34-E1B5-4904-B079-C3BB6EF4ED90}" type="presOf" srcId="{A6874B07-3B71-4416-A7AC-67A86586EE2A}" destId="{6086E554-B589-4A44-8A23-FBA8F30FBF3E}" srcOrd="0" destOrd="0" presId="urn:microsoft.com/office/officeart/2005/8/layout/process5"/>
    <dgm:cxn modelId="{E24DF036-DA28-4B74-AF95-1FB5F8A3329D}" type="presOf" srcId="{32D5730A-84BA-4F0E-95A9-06EA6A9ACC1C}" destId="{E9D4CD3A-C7D5-44C8-9AB4-74493D24100F}" srcOrd="0" destOrd="0" presId="urn:microsoft.com/office/officeart/2005/8/layout/process5"/>
    <dgm:cxn modelId="{FEFC3261-4807-4A98-97BC-D67F91644536}" srcId="{7E8B6BDF-6EC0-4572-B30E-7776911CA73F}" destId="{32D5730A-84BA-4F0E-95A9-06EA6A9ACC1C}" srcOrd="2" destOrd="0" parTransId="{8511B34F-0BE4-4A4D-9516-295764C39E5E}" sibTransId="{0DCEB9AD-A719-4B01-95FB-1AEECD0A96D6}"/>
    <dgm:cxn modelId="{0F91D443-BC63-4B91-88FD-8317C7B43028}" type="presOf" srcId="{6DC921F3-D8CB-48F0-8661-4F774FB3EB57}" destId="{1153516A-D699-4CDB-B2A6-17DF8253CD0B}" srcOrd="0" destOrd="0" presId="urn:microsoft.com/office/officeart/2005/8/layout/process5"/>
    <dgm:cxn modelId="{2DEFFB44-0637-4586-94F7-451DBAF3D6FB}" type="presOf" srcId="{06E71736-938D-4527-A26F-AEFDE9B1787F}" destId="{88A77E5B-1DEE-48D8-9B9F-49A6BCD35CC9}" srcOrd="0" destOrd="0" presId="urn:microsoft.com/office/officeart/2005/8/layout/process5"/>
    <dgm:cxn modelId="{6222506C-AFA6-47E0-B1B0-05A1DB475DEC}" type="presOf" srcId="{7E8B6BDF-6EC0-4572-B30E-7776911CA73F}" destId="{E609D071-D821-4869-A7BC-2D8F1605D70B}" srcOrd="0" destOrd="0" presId="urn:microsoft.com/office/officeart/2005/8/layout/process5"/>
    <dgm:cxn modelId="{EFE48050-1902-4588-90C8-BA03242D9592}" type="presOf" srcId="{F1D89019-4AF7-43A9-A26D-9A4380DE6D2A}" destId="{4D3AEEB7-8E93-4515-8835-FF2628C22618}" srcOrd="1" destOrd="0" presId="urn:microsoft.com/office/officeart/2005/8/layout/process5"/>
    <dgm:cxn modelId="{1D7F6E75-C2C2-4067-81E2-EF4417861571}" srcId="{7E8B6BDF-6EC0-4572-B30E-7776911CA73F}" destId="{C26617F8-F056-4988-BDE1-AECF47F9FBE2}" srcOrd="6" destOrd="0" parTransId="{E3F6581F-9A22-4113-B871-EB0347566609}" sibTransId="{6DC921F3-D8CB-48F0-8661-4F774FB3EB57}"/>
    <dgm:cxn modelId="{1F53977D-59AD-485C-9E00-E0B6D2A40DAE}" srcId="{7E8B6BDF-6EC0-4572-B30E-7776911CA73F}" destId="{A6874B07-3B71-4416-A7AC-67A86586EE2A}" srcOrd="5" destOrd="0" parTransId="{AEBD4B60-761D-4279-B419-BC10F87529E2}" sibTransId="{06E71736-938D-4527-A26F-AEFDE9B1787F}"/>
    <dgm:cxn modelId="{1DA73F8C-598D-470F-B2D7-91B8B606ECAF}" type="presOf" srcId="{0420781C-6BE4-499E-B286-77D8566334A5}" destId="{C1638545-8C01-44B0-A02E-9A9873C81EC2}" srcOrd="0" destOrd="0" presId="urn:microsoft.com/office/officeart/2005/8/layout/process5"/>
    <dgm:cxn modelId="{E3E410A3-FBA3-4557-9F92-2628D6AABD24}" type="presOf" srcId="{C26617F8-F056-4988-BDE1-AECF47F9FBE2}" destId="{47E3066F-B2CD-443D-8EB7-3337D8B9F7E1}" srcOrd="0" destOrd="0" presId="urn:microsoft.com/office/officeart/2005/8/layout/process5"/>
    <dgm:cxn modelId="{5A243EA4-6687-493D-A8F7-65F24A0ADB38}" type="presOf" srcId="{0DCEB9AD-A719-4B01-95FB-1AEECD0A96D6}" destId="{D606DF83-145E-4396-8AE5-CF0014077144}" srcOrd="1" destOrd="0" presId="urn:microsoft.com/office/officeart/2005/8/layout/process5"/>
    <dgm:cxn modelId="{10B1B9A6-BC9A-448C-ABCC-BF00B0922795}" type="presOf" srcId="{C572C2D9-434E-4D50-904E-DC62A927AE9C}" destId="{BA12E64D-4CFA-449D-90A6-81F49A157BF5}" srcOrd="1" destOrd="0" presId="urn:microsoft.com/office/officeart/2005/8/layout/process5"/>
    <dgm:cxn modelId="{7DF67BA7-2CD1-4BF1-82B8-91C4440B1F02}" type="presOf" srcId="{2663A9E8-BE13-4BBA-A872-5AE0FD8C6C8E}" destId="{7C80E2CF-82FD-401F-A820-9C32B1504E5A}" srcOrd="0" destOrd="0" presId="urn:microsoft.com/office/officeart/2005/8/layout/process5"/>
    <dgm:cxn modelId="{9EEEA9AD-C0DE-4680-B707-41623AE650D8}" type="presOf" srcId="{06E71736-938D-4527-A26F-AEFDE9B1787F}" destId="{CE3C358D-FC19-46E1-B4EB-F36452E676C0}" srcOrd="1" destOrd="0" presId="urn:microsoft.com/office/officeart/2005/8/layout/process5"/>
    <dgm:cxn modelId="{B31C9CB9-2625-4D66-9DF0-DD48BD92E93F}" type="presOf" srcId="{5799680A-EE24-4264-BBFA-A833B057B558}" destId="{D5056A07-80D9-4A7F-8881-70C0E78667FE}" srcOrd="0" destOrd="0" presId="urn:microsoft.com/office/officeart/2005/8/layout/process5"/>
    <dgm:cxn modelId="{F3C58FBF-8B7E-4A7C-A07C-BEBDD6D3E49B}" srcId="{7E8B6BDF-6EC0-4572-B30E-7776911CA73F}" destId="{0420781C-6BE4-499E-B286-77D8566334A5}" srcOrd="1" destOrd="0" parTransId="{BAD398FF-29B6-4876-B0DF-9E34B88E95E8}" sibTransId="{2663A9E8-BE13-4BBA-A872-5AE0FD8C6C8E}"/>
    <dgm:cxn modelId="{EE2AB8C6-01CD-4CB9-8897-88E9B8B9859C}" type="presOf" srcId="{2663A9E8-BE13-4BBA-A872-5AE0FD8C6C8E}" destId="{1ECE6FBA-835A-4B61-BB4C-C3338EBCB214}" srcOrd="1" destOrd="0" presId="urn:microsoft.com/office/officeart/2005/8/layout/process5"/>
    <dgm:cxn modelId="{AC3362C8-EBC9-4744-B32D-1BF6731E69B7}" type="presOf" srcId="{850B6A29-8695-4E5B-AB58-C8A303043A99}" destId="{8757CE06-9C47-4837-AC6F-F683432A8D4B}" srcOrd="0" destOrd="0" presId="urn:microsoft.com/office/officeart/2005/8/layout/process5"/>
    <dgm:cxn modelId="{5662EADE-5385-4E15-8AF6-EEAC967B10AF}" type="presOf" srcId="{6DC921F3-D8CB-48F0-8661-4F774FB3EB57}" destId="{24C1BAD4-3888-42A2-A595-43EA7EE9314B}" srcOrd="1" destOrd="0" presId="urn:microsoft.com/office/officeart/2005/8/layout/process5"/>
    <dgm:cxn modelId="{5D5CC9E0-1176-4A98-85A7-3633CE03B478}" type="presOf" srcId="{0DCEB9AD-A719-4B01-95FB-1AEECD0A96D6}" destId="{932AC71A-85DE-4E2B-9E5A-95E6CC120584}" srcOrd="0" destOrd="0" presId="urn:microsoft.com/office/officeart/2005/8/layout/process5"/>
    <dgm:cxn modelId="{80EF95E7-C3D5-464E-9045-B9407AF01D8D}" type="presOf" srcId="{C572C2D9-434E-4D50-904E-DC62A927AE9C}" destId="{FA0956E3-CC9A-46A0-A458-BBAF864F0AF3}" srcOrd="0" destOrd="0" presId="urn:microsoft.com/office/officeart/2005/8/layout/process5"/>
    <dgm:cxn modelId="{AC79A5F4-9F85-4031-B640-A6CBB72ACFC0}" srcId="{7E8B6BDF-6EC0-4572-B30E-7776911CA73F}" destId="{850B6A29-8695-4E5B-AB58-C8A303043A99}" srcOrd="3" destOrd="0" parTransId="{7F7A5A3D-C425-4F84-AD1F-77A348EF2C0B}" sibTransId="{F1D89019-4AF7-43A9-A26D-9A4380DE6D2A}"/>
    <dgm:cxn modelId="{2B2EF2F9-FBBD-4D1B-9056-C34AA2DE1C84}" type="presOf" srcId="{9D883F43-6E08-45D5-BF23-E598C9AE9A1F}" destId="{890D049A-4575-4816-8F88-8262931B1B2F}" srcOrd="0" destOrd="0" presId="urn:microsoft.com/office/officeart/2005/8/layout/process5"/>
    <dgm:cxn modelId="{466299FA-B007-4B33-92B5-9ADB4F96F83C}" type="presOf" srcId="{A0AC7691-0E68-4720-9676-9421CD215F60}" destId="{F719393C-48D0-481E-9751-B4C904B056C8}" srcOrd="1" destOrd="0" presId="urn:microsoft.com/office/officeart/2005/8/layout/process5"/>
    <dgm:cxn modelId="{CC84B7FE-764D-426E-AA6D-D6230083E2E6}" type="presOf" srcId="{F1D89019-4AF7-43A9-A26D-9A4380DE6D2A}" destId="{B4CB1F25-B7BD-4457-8FB9-7CE2670BF66D}" srcOrd="0" destOrd="0" presId="urn:microsoft.com/office/officeart/2005/8/layout/process5"/>
    <dgm:cxn modelId="{9BD6D44B-C9F1-40B1-BE92-12E1F5E94163}" type="presParOf" srcId="{E609D071-D821-4869-A7BC-2D8F1605D70B}" destId="{D5056A07-80D9-4A7F-8881-70C0E78667FE}" srcOrd="0" destOrd="0" presId="urn:microsoft.com/office/officeart/2005/8/layout/process5"/>
    <dgm:cxn modelId="{9D278211-154A-4400-A10B-E00DAF63AD35}" type="presParOf" srcId="{E609D071-D821-4869-A7BC-2D8F1605D70B}" destId="{FA0956E3-CC9A-46A0-A458-BBAF864F0AF3}" srcOrd="1" destOrd="0" presId="urn:microsoft.com/office/officeart/2005/8/layout/process5"/>
    <dgm:cxn modelId="{0E7C8E9B-449E-4F5F-B527-6A54FE8C3BC4}" type="presParOf" srcId="{FA0956E3-CC9A-46A0-A458-BBAF864F0AF3}" destId="{BA12E64D-4CFA-449D-90A6-81F49A157BF5}" srcOrd="0" destOrd="0" presId="urn:microsoft.com/office/officeart/2005/8/layout/process5"/>
    <dgm:cxn modelId="{73E858B3-0CCF-4C5D-9BE9-21D69BC019DA}" type="presParOf" srcId="{E609D071-D821-4869-A7BC-2D8F1605D70B}" destId="{C1638545-8C01-44B0-A02E-9A9873C81EC2}" srcOrd="2" destOrd="0" presId="urn:microsoft.com/office/officeart/2005/8/layout/process5"/>
    <dgm:cxn modelId="{50878ED1-A730-43AE-925A-2965C86F2106}" type="presParOf" srcId="{E609D071-D821-4869-A7BC-2D8F1605D70B}" destId="{7C80E2CF-82FD-401F-A820-9C32B1504E5A}" srcOrd="3" destOrd="0" presId="urn:microsoft.com/office/officeart/2005/8/layout/process5"/>
    <dgm:cxn modelId="{8397DBCE-1FC6-4FAB-9D01-2F15AA45A235}" type="presParOf" srcId="{7C80E2CF-82FD-401F-A820-9C32B1504E5A}" destId="{1ECE6FBA-835A-4B61-BB4C-C3338EBCB214}" srcOrd="0" destOrd="0" presId="urn:microsoft.com/office/officeart/2005/8/layout/process5"/>
    <dgm:cxn modelId="{A7374B68-6F37-4B58-95C2-E661B4D0DD7F}" type="presParOf" srcId="{E609D071-D821-4869-A7BC-2D8F1605D70B}" destId="{E9D4CD3A-C7D5-44C8-9AB4-74493D24100F}" srcOrd="4" destOrd="0" presId="urn:microsoft.com/office/officeart/2005/8/layout/process5"/>
    <dgm:cxn modelId="{28840E35-8661-4D5B-908A-47ABADAFA755}" type="presParOf" srcId="{E609D071-D821-4869-A7BC-2D8F1605D70B}" destId="{932AC71A-85DE-4E2B-9E5A-95E6CC120584}" srcOrd="5" destOrd="0" presId="urn:microsoft.com/office/officeart/2005/8/layout/process5"/>
    <dgm:cxn modelId="{20F133D7-EBD6-46C0-BFC8-39C87220566F}" type="presParOf" srcId="{932AC71A-85DE-4E2B-9E5A-95E6CC120584}" destId="{D606DF83-145E-4396-8AE5-CF0014077144}" srcOrd="0" destOrd="0" presId="urn:microsoft.com/office/officeart/2005/8/layout/process5"/>
    <dgm:cxn modelId="{9134574B-A398-4BEC-8511-BE3A472ECA9F}" type="presParOf" srcId="{E609D071-D821-4869-A7BC-2D8F1605D70B}" destId="{8757CE06-9C47-4837-AC6F-F683432A8D4B}" srcOrd="6" destOrd="0" presId="urn:microsoft.com/office/officeart/2005/8/layout/process5"/>
    <dgm:cxn modelId="{042E8827-CCF8-4B5F-B101-DBC9D29C1F99}" type="presParOf" srcId="{E609D071-D821-4869-A7BC-2D8F1605D70B}" destId="{B4CB1F25-B7BD-4457-8FB9-7CE2670BF66D}" srcOrd="7" destOrd="0" presId="urn:microsoft.com/office/officeart/2005/8/layout/process5"/>
    <dgm:cxn modelId="{37DBEE8C-E947-4CA1-BA7B-B3D21B408589}" type="presParOf" srcId="{B4CB1F25-B7BD-4457-8FB9-7CE2670BF66D}" destId="{4D3AEEB7-8E93-4515-8835-FF2628C22618}" srcOrd="0" destOrd="0" presId="urn:microsoft.com/office/officeart/2005/8/layout/process5"/>
    <dgm:cxn modelId="{2A8C880F-3E18-4039-97A8-CD1592298BB4}" type="presParOf" srcId="{E609D071-D821-4869-A7BC-2D8F1605D70B}" destId="{890D049A-4575-4816-8F88-8262931B1B2F}" srcOrd="8" destOrd="0" presId="urn:microsoft.com/office/officeart/2005/8/layout/process5"/>
    <dgm:cxn modelId="{A3003D13-CE6A-47BD-9812-11E3F7253161}" type="presParOf" srcId="{E609D071-D821-4869-A7BC-2D8F1605D70B}" destId="{476BAD30-7B25-432C-ADC9-43501B36668A}" srcOrd="9" destOrd="0" presId="urn:microsoft.com/office/officeart/2005/8/layout/process5"/>
    <dgm:cxn modelId="{1E84AE38-85F3-4318-875E-193688A0A0B4}" type="presParOf" srcId="{476BAD30-7B25-432C-ADC9-43501B36668A}" destId="{F719393C-48D0-481E-9751-B4C904B056C8}" srcOrd="0" destOrd="0" presId="urn:microsoft.com/office/officeart/2005/8/layout/process5"/>
    <dgm:cxn modelId="{F1F03720-D2C7-49F0-9888-746087E8600A}" type="presParOf" srcId="{E609D071-D821-4869-A7BC-2D8F1605D70B}" destId="{6086E554-B589-4A44-8A23-FBA8F30FBF3E}" srcOrd="10" destOrd="0" presId="urn:microsoft.com/office/officeart/2005/8/layout/process5"/>
    <dgm:cxn modelId="{CE76AA2D-C79F-47EA-B0F4-012AB1D905C2}" type="presParOf" srcId="{E609D071-D821-4869-A7BC-2D8F1605D70B}" destId="{88A77E5B-1DEE-48D8-9B9F-49A6BCD35CC9}" srcOrd="11" destOrd="0" presId="urn:microsoft.com/office/officeart/2005/8/layout/process5"/>
    <dgm:cxn modelId="{76A59A6E-80D1-42C2-899C-1492F8321A35}" type="presParOf" srcId="{88A77E5B-1DEE-48D8-9B9F-49A6BCD35CC9}" destId="{CE3C358D-FC19-46E1-B4EB-F36452E676C0}" srcOrd="0" destOrd="0" presId="urn:microsoft.com/office/officeart/2005/8/layout/process5"/>
    <dgm:cxn modelId="{2B6B10A1-C665-4B2E-A559-2B09135C6DBC}" type="presParOf" srcId="{E609D071-D821-4869-A7BC-2D8F1605D70B}" destId="{47E3066F-B2CD-443D-8EB7-3337D8B9F7E1}" srcOrd="12" destOrd="0" presId="urn:microsoft.com/office/officeart/2005/8/layout/process5"/>
    <dgm:cxn modelId="{A4DBAFAA-E2B9-412C-893B-8683A2AADE03}" type="presParOf" srcId="{E609D071-D821-4869-A7BC-2D8F1605D70B}" destId="{1153516A-D699-4CDB-B2A6-17DF8253CD0B}" srcOrd="13" destOrd="0" presId="urn:microsoft.com/office/officeart/2005/8/layout/process5"/>
    <dgm:cxn modelId="{72EBA61D-8953-4DE2-AAC8-FBD2090A2F45}" type="presParOf" srcId="{1153516A-D699-4CDB-B2A6-17DF8253CD0B}" destId="{24C1BAD4-3888-42A2-A595-43EA7EE9314B}" srcOrd="0" destOrd="0" presId="urn:microsoft.com/office/officeart/2005/8/layout/process5"/>
    <dgm:cxn modelId="{A264EDF8-F9E7-4B1C-8C54-53CEBFD21C71}" type="presParOf" srcId="{E609D071-D821-4869-A7BC-2D8F1605D70B}" destId="{B8DC36FD-A58F-4146-BAEF-95131EF12346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2C2879-2130-4699-9E1B-79D9CC7DC6DD}" type="doc">
      <dgm:prSet loTypeId="urn:microsoft.com/office/officeart/2005/8/layout/cycle3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C9B8078-E15E-4771-902F-23101CBAC2E6}">
      <dgm:prSet phldrT="[Text]" custT="1"/>
      <dgm:spPr/>
      <dgm:t>
        <a:bodyPr/>
        <a:lstStyle/>
        <a:p>
          <a:r>
            <a:rPr lang="en-GB" sz="1000"/>
            <a:t>Support staff       well-being</a:t>
          </a:r>
        </a:p>
      </dgm:t>
    </dgm:pt>
    <dgm:pt modelId="{D80C977E-6251-4E19-9AA1-F0FB47C0511D}" type="parTrans" cxnId="{37C2B58A-7A46-48C4-859B-176C62D9CBDD}">
      <dgm:prSet/>
      <dgm:spPr/>
      <dgm:t>
        <a:bodyPr/>
        <a:lstStyle/>
        <a:p>
          <a:endParaRPr lang="en-GB"/>
        </a:p>
      </dgm:t>
    </dgm:pt>
    <dgm:pt modelId="{89A567DC-A0F6-45EB-96F4-898AA05A9DB3}" type="sibTrans" cxnId="{37C2B58A-7A46-48C4-859B-176C62D9CBDD}">
      <dgm:prSet/>
      <dgm:spPr/>
      <dgm:t>
        <a:bodyPr/>
        <a:lstStyle/>
        <a:p>
          <a:endParaRPr lang="en-GB"/>
        </a:p>
      </dgm:t>
    </dgm:pt>
    <dgm:pt modelId="{8BBFDE19-51FA-4472-96B6-F64BB2CE862A}">
      <dgm:prSet phldrT="[Text]" custT="1"/>
      <dgm:spPr/>
      <dgm:t>
        <a:bodyPr/>
        <a:lstStyle/>
        <a:p>
          <a:r>
            <a:rPr lang="en-GB" sz="1000"/>
            <a:t>Promote well-being orientated culture</a:t>
          </a:r>
        </a:p>
      </dgm:t>
    </dgm:pt>
    <dgm:pt modelId="{1E7AD302-0679-48AF-86E7-FEB5D80AE8E6}" type="parTrans" cxnId="{4D128D75-1CEB-49C2-B7B7-FB213E20946E}">
      <dgm:prSet/>
      <dgm:spPr/>
      <dgm:t>
        <a:bodyPr/>
        <a:lstStyle/>
        <a:p>
          <a:endParaRPr lang="en-GB"/>
        </a:p>
      </dgm:t>
    </dgm:pt>
    <dgm:pt modelId="{1BDAFE2D-1EF6-45B5-99E6-FB69F71204B2}" type="sibTrans" cxnId="{4D128D75-1CEB-49C2-B7B7-FB213E20946E}">
      <dgm:prSet/>
      <dgm:spPr/>
      <dgm:t>
        <a:bodyPr/>
        <a:lstStyle/>
        <a:p>
          <a:endParaRPr lang="en-GB"/>
        </a:p>
      </dgm:t>
    </dgm:pt>
    <dgm:pt modelId="{07B39168-2DFA-40B5-A003-B010D321A61E}">
      <dgm:prSet phldrT="[Text]" custT="1"/>
      <dgm:spPr/>
      <dgm:t>
        <a:bodyPr/>
        <a:lstStyle/>
        <a:p>
          <a:r>
            <a:rPr lang="en-GB" sz="1000"/>
            <a:t>Support following a traumatic or stressful event </a:t>
          </a:r>
        </a:p>
      </dgm:t>
    </dgm:pt>
    <dgm:pt modelId="{6C2E1463-1CF1-4B3F-A849-DA769CB2E1F5}" type="parTrans" cxnId="{77F2DEEE-EE14-49C3-9F87-C88A78FA7FB9}">
      <dgm:prSet/>
      <dgm:spPr/>
      <dgm:t>
        <a:bodyPr/>
        <a:lstStyle/>
        <a:p>
          <a:endParaRPr lang="en-GB"/>
        </a:p>
      </dgm:t>
    </dgm:pt>
    <dgm:pt modelId="{A989FBB9-D01C-4FCD-8332-1D67E9B99EB7}" type="sibTrans" cxnId="{77F2DEEE-EE14-49C3-9F87-C88A78FA7FB9}">
      <dgm:prSet/>
      <dgm:spPr/>
      <dgm:t>
        <a:bodyPr/>
        <a:lstStyle/>
        <a:p>
          <a:endParaRPr lang="en-GB"/>
        </a:p>
      </dgm:t>
    </dgm:pt>
    <dgm:pt modelId="{2FA7A2AE-A43A-4233-AABD-721994906630}">
      <dgm:prSet phldrT="[Text]" custT="1"/>
      <dgm:spPr/>
      <dgm:t>
        <a:bodyPr/>
        <a:lstStyle/>
        <a:p>
          <a:r>
            <a:rPr lang="en-GB" sz="1000"/>
            <a:t>Support to other multi-professionals</a:t>
          </a:r>
        </a:p>
      </dgm:t>
    </dgm:pt>
    <dgm:pt modelId="{878ABF47-AACC-466A-B7DF-C7B7D980514D}" type="parTrans" cxnId="{15AEEE9F-8817-474B-8135-F18DA02973E6}">
      <dgm:prSet/>
      <dgm:spPr/>
      <dgm:t>
        <a:bodyPr/>
        <a:lstStyle/>
        <a:p>
          <a:endParaRPr lang="en-GB"/>
        </a:p>
      </dgm:t>
    </dgm:pt>
    <dgm:pt modelId="{5BCAB801-EF45-49BB-84AC-46765250EE80}" type="sibTrans" cxnId="{15AEEE9F-8817-474B-8135-F18DA02973E6}">
      <dgm:prSet/>
      <dgm:spPr/>
      <dgm:t>
        <a:bodyPr/>
        <a:lstStyle/>
        <a:p>
          <a:endParaRPr lang="en-GB"/>
        </a:p>
      </dgm:t>
    </dgm:pt>
    <dgm:pt modelId="{EDA13C34-82CA-4D15-B9E2-B267151EA61C}">
      <dgm:prSet phldrT="[Text]" custT="1"/>
      <dgm:spPr/>
      <dgm:t>
        <a:bodyPr/>
        <a:lstStyle/>
        <a:p>
          <a:r>
            <a:rPr lang="en-GB" sz="1000" dirty="0"/>
            <a:t>Monitoring quality improvement</a:t>
          </a:r>
        </a:p>
      </dgm:t>
    </dgm:pt>
    <dgm:pt modelId="{BFC63A0E-4B6A-43E5-AB5C-4A82F0AD276F}" type="parTrans" cxnId="{EA4431ED-20C3-4F08-84A0-5729BB10031E}">
      <dgm:prSet/>
      <dgm:spPr/>
      <dgm:t>
        <a:bodyPr/>
        <a:lstStyle/>
        <a:p>
          <a:endParaRPr lang="en-GB"/>
        </a:p>
      </dgm:t>
    </dgm:pt>
    <dgm:pt modelId="{69316701-DF3E-4171-B6AE-83428474D930}" type="sibTrans" cxnId="{EA4431ED-20C3-4F08-84A0-5729BB10031E}">
      <dgm:prSet/>
      <dgm:spPr/>
      <dgm:t>
        <a:bodyPr/>
        <a:lstStyle/>
        <a:p>
          <a:endParaRPr lang="en-GB"/>
        </a:p>
      </dgm:t>
    </dgm:pt>
    <dgm:pt modelId="{5CEA4826-0B78-4150-837F-B3EC665E02A1}">
      <dgm:prSet custT="1"/>
      <dgm:spPr/>
      <dgm:t>
        <a:bodyPr/>
        <a:lstStyle/>
        <a:p>
          <a:r>
            <a:rPr lang="en-GB" sz="1000"/>
            <a:t>Support for preceptors and students</a:t>
          </a:r>
        </a:p>
      </dgm:t>
    </dgm:pt>
    <dgm:pt modelId="{BFF93750-3BE1-44AC-AA07-86F61EED1CD8}" type="parTrans" cxnId="{D7C9BF9B-1CA8-4969-93C9-8471AE836DBB}">
      <dgm:prSet/>
      <dgm:spPr/>
      <dgm:t>
        <a:bodyPr/>
        <a:lstStyle/>
        <a:p>
          <a:endParaRPr lang="en-GB"/>
        </a:p>
      </dgm:t>
    </dgm:pt>
    <dgm:pt modelId="{7211AC89-265D-424D-BB01-F6A685DE4AFF}" type="sibTrans" cxnId="{D7C9BF9B-1CA8-4969-93C9-8471AE836DBB}">
      <dgm:prSet/>
      <dgm:spPr/>
      <dgm:t>
        <a:bodyPr/>
        <a:lstStyle/>
        <a:p>
          <a:endParaRPr lang="en-GB"/>
        </a:p>
      </dgm:t>
    </dgm:pt>
    <dgm:pt modelId="{B3EC22CC-6284-4B54-8D3F-E6A46D0E0D43}">
      <dgm:prSet custT="1"/>
      <dgm:spPr/>
      <dgm:t>
        <a:bodyPr/>
        <a:lstStyle/>
        <a:p>
          <a:r>
            <a:rPr lang="en-GB" sz="1000"/>
            <a:t>Check-in before you go home</a:t>
          </a:r>
        </a:p>
      </dgm:t>
    </dgm:pt>
    <dgm:pt modelId="{A2DDFED8-DFDB-4812-8D91-750403727286}" type="parTrans" cxnId="{BF98C25B-3674-4E93-8F75-992A06EAF030}">
      <dgm:prSet/>
      <dgm:spPr/>
      <dgm:t>
        <a:bodyPr/>
        <a:lstStyle/>
        <a:p>
          <a:endParaRPr lang="en-GB"/>
        </a:p>
      </dgm:t>
    </dgm:pt>
    <dgm:pt modelId="{FE3EE54A-1A73-49A4-AB9B-A21C9AF9356C}" type="sibTrans" cxnId="{BF98C25B-3674-4E93-8F75-992A06EAF030}">
      <dgm:prSet/>
      <dgm:spPr/>
      <dgm:t>
        <a:bodyPr/>
        <a:lstStyle/>
        <a:p>
          <a:endParaRPr lang="en-GB"/>
        </a:p>
      </dgm:t>
    </dgm:pt>
    <dgm:pt modelId="{966C4225-7131-4EDF-9F43-FD64EA59A017}">
      <dgm:prSet custT="1"/>
      <dgm:spPr/>
      <dgm:t>
        <a:bodyPr/>
        <a:lstStyle/>
        <a:p>
          <a:r>
            <a:rPr lang="en-GB" sz="1000"/>
            <a:t>Revalidation/ Appraisal preparation</a:t>
          </a:r>
        </a:p>
      </dgm:t>
    </dgm:pt>
    <dgm:pt modelId="{97EA4279-4A11-47EE-B751-E218C0933AD1}" type="parTrans" cxnId="{9F16A3EF-1429-4904-999C-789121AD3EB9}">
      <dgm:prSet/>
      <dgm:spPr/>
      <dgm:t>
        <a:bodyPr/>
        <a:lstStyle/>
        <a:p>
          <a:endParaRPr lang="en-GB"/>
        </a:p>
      </dgm:t>
    </dgm:pt>
    <dgm:pt modelId="{049FA5FF-F498-468D-A2F8-A2CD69C6A44E}" type="sibTrans" cxnId="{9F16A3EF-1429-4904-999C-789121AD3EB9}">
      <dgm:prSet/>
      <dgm:spPr/>
      <dgm:t>
        <a:bodyPr/>
        <a:lstStyle/>
        <a:p>
          <a:endParaRPr lang="en-GB"/>
        </a:p>
      </dgm:t>
    </dgm:pt>
    <dgm:pt modelId="{704F4C8A-EE0F-4695-8D8C-8E2DA9F05671}">
      <dgm:prSet custT="1"/>
      <dgm:spPr/>
      <dgm:t>
        <a:bodyPr/>
        <a:lstStyle/>
        <a:p>
          <a:r>
            <a:rPr lang="en-GB" sz="1000"/>
            <a:t>Team and individual sessions</a:t>
          </a:r>
        </a:p>
      </dgm:t>
    </dgm:pt>
    <dgm:pt modelId="{8F003C0C-2647-4C78-9359-C9734B48730D}" type="parTrans" cxnId="{49504B4E-C65C-46F0-B88B-EAD0B134D142}">
      <dgm:prSet/>
      <dgm:spPr/>
      <dgm:t>
        <a:bodyPr/>
        <a:lstStyle/>
        <a:p>
          <a:endParaRPr lang="en-GB"/>
        </a:p>
      </dgm:t>
    </dgm:pt>
    <dgm:pt modelId="{38164A02-1278-4EDE-8044-62F6D8E5BBD7}" type="sibTrans" cxnId="{49504B4E-C65C-46F0-B88B-EAD0B134D142}">
      <dgm:prSet/>
      <dgm:spPr/>
      <dgm:t>
        <a:bodyPr/>
        <a:lstStyle/>
        <a:p>
          <a:endParaRPr lang="en-GB"/>
        </a:p>
      </dgm:t>
    </dgm:pt>
    <dgm:pt modelId="{A077913D-BD12-4F0F-9B6E-D31CF26953FA}">
      <dgm:prSet custT="1"/>
      <dgm:spPr/>
      <dgm:t>
        <a:bodyPr/>
        <a:lstStyle/>
        <a:p>
          <a:r>
            <a:rPr lang="en-GB" sz="900"/>
            <a:t>Support for those returning to work following long-term sickness or maternity</a:t>
          </a:r>
        </a:p>
      </dgm:t>
    </dgm:pt>
    <dgm:pt modelId="{E9D86CFB-708A-4CC1-BA02-DF351A7732FE}" type="parTrans" cxnId="{69062B47-5D09-46D4-B17B-BDA3FC023A69}">
      <dgm:prSet/>
      <dgm:spPr/>
      <dgm:t>
        <a:bodyPr/>
        <a:lstStyle/>
        <a:p>
          <a:endParaRPr lang="en-GB"/>
        </a:p>
      </dgm:t>
    </dgm:pt>
    <dgm:pt modelId="{C80B91AB-032D-4001-B599-03A7FE0E6DDF}" type="sibTrans" cxnId="{69062B47-5D09-46D4-B17B-BDA3FC023A69}">
      <dgm:prSet/>
      <dgm:spPr/>
      <dgm:t>
        <a:bodyPr/>
        <a:lstStyle/>
        <a:p>
          <a:endParaRPr lang="en-GB"/>
        </a:p>
      </dgm:t>
    </dgm:pt>
    <dgm:pt modelId="{69221D63-98D4-406C-A160-312161BD19B0}">
      <dgm:prSet custT="1"/>
      <dgm:spPr/>
      <dgm:t>
        <a:bodyPr/>
        <a:lstStyle/>
        <a:p>
          <a:r>
            <a:rPr lang="en-GB" sz="900"/>
            <a:t>Support through SI’s, performance management and critical de-briefs</a:t>
          </a:r>
        </a:p>
      </dgm:t>
    </dgm:pt>
    <dgm:pt modelId="{F71058C1-56B6-4E0A-ADF4-6FB06848C0AF}" type="parTrans" cxnId="{B0B2E8A1-0AF6-419C-A7A9-C7F6F6E3BA0C}">
      <dgm:prSet/>
      <dgm:spPr/>
      <dgm:t>
        <a:bodyPr/>
        <a:lstStyle/>
        <a:p>
          <a:endParaRPr lang="en-GB"/>
        </a:p>
      </dgm:t>
    </dgm:pt>
    <dgm:pt modelId="{AFB024EE-B03A-425C-B62E-C20668AFABBD}" type="sibTrans" cxnId="{B0B2E8A1-0AF6-419C-A7A9-C7F6F6E3BA0C}">
      <dgm:prSet/>
      <dgm:spPr/>
      <dgm:t>
        <a:bodyPr/>
        <a:lstStyle/>
        <a:p>
          <a:endParaRPr lang="en-GB"/>
        </a:p>
      </dgm:t>
    </dgm:pt>
    <dgm:pt modelId="{85FFD6CB-C36C-469D-ABAA-6D2A0122E0DF}">
      <dgm:prSet custT="1"/>
      <dgm:spPr/>
      <dgm:t>
        <a:bodyPr/>
        <a:lstStyle/>
        <a:p>
          <a:r>
            <a:rPr lang="en-GB" sz="1000"/>
            <a:t>Colleagues working from home</a:t>
          </a:r>
        </a:p>
      </dgm:t>
    </dgm:pt>
    <dgm:pt modelId="{15D630E5-193B-4EC2-9DBE-8843910B744F}" type="parTrans" cxnId="{566FFA39-37E2-4EAA-A6CB-C9405E4F6F35}">
      <dgm:prSet/>
      <dgm:spPr/>
      <dgm:t>
        <a:bodyPr/>
        <a:lstStyle/>
        <a:p>
          <a:endParaRPr lang="en-GB"/>
        </a:p>
      </dgm:t>
    </dgm:pt>
    <dgm:pt modelId="{E9A5629E-3CCA-45BF-B6C5-F30CE28C0EB1}" type="sibTrans" cxnId="{566FFA39-37E2-4EAA-A6CB-C9405E4F6F35}">
      <dgm:prSet/>
      <dgm:spPr/>
      <dgm:t>
        <a:bodyPr/>
        <a:lstStyle/>
        <a:p>
          <a:endParaRPr lang="en-GB"/>
        </a:p>
      </dgm:t>
    </dgm:pt>
    <dgm:pt modelId="{356F66CA-0F6F-471D-AD57-2FDBEB6E2E62}" type="pres">
      <dgm:prSet presAssocID="{8C2C2879-2130-4699-9E1B-79D9CC7DC6DD}" presName="Name0" presStyleCnt="0">
        <dgm:presLayoutVars>
          <dgm:dir/>
          <dgm:resizeHandles val="exact"/>
        </dgm:presLayoutVars>
      </dgm:prSet>
      <dgm:spPr/>
    </dgm:pt>
    <dgm:pt modelId="{CD467352-C908-416D-B40F-963B8928C205}" type="pres">
      <dgm:prSet presAssocID="{8C2C2879-2130-4699-9E1B-79D9CC7DC6DD}" presName="cycle" presStyleCnt="0"/>
      <dgm:spPr/>
    </dgm:pt>
    <dgm:pt modelId="{3E738F9F-FD29-4F72-8AA4-FED779EDE8DF}" type="pres">
      <dgm:prSet presAssocID="{9C9B8078-E15E-4771-902F-23101CBAC2E6}" presName="nodeFirstNode" presStyleLbl="node1" presStyleIdx="0" presStyleCnt="12">
        <dgm:presLayoutVars>
          <dgm:bulletEnabled val="1"/>
        </dgm:presLayoutVars>
      </dgm:prSet>
      <dgm:spPr/>
    </dgm:pt>
    <dgm:pt modelId="{55B464B8-B3C8-49AB-A024-DD38FAD1B281}" type="pres">
      <dgm:prSet presAssocID="{89A567DC-A0F6-45EB-96F4-898AA05A9DB3}" presName="sibTransFirstNode" presStyleLbl="bgShp" presStyleIdx="0" presStyleCnt="1"/>
      <dgm:spPr/>
    </dgm:pt>
    <dgm:pt modelId="{15A9D779-ED05-44A2-AB58-A741DD40AC2F}" type="pres">
      <dgm:prSet presAssocID="{8BBFDE19-51FA-4472-96B6-F64BB2CE862A}" presName="nodeFollowingNodes" presStyleLbl="node1" presStyleIdx="1" presStyleCnt="12">
        <dgm:presLayoutVars>
          <dgm:bulletEnabled val="1"/>
        </dgm:presLayoutVars>
      </dgm:prSet>
      <dgm:spPr/>
    </dgm:pt>
    <dgm:pt modelId="{F34BD090-964C-459E-8E84-608D08BFC271}" type="pres">
      <dgm:prSet presAssocID="{07B39168-2DFA-40B5-A003-B010D321A61E}" presName="nodeFollowingNodes" presStyleLbl="node1" presStyleIdx="2" presStyleCnt="12">
        <dgm:presLayoutVars>
          <dgm:bulletEnabled val="1"/>
        </dgm:presLayoutVars>
      </dgm:prSet>
      <dgm:spPr/>
    </dgm:pt>
    <dgm:pt modelId="{5588F9AE-EE79-4257-AA11-B3BD4C3B24A7}" type="pres">
      <dgm:prSet presAssocID="{5CEA4826-0B78-4150-837F-B3EC665E02A1}" presName="nodeFollowingNodes" presStyleLbl="node1" presStyleIdx="3" presStyleCnt="12">
        <dgm:presLayoutVars>
          <dgm:bulletEnabled val="1"/>
        </dgm:presLayoutVars>
      </dgm:prSet>
      <dgm:spPr/>
    </dgm:pt>
    <dgm:pt modelId="{B3C18209-A0B9-4770-83F6-4B7157B48A91}" type="pres">
      <dgm:prSet presAssocID="{B3EC22CC-6284-4B54-8D3F-E6A46D0E0D43}" presName="nodeFollowingNodes" presStyleLbl="node1" presStyleIdx="4" presStyleCnt="12">
        <dgm:presLayoutVars>
          <dgm:bulletEnabled val="1"/>
        </dgm:presLayoutVars>
      </dgm:prSet>
      <dgm:spPr/>
    </dgm:pt>
    <dgm:pt modelId="{F7FDABD2-53DF-450D-8AE8-D63D77FD9B37}" type="pres">
      <dgm:prSet presAssocID="{966C4225-7131-4EDF-9F43-FD64EA59A017}" presName="nodeFollowingNodes" presStyleLbl="node1" presStyleIdx="5" presStyleCnt="12">
        <dgm:presLayoutVars>
          <dgm:bulletEnabled val="1"/>
        </dgm:presLayoutVars>
      </dgm:prSet>
      <dgm:spPr/>
    </dgm:pt>
    <dgm:pt modelId="{B20A9526-01D6-4C60-8961-3FF4A5A55A01}" type="pres">
      <dgm:prSet presAssocID="{704F4C8A-EE0F-4695-8D8C-8E2DA9F05671}" presName="nodeFollowingNodes" presStyleLbl="node1" presStyleIdx="6" presStyleCnt="12">
        <dgm:presLayoutVars>
          <dgm:bulletEnabled val="1"/>
        </dgm:presLayoutVars>
      </dgm:prSet>
      <dgm:spPr/>
    </dgm:pt>
    <dgm:pt modelId="{65D6740C-9C95-44D5-A0D4-4322B9FAC840}" type="pres">
      <dgm:prSet presAssocID="{A077913D-BD12-4F0F-9B6E-D31CF26953FA}" presName="nodeFollowingNodes" presStyleLbl="node1" presStyleIdx="7" presStyleCnt="12">
        <dgm:presLayoutVars>
          <dgm:bulletEnabled val="1"/>
        </dgm:presLayoutVars>
      </dgm:prSet>
      <dgm:spPr/>
    </dgm:pt>
    <dgm:pt modelId="{CE846872-0EDD-4CEF-B5FB-92190495EFB7}" type="pres">
      <dgm:prSet presAssocID="{69221D63-98D4-406C-A160-312161BD19B0}" presName="nodeFollowingNodes" presStyleLbl="node1" presStyleIdx="8" presStyleCnt="12">
        <dgm:presLayoutVars>
          <dgm:bulletEnabled val="1"/>
        </dgm:presLayoutVars>
      </dgm:prSet>
      <dgm:spPr/>
    </dgm:pt>
    <dgm:pt modelId="{08BF240B-A0CD-4218-AB81-B0D89E9DDA21}" type="pres">
      <dgm:prSet presAssocID="{85FFD6CB-C36C-469D-ABAA-6D2A0122E0DF}" presName="nodeFollowingNodes" presStyleLbl="node1" presStyleIdx="9" presStyleCnt="12">
        <dgm:presLayoutVars>
          <dgm:bulletEnabled val="1"/>
        </dgm:presLayoutVars>
      </dgm:prSet>
      <dgm:spPr/>
    </dgm:pt>
    <dgm:pt modelId="{F8FE67F5-44EC-4E91-B09A-6A7E88B65C0E}" type="pres">
      <dgm:prSet presAssocID="{2FA7A2AE-A43A-4233-AABD-721994906630}" presName="nodeFollowingNodes" presStyleLbl="node1" presStyleIdx="10" presStyleCnt="12">
        <dgm:presLayoutVars>
          <dgm:bulletEnabled val="1"/>
        </dgm:presLayoutVars>
      </dgm:prSet>
      <dgm:spPr/>
    </dgm:pt>
    <dgm:pt modelId="{0B4AB4AC-50F4-474F-95F2-6FD86CF7253F}" type="pres">
      <dgm:prSet presAssocID="{EDA13C34-82CA-4D15-B9E2-B267151EA61C}" presName="nodeFollowingNodes" presStyleLbl="node1" presStyleIdx="11" presStyleCnt="12">
        <dgm:presLayoutVars>
          <dgm:bulletEnabled val="1"/>
        </dgm:presLayoutVars>
      </dgm:prSet>
      <dgm:spPr/>
    </dgm:pt>
  </dgm:ptLst>
  <dgm:cxnLst>
    <dgm:cxn modelId="{F35BB116-2949-4E1B-89E5-F87D8D25413C}" type="presOf" srcId="{8C2C2879-2130-4699-9E1B-79D9CC7DC6DD}" destId="{356F66CA-0F6F-471D-AD57-2FDBEB6E2E62}" srcOrd="0" destOrd="0" presId="urn:microsoft.com/office/officeart/2005/8/layout/cycle3"/>
    <dgm:cxn modelId="{13F9A718-0FA9-4622-B5FD-37AD59CBD00B}" type="presOf" srcId="{B3EC22CC-6284-4B54-8D3F-E6A46D0E0D43}" destId="{B3C18209-A0B9-4770-83F6-4B7157B48A91}" srcOrd="0" destOrd="0" presId="urn:microsoft.com/office/officeart/2005/8/layout/cycle3"/>
    <dgm:cxn modelId="{5B386039-12EA-4DC1-AD0D-1E39D549A903}" type="presOf" srcId="{89A567DC-A0F6-45EB-96F4-898AA05A9DB3}" destId="{55B464B8-B3C8-49AB-A024-DD38FAD1B281}" srcOrd="0" destOrd="0" presId="urn:microsoft.com/office/officeart/2005/8/layout/cycle3"/>
    <dgm:cxn modelId="{566FFA39-37E2-4EAA-A6CB-C9405E4F6F35}" srcId="{8C2C2879-2130-4699-9E1B-79D9CC7DC6DD}" destId="{85FFD6CB-C36C-469D-ABAA-6D2A0122E0DF}" srcOrd="9" destOrd="0" parTransId="{15D630E5-193B-4EC2-9DBE-8843910B744F}" sibTransId="{E9A5629E-3CCA-45BF-B6C5-F30CE28C0EB1}"/>
    <dgm:cxn modelId="{BF98C25B-3674-4E93-8F75-992A06EAF030}" srcId="{8C2C2879-2130-4699-9E1B-79D9CC7DC6DD}" destId="{B3EC22CC-6284-4B54-8D3F-E6A46D0E0D43}" srcOrd="4" destOrd="0" parTransId="{A2DDFED8-DFDB-4812-8D91-750403727286}" sibTransId="{FE3EE54A-1A73-49A4-AB9B-A21C9AF9356C}"/>
    <dgm:cxn modelId="{779D415C-95FD-49DC-99F8-08786A12B350}" type="presOf" srcId="{704F4C8A-EE0F-4695-8D8C-8E2DA9F05671}" destId="{B20A9526-01D6-4C60-8961-3FF4A5A55A01}" srcOrd="0" destOrd="0" presId="urn:microsoft.com/office/officeart/2005/8/layout/cycle3"/>
    <dgm:cxn modelId="{00DABD41-0144-479F-A1D0-167CBD2C9DD7}" type="presOf" srcId="{966C4225-7131-4EDF-9F43-FD64EA59A017}" destId="{F7FDABD2-53DF-450D-8AE8-D63D77FD9B37}" srcOrd="0" destOrd="0" presId="urn:microsoft.com/office/officeart/2005/8/layout/cycle3"/>
    <dgm:cxn modelId="{69062B47-5D09-46D4-B17B-BDA3FC023A69}" srcId="{8C2C2879-2130-4699-9E1B-79D9CC7DC6DD}" destId="{A077913D-BD12-4F0F-9B6E-D31CF26953FA}" srcOrd="7" destOrd="0" parTransId="{E9D86CFB-708A-4CC1-BA02-DF351A7732FE}" sibTransId="{C80B91AB-032D-4001-B599-03A7FE0E6DDF}"/>
    <dgm:cxn modelId="{3B683049-7A9F-49D8-A6DC-9C9A916220CB}" type="presOf" srcId="{8BBFDE19-51FA-4472-96B6-F64BB2CE862A}" destId="{15A9D779-ED05-44A2-AB58-A741DD40AC2F}" srcOrd="0" destOrd="0" presId="urn:microsoft.com/office/officeart/2005/8/layout/cycle3"/>
    <dgm:cxn modelId="{F6DB794D-1021-41F5-AB16-EBD173FD4D50}" type="presOf" srcId="{A077913D-BD12-4F0F-9B6E-D31CF26953FA}" destId="{65D6740C-9C95-44D5-A0D4-4322B9FAC840}" srcOrd="0" destOrd="0" presId="urn:microsoft.com/office/officeart/2005/8/layout/cycle3"/>
    <dgm:cxn modelId="{49504B4E-C65C-46F0-B88B-EAD0B134D142}" srcId="{8C2C2879-2130-4699-9E1B-79D9CC7DC6DD}" destId="{704F4C8A-EE0F-4695-8D8C-8E2DA9F05671}" srcOrd="6" destOrd="0" parTransId="{8F003C0C-2647-4C78-9359-C9734B48730D}" sibTransId="{38164A02-1278-4EDE-8044-62F6D8E5BBD7}"/>
    <dgm:cxn modelId="{4D128D75-1CEB-49C2-B7B7-FB213E20946E}" srcId="{8C2C2879-2130-4699-9E1B-79D9CC7DC6DD}" destId="{8BBFDE19-51FA-4472-96B6-F64BB2CE862A}" srcOrd="1" destOrd="0" parTransId="{1E7AD302-0679-48AF-86E7-FEB5D80AE8E6}" sibTransId="{1BDAFE2D-1EF6-45B5-99E6-FB69F71204B2}"/>
    <dgm:cxn modelId="{D6AF7657-E5A9-432D-BC87-A3A11DAF30A4}" type="presOf" srcId="{85FFD6CB-C36C-469D-ABAA-6D2A0122E0DF}" destId="{08BF240B-A0CD-4218-AB81-B0D89E9DDA21}" srcOrd="0" destOrd="0" presId="urn:microsoft.com/office/officeart/2005/8/layout/cycle3"/>
    <dgm:cxn modelId="{65B3C979-23DB-4DFA-A0EE-B1B60FBBE779}" type="presOf" srcId="{9C9B8078-E15E-4771-902F-23101CBAC2E6}" destId="{3E738F9F-FD29-4F72-8AA4-FED779EDE8DF}" srcOrd="0" destOrd="0" presId="urn:microsoft.com/office/officeart/2005/8/layout/cycle3"/>
    <dgm:cxn modelId="{37C2B58A-7A46-48C4-859B-176C62D9CBDD}" srcId="{8C2C2879-2130-4699-9E1B-79D9CC7DC6DD}" destId="{9C9B8078-E15E-4771-902F-23101CBAC2E6}" srcOrd="0" destOrd="0" parTransId="{D80C977E-6251-4E19-9AA1-F0FB47C0511D}" sibTransId="{89A567DC-A0F6-45EB-96F4-898AA05A9DB3}"/>
    <dgm:cxn modelId="{D7C9BF9B-1CA8-4969-93C9-8471AE836DBB}" srcId="{8C2C2879-2130-4699-9E1B-79D9CC7DC6DD}" destId="{5CEA4826-0B78-4150-837F-B3EC665E02A1}" srcOrd="3" destOrd="0" parTransId="{BFF93750-3BE1-44AC-AA07-86F61EED1CD8}" sibTransId="{7211AC89-265D-424D-BB01-F6A685DE4AFF}"/>
    <dgm:cxn modelId="{15AEEE9F-8817-474B-8135-F18DA02973E6}" srcId="{8C2C2879-2130-4699-9E1B-79D9CC7DC6DD}" destId="{2FA7A2AE-A43A-4233-AABD-721994906630}" srcOrd="10" destOrd="0" parTransId="{878ABF47-AACC-466A-B7DF-C7B7D980514D}" sibTransId="{5BCAB801-EF45-49BB-84AC-46765250EE80}"/>
    <dgm:cxn modelId="{B0B2E8A1-0AF6-419C-A7A9-C7F6F6E3BA0C}" srcId="{8C2C2879-2130-4699-9E1B-79D9CC7DC6DD}" destId="{69221D63-98D4-406C-A160-312161BD19B0}" srcOrd="8" destOrd="0" parTransId="{F71058C1-56B6-4E0A-ADF4-6FB06848C0AF}" sibTransId="{AFB024EE-B03A-425C-B62E-C20668AFABBD}"/>
    <dgm:cxn modelId="{EB5D31AF-6843-4B65-BD1B-F72C8E537665}" type="presOf" srcId="{2FA7A2AE-A43A-4233-AABD-721994906630}" destId="{F8FE67F5-44EC-4E91-B09A-6A7E88B65C0E}" srcOrd="0" destOrd="0" presId="urn:microsoft.com/office/officeart/2005/8/layout/cycle3"/>
    <dgm:cxn modelId="{7A8BE8B0-2026-4B96-B545-3501B2A02E09}" type="presOf" srcId="{69221D63-98D4-406C-A160-312161BD19B0}" destId="{CE846872-0EDD-4CEF-B5FB-92190495EFB7}" srcOrd="0" destOrd="0" presId="urn:microsoft.com/office/officeart/2005/8/layout/cycle3"/>
    <dgm:cxn modelId="{200700B2-7755-4D71-9C5A-DE1167672102}" type="presOf" srcId="{07B39168-2DFA-40B5-A003-B010D321A61E}" destId="{F34BD090-964C-459E-8E84-608D08BFC271}" srcOrd="0" destOrd="0" presId="urn:microsoft.com/office/officeart/2005/8/layout/cycle3"/>
    <dgm:cxn modelId="{394F76D6-223B-46C2-B1A9-732C9CDD861B}" type="presOf" srcId="{5CEA4826-0B78-4150-837F-B3EC665E02A1}" destId="{5588F9AE-EE79-4257-AA11-B3BD4C3B24A7}" srcOrd="0" destOrd="0" presId="urn:microsoft.com/office/officeart/2005/8/layout/cycle3"/>
    <dgm:cxn modelId="{EA4431ED-20C3-4F08-84A0-5729BB10031E}" srcId="{8C2C2879-2130-4699-9E1B-79D9CC7DC6DD}" destId="{EDA13C34-82CA-4D15-B9E2-B267151EA61C}" srcOrd="11" destOrd="0" parTransId="{BFC63A0E-4B6A-43E5-AB5C-4A82F0AD276F}" sibTransId="{69316701-DF3E-4171-B6AE-83428474D930}"/>
    <dgm:cxn modelId="{77F2DEEE-EE14-49C3-9F87-C88A78FA7FB9}" srcId="{8C2C2879-2130-4699-9E1B-79D9CC7DC6DD}" destId="{07B39168-2DFA-40B5-A003-B010D321A61E}" srcOrd="2" destOrd="0" parTransId="{6C2E1463-1CF1-4B3F-A849-DA769CB2E1F5}" sibTransId="{A989FBB9-D01C-4FCD-8332-1D67E9B99EB7}"/>
    <dgm:cxn modelId="{9F16A3EF-1429-4904-999C-789121AD3EB9}" srcId="{8C2C2879-2130-4699-9E1B-79D9CC7DC6DD}" destId="{966C4225-7131-4EDF-9F43-FD64EA59A017}" srcOrd="5" destOrd="0" parTransId="{97EA4279-4A11-47EE-B751-E218C0933AD1}" sibTransId="{049FA5FF-F498-468D-A2F8-A2CD69C6A44E}"/>
    <dgm:cxn modelId="{6E8E45F5-4AF3-4A57-98FF-5AC9E42EBB4F}" type="presOf" srcId="{EDA13C34-82CA-4D15-B9E2-B267151EA61C}" destId="{0B4AB4AC-50F4-474F-95F2-6FD86CF7253F}" srcOrd="0" destOrd="0" presId="urn:microsoft.com/office/officeart/2005/8/layout/cycle3"/>
    <dgm:cxn modelId="{57364E8B-19AF-496E-8188-F610565506E1}" type="presParOf" srcId="{356F66CA-0F6F-471D-AD57-2FDBEB6E2E62}" destId="{CD467352-C908-416D-B40F-963B8928C205}" srcOrd="0" destOrd="0" presId="urn:microsoft.com/office/officeart/2005/8/layout/cycle3"/>
    <dgm:cxn modelId="{D277E802-C444-4FC2-B892-A400DDC53729}" type="presParOf" srcId="{CD467352-C908-416D-B40F-963B8928C205}" destId="{3E738F9F-FD29-4F72-8AA4-FED779EDE8DF}" srcOrd="0" destOrd="0" presId="urn:microsoft.com/office/officeart/2005/8/layout/cycle3"/>
    <dgm:cxn modelId="{5E83A024-A18B-46D2-8E09-5ED4B170CFB9}" type="presParOf" srcId="{CD467352-C908-416D-B40F-963B8928C205}" destId="{55B464B8-B3C8-49AB-A024-DD38FAD1B281}" srcOrd="1" destOrd="0" presId="urn:microsoft.com/office/officeart/2005/8/layout/cycle3"/>
    <dgm:cxn modelId="{26EFB21D-CD10-4AC1-BEB9-F26E8A4108D5}" type="presParOf" srcId="{CD467352-C908-416D-B40F-963B8928C205}" destId="{15A9D779-ED05-44A2-AB58-A741DD40AC2F}" srcOrd="2" destOrd="0" presId="urn:microsoft.com/office/officeart/2005/8/layout/cycle3"/>
    <dgm:cxn modelId="{7ED9FC81-1E35-465D-ACEA-AC5C132603B3}" type="presParOf" srcId="{CD467352-C908-416D-B40F-963B8928C205}" destId="{F34BD090-964C-459E-8E84-608D08BFC271}" srcOrd="3" destOrd="0" presId="urn:microsoft.com/office/officeart/2005/8/layout/cycle3"/>
    <dgm:cxn modelId="{4ECC5AD2-87F5-416A-9671-2D1B6B2F7141}" type="presParOf" srcId="{CD467352-C908-416D-B40F-963B8928C205}" destId="{5588F9AE-EE79-4257-AA11-B3BD4C3B24A7}" srcOrd="4" destOrd="0" presId="urn:microsoft.com/office/officeart/2005/8/layout/cycle3"/>
    <dgm:cxn modelId="{37E0080C-6D00-4BD2-B587-DDDDAF8BADBB}" type="presParOf" srcId="{CD467352-C908-416D-B40F-963B8928C205}" destId="{B3C18209-A0B9-4770-83F6-4B7157B48A91}" srcOrd="5" destOrd="0" presId="urn:microsoft.com/office/officeart/2005/8/layout/cycle3"/>
    <dgm:cxn modelId="{AC573070-8770-4B2A-83B6-151A83E60C07}" type="presParOf" srcId="{CD467352-C908-416D-B40F-963B8928C205}" destId="{F7FDABD2-53DF-450D-8AE8-D63D77FD9B37}" srcOrd="6" destOrd="0" presId="urn:microsoft.com/office/officeart/2005/8/layout/cycle3"/>
    <dgm:cxn modelId="{006C42FD-7D08-4E8D-9D6A-49C1EDDF8474}" type="presParOf" srcId="{CD467352-C908-416D-B40F-963B8928C205}" destId="{B20A9526-01D6-4C60-8961-3FF4A5A55A01}" srcOrd="7" destOrd="0" presId="urn:microsoft.com/office/officeart/2005/8/layout/cycle3"/>
    <dgm:cxn modelId="{86A0E6E7-FB78-4BE9-BB9A-D8CD64CEE274}" type="presParOf" srcId="{CD467352-C908-416D-B40F-963B8928C205}" destId="{65D6740C-9C95-44D5-A0D4-4322B9FAC840}" srcOrd="8" destOrd="0" presId="urn:microsoft.com/office/officeart/2005/8/layout/cycle3"/>
    <dgm:cxn modelId="{5C80344D-0023-4296-8678-60E5B52BE18F}" type="presParOf" srcId="{CD467352-C908-416D-B40F-963B8928C205}" destId="{CE846872-0EDD-4CEF-B5FB-92190495EFB7}" srcOrd="9" destOrd="0" presId="urn:microsoft.com/office/officeart/2005/8/layout/cycle3"/>
    <dgm:cxn modelId="{298E8D5B-8CDC-4E15-974E-D18CD6CAB102}" type="presParOf" srcId="{CD467352-C908-416D-B40F-963B8928C205}" destId="{08BF240B-A0CD-4218-AB81-B0D89E9DDA21}" srcOrd="10" destOrd="0" presId="urn:microsoft.com/office/officeart/2005/8/layout/cycle3"/>
    <dgm:cxn modelId="{93F4B88B-168C-492A-A718-7873ED3406AC}" type="presParOf" srcId="{CD467352-C908-416D-B40F-963B8928C205}" destId="{F8FE67F5-44EC-4E91-B09A-6A7E88B65C0E}" srcOrd="11" destOrd="0" presId="urn:microsoft.com/office/officeart/2005/8/layout/cycle3"/>
    <dgm:cxn modelId="{D71703CD-1C2D-4A48-BAD8-52F995EF4055}" type="presParOf" srcId="{CD467352-C908-416D-B40F-963B8928C205}" destId="{0B4AB4AC-50F4-474F-95F2-6FD86CF7253F}" srcOrd="12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37A8E6-6F19-4ABF-B47E-345A58D46A31}">
      <dsp:nvSpPr>
        <dsp:cNvPr id="0" name=""/>
        <dsp:cNvSpPr/>
      </dsp:nvSpPr>
      <dsp:spPr>
        <a:xfrm>
          <a:off x="3674214" y="2354006"/>
          <a:ext cx="911851" cy="911851"/>
        </a:xfrm>
        <a:prstGeom prst="ellipse">
          <a:avLst/>
        </a:prstGeom>
        <a:solidFill>
          <a:srgbClr val="000066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Benefits</a:t>
          </a:r>
        </a:p>
      </dsp:txBody>
      <dsp:txXfrm>
        <a:off x="3807751" y="2487543"/>
        <a:ext cx="644777" cy="644777"/>
      </dsp:txXfrm>
    </dsp:sp>
    <dsp:sp modelId="{53059DC6-0F0F-4226-97E5-38C45B9C4F59}">
      <dsp:nvSpPr>
        <dsp:cNvPr id="0" name=""/>
        <dsp:cNvSpPr/>
      </dsp:nvSpPr>
      <dsp:spPr>
        <a:xfrm rot="16200000">
          <a:off x="3791279" y="1493003"/>
          <a:ext cx="677721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3863526" y="1661579"/>
        <a:ext cx="533227" cy="288988"/>
      </dsp:txXfrm>
    </dsp:sp>
    <dsp:sp modelId="{70442BEE-FA8E-4C42-86CC-EFA0723004CE}">
      <dsp:nvSpPr>
        <dsp:cNvPr id="0" name=""/>
        <dsp:cNvSpPr/>
      </dsp:nvSpPr>
      <dsp:spPr>
        <a:xfrm>
          <a:off x="3572658" y="-38230"/>
          <a:ext cx="1114964" cy="11135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Improved retention of Nursing &amp; Midwifery staff</a:t>
          </a:r>
        </a:p>
      </dsp:txBody>
      <dsp:txXfrm>
        <a:off x="3735941" y="124841"/>
        <a:ext cx="788398" cy="787374"/>
      </dsp:txXfrm>
    </dsp:sp>
    <dsp:sp modelId="{90A597D7-B8F3-4E69-B98B-669223A64DFC}">
      <dsp:nvSpPr>
        <dsp:cNvPr id="0" name=""/>
        <dsp:cNvSpPr/>
      </dsp:nvSpPr>
      <dsp:spPr>
        <a:xfrm rot="18163636">
          <a:off x="4373109" y="1670156"/>
          <a:ext cx="669506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406296" y="1827263"/>
        <a:ext cx="525012" cy="288988"/>
      </dsp:txXfrm>
    </dsp:sp>
    <dsp:sp modelId="{AF09CF5B-3445-49A7-9689-FB7A095005F3}">
      <dsp:nvSpPr>
        <dsp:cNvPr id="0" name=""/>
        <dsp:cNvSpPr/>
      </dsp:nvSpPr>
      <dsp:spPr>
        <a:xfrm>
          <a:off x="4792793" y="311614"/>
          <a:ext cx="1152348" cy="11413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Reduced Sickness</a:t>
          </a:r>
        </a:p>
      </dsp:txBody>
      <dsp:txXfrm>
        <a:off x="4961550" y="478758"/>
        <a:ext cx="814834" cy="807043"/>
      </dsp:txXfrm>
    </dsp:sp>
    <dsp:sp modelId="{C2867931-891E-478C-A146-236B8820F082}">
      <dsp:nvSpPr>
        <dsp:cNvPr id="0" name=""/>
        <dsp:cNvSpPr/>
      </dsp:nvSpPr>
      <dsp:spPr>
        <a:xfrm rot="20127273">
          <a:off x="4769004" y="2123376"/>
          <a:ext cx="674306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775533" y="2249717"/>
        <a:ext cx="529812" cy="288988"/>
      </dsp:txXfrm>
    </dsp:sp>
    <dsp:sp modelId="{AB243976-1A40-498B-B67E-4B78A5468320}">
      <dsp:nvSpPr>
        <dsp:cNvPr id="0" name=""/>
        <dsp:cNvSpPr/>
      </dsp:nvSpPr>
      <dsp:spPr>
        <a:xfrm>
          <a:off x="5650061" y="1300546"/>
          <a:ext cx="1128827" cy="11150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Improved patient experience</a:t>
          </a:r>
        </a:p>
      </dsp:txBody>
      <dsp:txXfrm>
        <a:off x="5815374" y="1463835"/>
        <a:ext cx="798201" cy="788426"/>
      </dsp:txXfrm>
    </dsp:sp>
    <dsp:sp modelId="{0AC30BD1-BE62-4ADA-B0B3-36F57FE0CDD6}">
      <dsp:nvSpPr>
        <dsp:cNvPr id="0" name=""/>
        <dsp:cNvSpPr/>
      </dsp:nvSpPr>
      <dsp:spPr>
        <a:xfrm rot="490909">
          <a:off x="4855551" y="2721971"/>
          <a:ext cx="675552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856286" y="2808018"/>
        <a:ext cx="531058" cy="288988"/>
      </dsp:txXfrm>
    </dsp:sp>
    <dsp:sp modelId="{C2865739-3E33-48BB-ACC2-CD63097F71F3}">
      <dsp:nvSpPr>
        <dsp:cNvPr id="0" name=""/>
        <dsp:cNvSpPr/>
      </dsp:nvSpPr>
      <dsp:spPr>
        <a:xfrm>
          <a:off x="5837031" y="2590871"/>
          <a:ext cx="1122381" cy="10903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Positive impact on immediate wellbeing of staff</a:t>
          </a:r>
        </a:p>
      </dsp:txBody>
      <dsp:txXfrm>
        <a:off x="6001400" y="2750545"/>
        <a:ext cx="793643" cy="770974"/>
      </dsp:txXfrm>
    </dsp:sp>
    <dsp:sp modelId="{C480966A-9883-48B5-88F3-48D2E7E7A6C0}">
      <dsp:nvSpPr>
        <dsp:cNvPr id="0" name=""/>
        <dsp:cNvSpPr/>
      </dsp:nvSpPr>
      <dsp:spPr>
        <a:xfrm rot="2454545">
          <a:off x="4603701" y="3271166"/>
          <a:ext cx="673313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621347" y="3320183"/>
        <a:ext cx="528819" cy="288988"/>
      </dsp:txXfrm>
    </dsp:sp>
    <dsp:sp modelId="{9ADDBBE4-0D03-4DE8-99F6-7A83D47CD8CF}">
      <dsp:nvSpPr>
        <dsp:cNvPr id="0" name=""/>
        <dsp:cNvSpPr/>
      </dsp:nvSpPr>
      <dsp:spPr>
        <a:xfrm>
          <a:off x="5290607" y="3753342"/>
          <a:ext cx="1142521" cy="11142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Influence a significant reduction in stress/ burnout</a:t>
          </a:r>
        </a:p>
      </dsp:txBody>
      <dsp:txXfrm>
        <a:off x="5457925" y="3916525"/>
        <a:ext cx="807885" cy="787914"/>
      </dsp:txXfrm>
    </dsp:sp>
    <dsp:sp modelId="{17998822-5CAE-4223-9CF2-4AC1241AA609}">
      <dsp:nvSpPr>
        <dsp:cNvPr id="0" name=""/>
        <dsp:cNvSpPr/>
      </dsp:nvSpPr>
      <dsp:spPr>
        <a:xfrm rot="4418182">
          <a:off x="4094055" y="3603068"/>
          <a:ext cx="679366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145948" y="3630077"/>
        <a:ext cx="534872" cy="288988"/>
      </dsp:txXfrm>
    </dsp:sp>
    <dsp:sp modelId="{4AA2F643-EA42-4BA6-9E10-E80F5C0D11CF}">
      <dsp:nvSpPr>
        <dsp:cNvPr id="0" name=""/>
        <dsp:cNvSpPr/>
      </dsp:nvSpPr>
      <dsp:spPr>
        <a:xfrm>
          <a:off x="4207398" y="4456073"/>
          <a:ext cx="1136611" cy="11048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Improved team working/ civility</a:t>
          </a:r>
        </a:p>
      </dsp:txBody>
      <dsp:txXfrm>
        <a:off x="4373851" y="4617880"/>
        <a:ext cx="803705" cy="781275"/>
      </dsp:txXfrm>
    </dsp:sp>
    <dsp:sp modelId="{3A6A02DF-A057-4506-9877-E35DD8167E7F}">
      <dsp:nvSpPr>
        <dsp:cNvPr id="0" name=""/>
        <dsp:cNvSpPr/>
      </dsp:nvSpPr>
      <dsp:spPr>
        <a:xfrm rot="6381818">
          <a:off x="3482576" y="3608031"/>
          <a:ext cx="685018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 rot="10800000">
        <a:off x="3575177" y="3635040"/>
        <a:ext cx="540524" cy="288988"/>
      </dsp:txXfrm>
    </dsp:sp>
    <dsp:sp modelId="{2DC73928-C892-4BBD-91D5-869AB85D5985}">
      <dsp:nvSpPr>
        <dsp:cNvPr id="0" name=""/>
        <dsp:cNvSpPr/>
      </dsp:nvSpPr>
      <dsp:spPr>
        <a:xfrm>
          <a:off x="2922543" y="4467081"/>
          <a:ext cx="1124067" cy="10828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Improve compassion and job satisfaction</a:t>
          </a:r>
        </a:p>
      </dsp:txBody>
      <dsp:txXfrm>
        <a:off x="3087159" y="4625664"/>
        <a:ext cx="794835" cy="765709"/>
      </dsp:txXfrm>
    </dsp:sp>
    <dsp:sp modelId="{42F29F93-73FF-4222-B26F-602AD3CD4D8A}">
      <dsp:nvSpPr>
        <dsp:cNvPr id="0" name=""/>
        <dsp:cNvSpPr/>
      </dsp:nvSpPr>
      <dsp:spPr>
        <a:xfrm rot="8345455">
          <a:off x="2979017" y="3273303"/>
          <a:ext cx="676879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 rot="10800000">
        <a:off x="3105865" y="3322320"/>
        <a:ext cx="532385" cy="288988"/>
      </dsp:txXfrm>
    </dsp:sp>
    <dsp:sp modelId="{F6B6AC80-1133-41E0-9002-2C6D68B9B31A}">
      <dsp:nvSpPr>
        <dsp:cNvPr id="0" name=""/>
        <dsp:cNvSpPr/>
      </dsp:nvSpPr>
      <dsp:spPr>
        <a:xfrm>
          <a:off x="1830340" y="3764345"/>
          <a:ext cx="1136145" cy="109227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Professional staff voice heard</a:t>
          </a:r>
        </a:p>
      </dsp:txBody>
      <dsp:txXfrm>
        <a:off x="1996725" y="3924305"/>
        <a:ext cx="803375" cy="772356"/>
      </dsp:txXfrm>
    </dsp:sp>
    <dsp:sp modelId="{A96A10A3-CF67-4F5A-8982-3BA53AA00A6A}">
      <dsp:nvSpPr>
        <dsp:cNvPr id="0" name=""/>
        <dsp:cNvSpPr/>
      </dsp:nvSpPr>
      <dsp:spPr>
        <a:xfrm rot="10309091">
          <a:off x="2746632" y="2720354"/>
          <a:ext cx="663135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 rot="10800000">
        <a:off x="2890391" y="2806401"/>
        <a:ext cx="518641" cy="288988"/>
      </dsp:txXfrm>
    </dsp:sp>
    <dsp:sp modelId="{95BF2A01-AFE9-498F-A01C-0B6EE830B1C1}">
      <dsp:nvSpPr>
        <dsp:cNvPr id="0" name=""/>
        <dsp:cNvSpPr/>
      </dsp:nvSpPr>
      <dsp:spPr>
        <a:xfrm>
          <a:off x="1277372" y="2570548"/>
          <a:ext cx="1169375" cy="113096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Supporting co-production</a:t>
          </a:r>
        </a:p>
      </dsp:txBody>
      <dsp:txXfrm>
        <a:off x="1448623" y="2736175"/>
        <a:ext cx="826873" cy="799715"/>
      </dsp:txXfrm>
    </dsp:sp>
    <dsp:sp modelId="{1CCC5704-3A50-40E2-AAF2-F2E9E4D7631E}">
      <dsp:nvSpPr>
        <dsp:cNvPr id="0" name=""/>
        <dsp:cNvSpPr/>
      </dsp:nvSpPr>
      <dsp:spPr>
        <a:xfrm rot="12272727">
          <a:off x="2846971" y="2131936"/>
          <a:ext cx="651790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 rot="10800000">
        <a:off x="2984936" y="2258277"/>
        <a:ext cx="507296" cy="288988"/>
      </dsp:txXfrm>
    </dsp:sp>
    <dsp:sp modelId="{453DFEEF-1705-44FF-A88B-5925210C6CE9}">
      <dsp:nvSpPr>
        <dsp:cNvPr id="0" name=""/>
        <dsp:cNvSpPr/>
      </dsp:nvSpPr>
      <dsp:spPr>
        <a:xfrm>
          <a:off x="1436422" y="1269206"/>
          <a:ext cx="1218767" cy="117768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Improved professional code of conduct, reflective practice and revalidation</a:t>
          </a:r>
        </a:p>
      </dsp:txBody>
      <dsp:txXfrm>
        <a:off x="1614906" y="1441674"/>
        <a:ext cx="861799" cy="832748"/>
      </dsp:txXfrm>
    </dsp:sp>
    <dsp:sp modelId="{320934DB-29C1-433D-8183-E51096E7BACB}">
      <dsp:nvSpPr>
        <dsp:cNvPr id="0" name=""/>
        <dsp:cNvSpPr/>
      </dsp:nvSpPr>
      <dsp:spPr>
        <a:xfrm rot="14236364">
          <a:off x="3205062" y="1660402"/>
          <a:ext cx="682176" cy="4816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 rot="10800000">
        <a:off x="3316369" y="1817509"/>
        <a:ext cx="537682" cy="288988"/>
      </dsp:txXfrm>
    </dsp:sp>
    <dsp:sp modelId="{A9A88F55-F776-42A8-86F4-3066073BEC20}">
      <dsp:nvSpPr>
        <dsp:cNvPr id="0" name=""/>
        <dsp:cNvSpPr/>
      </dsp:nvSpPr>
      <dsp:spPr>
        <a:xfrm>
          <a:off x="2321406" y="342141"/>
          <a:ext cx="1139814" cy="10802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Meets requirements of clinical supervision stated within NHS contracts</a:t>
          </a:r>
        </a:p>
      </dsp:txBody>
      <dsp:txXfrm>
        <a:off x="2488328" y="500344"/>
        <a:ext cx="805970" cy="7638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1B758-6F34-4DFA-8C46-0AC5EF71E33C}">
      <dsp:nvSpPr>
        <dsp:cNvPr id="0" name=""/>
        <dsp:cNvSpPr/>
      </dsp:nvSpPr>
      <dsp:spPr>
        <a:xfrm>
          <a:off x="944" y="146695"/>
          <a:ext cx="2372817" cy="915907"/>
        </a:xfrm>
        <a:prstGeom prst="chevron">
          <a:avLst>
            <a:gd name="adj" fmla="val 40000"/>
          </a:avLst>
        </a:prstGeom>
        <a:solidFill>
          <a:srgbClr val="000066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EF895D-7E4D-420D-9BFD-D9D4F0AFF883}">
      <dsp:nvSpPr>
        <dsp:cNvPr id="0" name=""/>
        <dsp:cNvSpPr/>
      </dsp:nvSpPr>
      <dsp:spPr>
        <a:xfrm>
          <a:off x="633695" y="375672"/>
          <a:ext cx="2003712" cy="915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Facilitates the 4 functions of the  A-EQUIP model</a:t>
          </a:r>
        </a:p>
      </dsp:txBody>
      <dsp:txXfrm>
        <a:off x="660521" y="402498"/>
        <a:ext cx="1950060" cy="862255"/>
      </dsp:txXfrm>
    </dsp:sp>
    <dsp:sp modelId="{98D0DBA1-AAAB-47CD-8970-C1C2BAB33723}">
      <dsp:nvSpPr>
        <dsp:cNvPr id="0" name=""/>
        <dsp:cNvSpPr/>
      </dsp:nvSpPr>
      <dsp:spPr>
        <a:xfrm>
          <a:off x="2711229" y="146695"/>
          <a:ext cx="2372817" cy="915907"/>
        </a:xfrm>
        <a:prstGeom prst="chevron">
          <a:avLst>
            <a:gd name="adj" fmla="val 40000"/>
          </a:avLst>
        </a:prstGeom>
        <a:solidFill>
          <a:srgbClr val="000066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1154FB-901C-4D4A-A215-60E5AB0177BE}">
      <dsp:nvSpPr>
        <dsp:cNvPr id="0" name=""/>
        <dsp:cNvSpPr/>
      </dsp:nvSpPr>
      <dsp:spPr>
        <a:xfrm>
          <a:off x="3343980" y="375672"/>
          <a:ext cx="2003712" cy="915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Requires additional skills, expertise and knowledge to undertake PNA role</a:t>
          </a:r>
        </a:p>
      </dsp:txBody>
      <dsp:txXfrm>
        <a:off x="3370806" y="402498"/>
        <a:ext cx="1950060" cy="862255"/>
      </dsp:txXfrm>
    </dsp:sp>
    <dsp:sp modelId="{54CD193C-1FA4-4CEF-A3A2-ED3D9E38C83E}">
      <dsp:nvSpPr>
        <dsp:cNvPr id="0" name=""/>
        <dsp:cNvSpPr/>
      </dsp:nvSpPr>
      <dsp:spPr>
        <a:xfrm>
          <a:off x="5421514" y="146695"/>
          <a:ext cx="2372817" cy="915907"/>
        </a:xfrm>
        <a:prstGeom prst="chevron">
          <a:avLst>
            <a:gd name="adj" fmla="val 40000"/>
          </a:avLst>
        </a:prstGeom>
        <a:solidFill>
          <a:srgbClr val="000066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C01DE3-8AB5-47D9-B485-E16E8D27B5B1}">
      <dsp:nvSpPr>
        <dsp:cNvPr id="0" name=""/>
        <dsp:cNvSpPr/>
      </dsp:nvSpPr>
      <dsp:spPr>
        <a:xfrm>
          <a:off x="6054265" y="375672"/>
          <a:ext cx="2003712" cy="915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Selected by their employer to undertake the role and has successfully completed the pre-requisite PNA training programme</a:t>
          </a:r>
        </a:p>
      </dsp:txBody>
      <dsp:txXfrm>
        <a:off x="6081091" y="402498"/>
        <a:ext cx="1950060" cy="8622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56A07-80D9-4A7F-8881-70C0E78667FE}">
      <dsp:nvSpPr>
        <dsp:cNvPr id="0" name=""/>
        <dsp:cNvSpPr/>
      </dsp:nvSpPr>
      <dsp:spPr>
        <a:xfrm>
          <a:off x="3516" y="395072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Guiding a nurse with their clinical decision making </a:t>
          </a:r>
        </a:p>
      </dsp:txBody>
      <dsp:txXfrm>
        <a:off x="30532" y="422088"/>
        <a:ext cx="1483269" cy="868349"/>
      </dsp:txXfrm>
    </dsp:sp>
    <dsp:sp modelId="{FA0956E3-CC9A-46A0-A458-BBAF864F0AF3}">
      <dsp:nvSpPr>
        <dsp:cNvPr id="0" name=""/>
        <dsp:cNvSpPr/>
      </dsp:nvSpPr>
      <dsp:spPr>
        <a:xfrm>
          <a:off x="1676100" y="665637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1676100" y="741887"/>
        <a:ext cx="228135" cy="228750"/>
      </dsp:txXfrm>
    </dsp:sp>
    <dsp:sp modelId="{C1638545-8C01-44B0-A02E-9A9873C81EC2}">
      <dsp:nvSpPr>
        <dsp:cNvPr id="0" name=""/>
        <dsp:cNvSpPr/>
      </dsp:nvSpPr>
      <dsp:spPr>
        <a:xfrm>
          <a:off x="2155738" y="395072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Facilitating a process and discussion using a reflective cycle</a:t>
          </a:r>
        </a:p>
      </dsp:txBody>
      <dsp:txXfrm>
        <a:off x="2182754" y="422088"/>
        <a:ext cx="1483269" cy="868349"/>
      </dsp:txXfrm>
    </dsp:sp>
    <dsp:sp modelId="{7C80E2CF-82FD-401F-A820-9C32B1504E5A}">
      <dsp:nvSpPr>
        <dsp:cNvPr id="0" name=""/>
        <dsp:cNvSpPr/>
      </dsp:nvSpPr>
      <dsp:spPr>
        <a:xfrm>
          <a:off x="3828322" y="665637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3828322" y="741887"/>
        <a:ext cx="228135" cy="228750"/>
      </dsp:txXfrm>
    </dsp:sp>
    <dsp:sp modelId="{E9D4CD3A-C7D5-44C8-9AB4-74493D24100F}">
      <dsp:nvSpPr>
        <dsp:cNvPr id="0" name=""/>
        <dsp:cNvSpPr/>
      </dsp:nvSpPr>
      <dsp:spPr>
        <a:xfrm>
          <a:off x="4307960" y="395072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Acting as a role model promoting safe and effective evidence-based care for patients and their families</a:t>
          </a:r>
        </a:p>
      </dsp:txBody>
      <dsp:txXfrm>
        <a:off x="4334976" y="422088"/>
        <a:ext cx="1483269" cy="868349"/>
      </dsp:txXfrm>
    </dsp:sp>
    <dsp:sp modelId="{932AC71A-85DE-4E2B-9E5A-95E6CC120584}">
      <dsp:nvSpPr>
        <dsp:cNvPr id="0" name=""/>
        <dsp:cNvSpPr/>
      </dsp:nvSpPr>
      <dsp:spPr>
        <a:xfrm>
          <a:off x="5980545" y="665637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5980545" y="741887"/>
        <a:ext cx="228135" cy="228750"/>
      </dsp:txXfrm>
    </dsp:sp>
    <dsp:sp modelId="{8757CE06-9C47-4837-AC6F-F683432A8D4B}">
      <dsp:nvSpPr>
        <dsp:cNvPr id="0" name=""/>
        <dsp:cNvSpPr/>
      </dsp:nvSpPr>
      <dsp:spPr>
        <a:xfrm>
          <a:off x="6460183" y="395072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Providing visible clinical leadership in the workplace</a:t>
          </a:r>
        </a:p>
      </dsp:txBody>
      <dsp:txXfrm>
        <a:off x="6487199" y="422088"/>
        <a:ext cx="1483269" cy="868349"/>
      </dsp:txXfrm>
    </dsp:sp>
    <dsp:sp modelId="{B4CB1F25-B7BD-4457-8FB9-7CE2670BF66D}">
      <dsp:nvSpPr>
        <dsp:cNvPr id="0" name=""/>
        <dsp:cNvSpPr/>
      </dsp:nvSpPr>
      <dsp:spPr>
        <a:xfrm rot="5400000">
          <a:off x="7065880" y="1425064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-5400000">
        <a:off x="7114459" y="1452735"/>
        <a:ext cx="228750" cy="228135"/>
      </dsp:txXfrm>
    </dsp:sp>
    <dsp:sp modelId="{890D049A-4575-4816-8F88-8262931B1B2F}">
      <dsp:nvSpPr>
        <dsp:cNvPr id="0" name=""/>
        <dsp:cNvSpPr/>
      </dsp:nvSpPr>
      <dsp:spPr>
        <a:xfrm>
          <a:off x="6460183" y="1932374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Supporting nurses during challenging situations- using the restorative function of the A-EQUIP model</a:t>
          </a:r>
        </a:p>
      </dsp:txBody>
      <dsp:txXfrm>
        <a:off x="6487199" y="1959390"/>
        <a:ext cx="1483269" cy="868349"/>
      </dsp:txXfrm>
    </dsp:sp>
    <dsp:sp modelId="{476BAD30-7B25-432C-ADC9-43501B36668A}">
      <dsp:nvSpPr>
        <dsp:cNvPr id="0" name=""/>
        <dsp:cNvSpPr/>
      </dsp:nvSpPr>
      <dsp:spPr>
        <a:xfrm rot="10800000">
          <a:off x="5998992" y="2202939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10800000">
        <a:off x="6096764" y="2279189"/>
        <a:ext cx="228135" cy="228750"/>
      </dsp:txXfrm>
    </dsp:sp>
    <dsp:sp modelId="{6086E554-B589-4A44-8A23-FBA8F30FBF3E}">
      <dsp:nvSpPr>
        <dsp:cNvPr id="0" name=""/>
        <dsp:cNvSpPr/>
      </dsp:nvSpPr>
      <dsp:spPr>
        <a:xfrm>
          <a:off x="4307960" y="1932374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Advocating for patients</a:t>
          </a:r>
        </a:p>
      </dsp:txBody>
      <dsp:txXfrm>
        <a:off x="4334976" y="1959390"/>
        <a:ext cx="1483269" cy="868349"/>
      </dsp:txXfrm>
    </dsp:sp>
    <dsp:sp modelId="{88A77E5B-1DEE-48D8-9B9F-49A6BCD35CC9}">
      <dsp:nvSpPr>
        <dsp:cNvPr id="0" name=""/>
        <dsp:cNvSpPr/>
      </dsp:nvSpPr>
      <dsp:spPr>
        <a:xfrm rot="10800000">
          <a:off x="3846770" y="2202939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10800000">
        <a:off x="3944542" y="2279189"/>
        <a:ext cx="228135" cy="228750"/>
      </dsp:txXfrm>
    </dsp:sp>
    <dsp:sp modelId="{47E3066F-B2CD-443D-8EB7-3337D8B9F7E1}">
      <dsp:nvSpPr>
        <dsp:cNvPr id="0" name=""/>
        <dsp:cNvSpPr/>
      </dsp:nvSpPr>
      <dsp:spPr>
        <a:xfrm>
          <a:off x="2155738" y="1932374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Assisting a nurse to create a personal action plan for quality improvement </a:t>
          </a:r>
        </a:p>
      </dsp:txBody>
      <dsp:txXfrm>
        <a:off x="2182754" y="1959390"/>
        <a:ext cx="1483269" cy="868349"/>
      </dsp:txXfrm>
    </dsp:sp>
    <dsp:sp modelId="{1153516A-D699-4CDB-B2A6-17DF8253CD0B}">
      <dsp:nvSpPr>
        <dsp:cNvPr id="0" name=""/>
        <dsp:cNvSpPr/>
      </dsp:nvSpPr>
      <dsp:spPr>
        <a:xfrm rot="10800000">
          <a:off x="1694547" y="2202939"/>
          <a:ext cx="325907" cy="3812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10800000">
        <a:off x="1792319" y="2279189"/>
        <a:ext cx="228135" cy="228750"/>
      </dsp:txXfrm>
    </dsp:sp>
    <dsp:sp modelId="{B8DC36FD-A58F-4146-BAEF-95131EF12346}">
      <dsp:nvSpPr>
        <dsp:cNvPr id="0" name=""/>
        <dsp:cNvSpPr/>
      </dsp:nvSpPr>
      <dsp:spPr>
        <a:xfrm>
          <a:off x="3516" y="1932374"/>
          <a:ext cx="1537301" cy="92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Providing assistance and support with their clinical, professional and career development</a:t>
          </a:r>
        </a:p>
      </dsp:txBody>
      <dsp:txXfrm>
        <a:off x="30532" y="1959390"/>
        <a:ext cx="1483269" cy="868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464B8-B3C8-49AB-A024-DD38FAD1B281}">
      <dsp:nvSpPr>
        <dsp:cNvPr id="0" name=""/>
        <dsp:cNvSpPr/>
      </dsp:nvSpPr>
      <dsp:spPr>
        <a:xfrm>
          <a:off x="1462271" y="-101190"/>
          <a:ext cx="6019430" cy="6019430"/>
        </a:xfrm>
        <a:prstGeom prst="circularArrow">
          <a:avLst>
            <a:gd name="adj1" fmla="val 5544"/>
            <a:gd name="adj2" fmla="val 330680"/>
            <a:gd name="adj3" fmla="val 15004130"/>
            <a:gd name="adj4" fmla="val 16675040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38F9F-FD29-4F72-8AA4-FED779EDE8DF}">
      <dsp:nvSpPr>
        <dsp:cNvPr id="0" name=""/>
        <dsp:cNvSpPr/>
      </dsp:nvSpPr>
      <dsp:spPr>
        <a:xfrm>
          <a:off x="3866041" y="5631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Support staff       well-being</a:t>
          </a:r>
        </a:p>
      </dsp:txBody>
      <dsp:txXfrm>
        <a:off x="3895621" y="35211"/>
        <a:ext cx="1152731" cy="546785"/>
      </dsp:txXfrm>
    </dsp:sp>
    <dsp:sp modelId="{15A9D779-ED05-44A2-AB58-A741DD40AC2F}">
      <dsp:nvSpPr>
        <dsp:cNvPr id="0" name=""/>
        <dsp:cNvSpPr/>
      </dsp:nvSpPr>
      <dsp:spPr>
        <a:xfrm>
          <a:off x="5149502" y="349533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Promote well-being orientated culture</a:t>
          </a:r>
        </a:p>
      </dsp:txBody>
      <dsp:txXfrm>
        <a:off x="5179082" y="379113"/>
        <a:ext cx="1152731" cy="546785"/>
      </dsp:txXfrm>
    </dsp:sp>
    <dsp:sp modelId="{F34BD090-964C-459E-8E84-608D08BFC271}">
      <dsp:nvSpPr>
        <dsp:cNvPr id="0" name=""/>
        <dsp:cNvSpPr/>
      </dsp:nvSpPr>
      <dsp:spPr>
        <a:xfrm>
          <a:off x="6089060" y="1289092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Support following a traumatic or stressful event </a:t>
          </a:r>
        </a:p>
      </dsp:txBody>
      <dsp:txXfrm>
        <a:off x="6118640" y="1318672"/>
        <a:ext cx="1152731" cy="546785"/>
      </dsp:txXfrm>
    </dsp:sp>
    <dsp:sp modelId="{5588F9AE-EE79-4257-AA11-B3BD4C3B24A7}">
      <dsp:nvSpPr>
        <dsp:cNvPr id="0" name=""/>
        <dsp:cNvSpPr/>
      </dsp:nvSpPr>
      <dsp:spPr>
        <a:xfrm>
          <a:off x="6432962" y="2572552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Support for preceptors and students</a:t>
          </a:r>
        </a:p>
      </dsp:txBody>
      <dsp:txXfrm>
        <a:off x="6462542" y="2602132"/>
        <a:ext cx="1152731" cy="546785"/>
      </dsp:txXfrm>
    </dsp:sp>
    <dsp:sp modelId="{B3C18209-A0B9-4770-83F6-4B7157B48A91}">
      <dsp:nvSpPr>
        <dsp:cNvPr id="0" name=""/>
        <dsp:cNvSpPr/>
      </dsp:nvSpPr>
      <dsp:spPr>
        <a:xfrm>
          <a:off x="6089060" y="3856013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Check-in before you go home</a:t>
          </a:r>
        </a:p>
      </dsp:txBody>
      <dsp:txXfrm>
        <a:off x="6118640" y="3885593"/>
        <a:ext cx="1152731" cy="546785"/>
      </dsp:txXfrm>
    </dsp:sp>
    <dsp:sp modelId="{F7FDABD2-53DF-450D-8AE8-D63D77FD9B37}">
      <dsp:nvSpPr>
        <dsp:cNvPr id="0" name=""/>
        <dsp:cNvSpPr/>
      </dsp:nvSpPr>
      <dsp:spPr>
        <a:xfrm>
          <a:off x="5149502" y="4795571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Revalidation/ Appraisal preparation</a:t>
          </a:r>
        </a:p>
      </dsp:txBody>
      <dsp:txXfrm>
        <a:off x="5179082" y="4825151"/>
        <a:ext cx="1152731" cy="546785"/>
      </dsp:txXfrm>
    </dsp:sp>
    <dsp:sp modelId="{B20A9526-01D6-4C60-8961-3FF4A5A55A01}">
      <dsp:nvSpPr>
        <dsp:cNvPr id="0" name=""/>
        <dsp:cNvSpPr/>
      </dsp:nvSpPr>
      <dsp:spPr>
        <a:xfrm>
          <a:off x="3866041" y="5139473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Team and individual sessions</a:t>
          </a:r>
        </a:p>
      </dsp:txBody>
      <dsp:txXfrm>
        <a:off x="3895621" y="5169053"/>
        <a:ext cx="1152731" cy="546785"/>
      </dsp:txXfrm>
    </dsp:sp>
    <dsp:sp modelId="{65D6740C-9C95-44D5-A0D4-4322B9FAC840}">
      <dsp:nvSpPr>
        <dsp:cNvPr id="0" name=""/>
        <dsp:cNvSpPr/>
      </dsp:nvSpPr>
      <dsp:spPr>
        <a:xfrm>
          <a:off x="2582580" y="4795571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Support for those returning to work following long-term sickness or maternity</a:t>
          </a:r>
        </a:p>
      </dsp:txBody>
      <dsp:txXfrm>
        <a:off x="2612160" y="4825151"/>
        <a:ext cx="1152731" cy="546785"/>
      </dsp:txXfrm>
    </dsp:sp>
    <dsp:sp modelId="{CE846872-0EDD-4CEF-B5FB-92190495EFB7}">
      <dsp:nvSpPr>
        <dsp:cNvPr id="0" name=""/>
        <dsp:cNvSpPr/>
      </dsp:nvSpPr>
      <dsp:spPr>
        <a:xfrm>
          <a:off x="1643022" y="3856013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Support through SI’s, performance management and critical de-briefs</a:t>
          </a:r>
        </a:p>
      </dsp:txBody>
      <dsp:txXfrm>
        <a:off x="1672602" y="3885593"/>
        <a:ext cx="1152731" cy="546785"/>
      </dsp:txXfrm>
    </dsp:sp>
    <dsp:sp modelId="{08BF240B-A0CD-4218-AB81-B0D89E9DDA21}">
      <dsp:nvSpPr>
        <dsp:cNvPr id="0" name=""/>
        <dsp:cNvSpPr/>
      </dsp:nvSpPr>
      <dsp:spPr>
        <a:xfrm>
          <a:off x="1299120" y="2572552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Colleagues working from home</a:t>
          </a:r>
        </a:p>
      </dsp:txBody>
      <dsp:txXfrm>
        <a:off x="1328700" y="2602132"/>
        <a:ext cx="1152731" cy="546785"/>
      </dsp:txXfrm>
    </dsp:sp>
    <dsp:sp modelId="{F8FE67F5-44EC-4E91-B09A-6A7E88B65C0E}">
      <dsp:nvSpPr>
        <dsp:cNvPr id="0" name=""/>
        <dsp:cNvSpPr/>
      </dsp:nvSpPr>
      <dsp:spPr>
        <a:xfrm>
          <a:off x="1643022" y="1289092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Support to other multi-professionals</a:t>
          </a:r>
        </a:p>
      </dsp:txBody>
      <dsp:txXfrm>
        <a:off x="1672602" y="1318672"/>
        <a:ext cx="1152731" cy="546785"/>
      </dsp:txXfrm>
    </dsp:sp>
    <dsp:sp modelId="{0B4AB4AC-50F4-474F-95F2-6FD86CF7253F}">
      <dsp:nvSpPr>
        <dsp:cNvPr id="0" name=""/>
        <dsp:cNvSpPr/>
      </dsp:nvSpPr>
      <dsp:spPr>
        <a:xfrm>
          <a:off x="2582580" y="349533"/>
          <a:ext cx="1211891" cy="6059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Monitoring quality improvement</a:t>
          </a:r>
        </a:p>
      </dsp:txBody>
      <dsp:txXfrm>
        <a:off x="2612160" y="379113"/>
        <a:ext cx="1152731" cy="546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A331-7ADD-4391-8CA5-606C9BFD26F5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dirty="0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E16CE-1862-465F-9912-D0001C1A0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674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AE991-F138-4FD8-982E-957F3CA6A0F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dirty="0"/>
              <a:t>NHS Improvement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0AB7D-FC04-41BF-88F7-E47891A06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110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Claire to develop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 dirty="0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90AB7D-FC04-41BF-88F7-E47891A0628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284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>
            <a:spLocks noGrp="1"/>
          </p:cNvSpPr>
          <p:nvPr>
            <p:ph type="title" hasCustomPrompt="1"/>
          </p:nvPr>
        </p:nvSpPr>
        <p:spPr>
          <a:xfrm>
            <a:off x="449539" y="3660487"/>
            <a:ext cx="7886700" cy="689541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3726" y="4364955"/>
            <a:ext cx="6858000" cy="4732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rgbClr val="005EB8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Date</a:t>
            </a:r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7959884-1B4F-43C5-92F7-E44DF373C9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6159" y="293024"/>
            <a:ext cx="1080655" cy="436418"/>
          </a:xfrm>
          <a:prstGeom prst="rect">
            <a:avLst/>
          </a:prstGeom>
        </p:spPr>
      </p:pic>
      <p:pic>
        <p:nvPicPr>
          <p:cNvPr id="5" name="Content Placeholder 16">
            <a:extLst>
              <a:ext uri="{FF2B5EF4-FFF2-40B4-BE49-F238E27FC236}">
                <a16:creationId xmlns:a16="http://schemas.microsoft.com/office/drawing/2014/main" id="{5FDDE1C8-218E-4901-92BB-E0ADB27DCE4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45236"/>
            <a:ext cx="9144000" cy="309465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733EB1D2-9EB5-4BBA-9043-DD9322866AB7}"/>
              </a:ext>
            </a:extLst>
          </p:cNvPr>
          <p:cNvSpPr txBox="1"/>
          <p:nvPr userDrawn="1"/>
        </p:nvSpPr>
        <p:spPr>
          <a:xfrm>
            <a:off x="2575560" y="5792942"/>
            <a:ext cx="399288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61190" y="1343804"/>
            <a:ext cx="7737674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548640"/>
            <a:ext cx="6567055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2" name="Picture 11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7ADC841C-5A22-4563-A975-9750BB6F94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96159" y="293024"/>
            <a:ext cx="1080655" cy="43641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626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90" y="1775239"/>
            <a:ext cx="7886700" cy="1189903"/>
          </a:xfrm>
        </p:spPr>
        <p:txBody>
          <a:bodyPr/>
          <a:lstStyle/>
          <a:p>
            <a:r>
              <a:rPr lang="en-GB"/>
              <a:t>Professional Nurse Advocate (PNA) Programme Regional Guidance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726" y="3497802"/>
            <a:ext cx="6858000" cy="461639"/>
          </a:xfrm>
        </p:spPr>
        <p:txBody>
          <a:bodyPr/>
          <a:lstStyle/>
          <a:p>
            <a:r>
              <a:rPr lang="en-GB"/>
              <a:t>September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8E2037-1DB9-45E0-A200-C58AB92DB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725" y="4393220"/>
            <a:ext cx="1377815" cy="12802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D10671-E9B6-4090-8EFC-AB231524C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406" y="4393220"/>
            <a:ext cx="1371719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11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DB6572-72C8-46FB-8BF7-D2A548BB941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0221"/>
            <a:ext cx="5270453" cy="151843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The A–EQUIP Model</a:t>
            </a:r>
          </a:p>
          <a:p>
            <a:pPr marL="0" indent="0">
              <a:buNone/>
            </a:pPr>
            <a:r>
              <a:rPr lang="en-GB" sz="1800" dirty="0"/>
              <a:t>A-EQUIP is an acronym for “</a:t>
            </a:r>
            <a:r>
              <a:rPr lang="en-GB" sz="1800" b="1" u="sng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GB" sz="1800" dirty="0"/>
              <a:t>dvocating and </a:t>
            </a:r>
            <a:r>
              <a:rPr lang="en-GB" sz="1800" b="1" u="sng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GB" sz="1800" dirty="0"/>
              <a:t>ducating for </a:t>
            </a:r>
            <a:r>
              <a:rPr lang="en-GB" sz="1800" b="1" u="sng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GB" sz="1800" dirty="0"/>
              <a:t>uality </a:t>
            </a:r>
            <a:r>
              <a:rPr lang="en-GB" sz="1800" b="1" u="sng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GB" sz="1800" dirty="0"/>
              <a:t>m</a:t>
            </a:r>
            <a:r>
              <a:rPr lang="en-GB" sz="1800" b="1" u="sng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GB" sz="1800" dirty="0"/>
              <a:t>rovement”</a:t>
            </a:r>
          </a:p>
          <a:p>
            <a:pPr marL="0" indent="0">
              <a:buNone/>
            </a:pP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D9ED-FE40-44AC-BC55-13D72AC95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Overview of PNA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ADFF9F-3471-4AF9-BC67-5992AF181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018" y="816598"/>
            <a:ext cx="2970264" cy="27219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F193CF-2479-4567-AB19-6DF2319B0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1249" y="1696826"/>
            <a:ext cx="1055803" cy="9615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E11711-6128-4BC8-8D24-E024842004EF}"/>
              </a:ext>
            </a:extLst>
          </p:cNvPr>
          <p:cNvSpPr txBox="1"/>
          <p:nvPr/>
        </p:nvSpPr>
        <p:spPr>
          <a:xfrm>
            <a:off x="315303" y="3717019"/>
            <a:ext cx="8445909" cy="27930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dirty="0">
                <a:latin typeface="Arial"/>
                <a:cs typeface="Arial"/>
              </a:rPr>
              <a:t>The national ambition is to implement the A-EQUIP model for nurses – the “Professional Nurse Advocate” role is crucial for the deployment of the model.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/>
                <a:cs typeface="Arial"/>
              </a:rPr>
              <a:t>The “model” supports a culture of continuous improvement with the aim of building personal and professional resilience of the nurse, enhancing quality of care and supporting preparedness for appraisal and professional revalidation. 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/>
                <a:cs typeface="Arial"/>
              </a:rPr>
              <a:t>The A-EQUIP model is made up of four distinct functions:</a:t>
            </a:r>
          </a:p>
          <a:p>
            <a:endParaRPr lang="en-GB" sz="1200" dirty="0">
              <a:latin typeface="Arial"/>
              <a:cs typeface="Arial"/>
            </a:endParaRPr>
          </a:p>
          <a:p>
            <a:pPr lvl="0">
              <a:spcAft>
                <a:spcPts val="300"/>
              </a:spcAft>
            </a:pPr>
            <a:r>
              <a:rPr lang="en-GB" sz="1200" b="1" dirty="0">
                <a:latin typeface="Arial"/>
                <a:cs typeface="Arial"/>
              </a:rPr>
              <a:t>Clinical supervision</a:t>
            </a:r>
            <a:r>
              <a:rPr lang="en-GB" sz="1200" dirty="0">
                <a:latin typeface="Arial"/>
                <a:cs typeface="Arial"/>
              </a:rPr>
              <a:t> – (restorative supervision) aimed at supporting needs of staff and supporting the development of resilience.</a:t>
            </a:r>
          </a:p>
          <a:p>
            <a:pPr lvl="0">
              <a:spcAft>
                <a:spcPts val="300"/>
              </a:spcAft>
            </a:pPr>
            <a:r>
              <a:rPr lang="en-GB" sz="1200" b="1" dirty="0">
                <a:latin typeface="Arial"/>
                <a:cs typeface="Arial"/>
              </a:rPr>
              <a:t>Monitoring, evaluation</a:t>
            </a:r>
            <a:r>
              <a:rPr lang="en-GB" sz="1200" dirty="0">
                <a:latin typeface="Arial"/>
                <a:cs typeface="Arial"/>
              </a:rPr>
              <a:t> and quality control (normative) aims to improve professional accountability and self-awareness</a:t>
            </a:r>
          </a:p>
          <a:p>
            <a:pPr lvl="0">
              <a:spcAft>
                <a:spcPts val="300"/>
              </a:spcAft>
            </a:pPr>
            <a:r>
              <a:rPr lang="en-GB" sz="1200" b="1" dirty="0">
                <a:latin typeface="Arial"/>
                <a:cs typeface="Arial"/>
              </a:rPr>
              <a:t>Personal action for quality improvement</a:t>
            </a:r>
            <a:r>
              <a:rPr lang="en-GB" sz="1200" dirty="0">
                <a:latin typeface="Arial"/>
                <a:cs typeface="Arial"/>
              </a:rPr>
              <a:t> requires practitioners to recognise and contribute to the quality improvement agenda and improvements in patient care</a:t>
            </a:r>
          </a:p>
          <a:p>
            <a:pPr lvl="0">
              <a:spcAft>
                <a:spcPts val="300"/>
              </a:spcAft>
            </a:pPr>
            <a:r>
              <a:rPr lang="en-GB" sz="1200" b="1" dirty="0">
                <a:latin typeface="Arial"/>
                <a:cs typeface="Arial"/>
              </a:rPr>
              <a:t>Education and training (formative)</a:t>
            </a:r>
            <a:r>
              <a:rPr lang="en-GB" sz="1200" dirty="0">
                <a:latin typeface="Arial"/>
                <a:cs typeface="Arial"/>
              </a:rPr>
              <a:t> are used to improve knowledge and skills</a:t>
            </a:r>
          </a:p>
        </p:txBody>
      </p:sp>
    </p:spTree>
    <p:extLst>
      <p:ext uri="{BB962C8B-B14F-4D97-AF65-F5344CB8AC3E}">
        <p14:creationId xmlns:p14="http://schemas.microsoft.com/office/powerpoint/2010/main" val="3374631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D254A-B617-450D-94CB-EFDCD1C58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542" y="163049"/>
            <a:ext cx="6567055" cy="611649"/>
          </a:xfrm>
        </p:spPr>
        <p:txBody>
          <a:bodyPr/>
          <a:lstStyle/>
          <a:p>
            <a:pPr algn="ctr"/>
            <a:r>
              <a:rPr lang="en-GB" dirty="0"/>
              <a:t>Benefits of the PNA Role 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876322A-BD1F-4ACD-B9AE-750036B467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596630"/>
              </p:ext>
            </p:extLst>
          </p:nvPr>
        </p:nvGraphicFramePr>
        <p:xfrm>
          <a:off x="183678" y="994664"/>
          <a:ext cx="8236785" cy="5522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382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37A8E6-6F19-4ABF-B47E-345A58D46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3E37A8E6-6F19-4ABF-B47E-345A58D46A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3059DC6-0F0F-4226-97E5-38C45B9C4F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53059DC6-0F0F-4226-97E5-38C45B9C4F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0442BEE-FA8E-4C42-86CC-EFA072300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70442BEE-FA8E-4C42-86CC-EFA0723004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0A597D7-B8F3-4E69-B98B-669223A64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dgm id="{90A597D7-B8F3-4E69-B98B-669223A64D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09CF5B-3445-49A7-9689-FB7A095005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AF09CF5B-3445-49A7-9689-FB7A095005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2867931-891E-478C-A146-236B8820F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dgm id="{C2867931-891E-478C-A146-236B8820F0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243976-1A40-498B-B67E-4B78A5468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>
                                            <p:graphicEl>
                                              <a:dgm id="{AB243976-1A40-498B-B67E-4B78A54683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AC30BD1-BE62-4ADA-B0B3-36F57FE0C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dgm id="{0AC30BD1-BE62-4ADA-B0B3-36F57FE0C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2865739-3E33-48BB-ACC2-CD63097F71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6">
                                            <p:graphicEl>
                                              <a:dgm id="{C2865739-3E33-48BB-ACC2-CD63097F71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80966A-9883-48B5-88F3-48D2E7E7A6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6">
                                            <p:graphicEl>
                                              <a:dgm id="{C480966A-9883-48B5-88F3-48D2E7E7A6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DDBBE4-0D03-4DE8-99F6-7A83D47CD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6">
                                            <p:graphicEl>
                                              <a:dgm id="{9ADDBBE4-0D03-4DE8-99F6-7A83D47CD8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7998822-5CAE-4223-9CF2-4AC1241AA6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">
                                            <p:graphicEl>
                                              <a:dgm id="{17998822-5CAE-4223-9CF2-4AC1241AA6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A2F643-EA42-4BA6-9E10-E80F5C0D11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6">
                                            <p:graphicEl>
                                              <a:dgm id="{4AA2F643-EA42-4BA6-9E10-E80F5C0D11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6A02DF-A057-4506-9877-E35DD8167E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">
                                            <p:graphicEl>
                                              <a:dgm id="{3A6A02DF-A057-4506-9877-E35DD8167E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DC73928-C892-4BBD-91D5-869AB85D59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6">
                                            <p:graphicEl>
                                              <a:dgm id="{2DC73928-C892-4BBD-91D5-869AB85D59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2F29F93-73FF-4222-B26F-602AD3CD4D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6">
                                            <p:graphicEl>
                                              <a:dgm id="{42F29F93-73FF-4222-B26F-602AD3CD4D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6B6AC80-1133-41E0-9002-2C6D68B9B3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6">
                                            <p:graphicEl>
                                              <a:dgm id="{F6B6AC80-1133-41E0-9002-2C6D68B9B3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6A10A3-CF67-4F5A-8982-3BA53AA00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6">
                                            <p:graphicEl>
                                              <a:dgm id="{A96A10A3-CF67-4F5A-8982-3BA53AA00A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BF2A01-AFE9-498F-A01C-0B6EE830B1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6">
                                            <p:graphicEl>
                                              <a:dgm id="{95BF2A01-AFE9-498F-A01C-0B6EE830B1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CCC5704-3A50-40E2-AAF2-F2E9E4D763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6">
                                            <p:graphicEl>
                                              <a:dgm id="{1CCC5704-3A50-40E2-AAF2-F2E9E4D763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3DFEEF-1705-44FF-A88B-5925210C6C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6">
                                            <p:graphicEl>
                                              <a:dgm id="{453DFEEF-1705-44FF-A88B-5925210C6C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20934DB-29C1-433D-8183-E51096E7B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6">
                                            <p:graphicEl>
                                              <a:dgm id="{320934DB-29C1-433D-8183-E51096E7BA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A88F55-F776-42A8-86F4-3066073BE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6">
                                            <p:graphicEl>
                                              <a:dgm id="{A9A88F55-F776-42A8-86F4-3066073BEC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94F30D-0A19-476E-9FF9-C7437E26958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5175" y="2712865"/>
            <a:ext cx="7830323" cy="525635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GB">
                <a:solidFill>
                  <a:schemeClr val="bg2"/>
                </a:solidFill>
                <a:latin typeface="Arial"/>
                <a:cs typeface="Arial"/>
              </a:rPr>
              <a:t>The role of the PNA involves empowering registered nurses as they practice autonomously by undertaking the following: </a:t>
            </a:r>
            <a:endParaRPr lang="en-GB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en-GB" b="1"/>
          </a:p>
          <a:p>
            <a:pPr marL="0" indent="0">
              <a:buNone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5D3B04-0130-433B-8A60-22BF02B1E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 PNA?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9EFC5CC-456B-4CEB-ABB1-01FF3D4380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5900825"/>
              </p:ext>
            </p:extLst>
          </p:nvPr>
        </p:nvGraphicFramePr>
        <p:xfrm>
          <a:off x="457200" y="1274589"/>
          <a:ext cx="8058923" cy="1438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C54929C-FCFF-479D-9070-FC1F8C428B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0372608"/>
              </p:ext>
            </p:extLst>
          </p:nvPr>
        </p:nvGraphicFramePr>
        <p:xfrm>
          <a:off x="525175" y="3238500"/>
          <a:ext cx="8001001" cy="3249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8938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8D1B758-6F34-4DFA-8C46-0AC5EF71E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48D1B758-6F34-4DFA-8C46-0AC5EF71E3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48D1B758-6F34-4DFA-8C46-0AC5EF71E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48D1B758-6F34-4DFA-8C46-0AC5EF71E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EF895D-7E4D-420D-9BFD-D9D4F0AFF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graphicEl>
                                              <a:dgm id="{51EF895D-7E4D-420D-9BFD-D9D4F0AFF8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51EF895D-7E4D-420D-9BFD-D9D4F0AFF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51EF895D-7E4D-420D-9BFD-D9D4F0AFF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8D0DBA1-AAAB-47CD-8970-C1C2BAB33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98D0DBA1-AAAB-47CD-8970-C1C2BAB337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98D0DBA1-AAAB-47CD-8970-C1C2BAB33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98D0DBA1-AAAB-47CD-8970-C1C2BAB33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1154FB-901C-4D4A-A215-60E5AB017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graphicEl>
                                              <a:dgm id="{111154FB-901C-4D4A-A215-60E5AB0177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graphicEl>
                                              <a:dgm id="{111154FB-901C-4D4A-A215-60E5AB017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111154FB-901C-4D4A-A215-60E5AB017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4CD193C-1FA4-4CEF-A3A2-ED3D9E38C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54CD193C-1FA4-4CEF-A3A2-ED3D9E38C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54CD193C-1FA4-4CEF-A3A2-ED3D9E38C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dgm id="{54CD193C-1FA4-4CEF-A3A2-ED3D9E38C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C01DE3-8AB5-47D9-B485-E16E8D27B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graphicEl>
                                              <a:dgm id="{86C01DE3-8AB5-47D9-B485-E16E8D27B5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86C01DE3-8AB5-47D9-B485-E16E8D27B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86C01DE3-8AB5-47D9-B485-E16E8D27B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056A07-80D9-4A7F-8881-70C0E78667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graphicEl>
                                              <a:dgm id="{D5056A07-80D9-4A7F-8881-70C0E78667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D5056A07-80D9-4A7F-8881-70C0E78667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graphicEl>
                                              <a:dgm id="{D5056A07-80D9-4A7F-8881-70C0E78667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0956E3-CC9A-46A0-A458-BBAF864F0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>
                                            <p:graphicEl>
                                              <a:dgm id="{FA0956E3-CC9A-46A0-A458-BBAF864F0A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graphicEl>
                                              <a:dgm id="{FA0956E3-CC9A-46A0-A458-BBAF864F0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graphicEl>
                                              <a:dgm id="{FA0956E3-CC9A-46A0-A458-BBAF864F0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638545-8C01-44B0-A02E-9A9873C81E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>
                                            <p:graphicEl>
                                              <a:dgm id="{C1638545-8C01-44B0-A02E-9A9873C81E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graphicEl>
                                              <a:dgm id="{C1638545-8C01-44B0-A02E-9A9873C81E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graphicEl>
                                              <a:dgm id="{C1638545-8C01-44B0-A02E-9A9873C81E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C80E2CF-82FD-401F-A820-9C32B1504E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">
                                            <p:graphicEl>
                                              <a:dgm id="{7C80E2CF-82FD-401F-A820-9C32B1504E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graphicEl>
                                              <a:dgm id="{7C80E2CF-82FD-401F-A820-9C32B1504E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graphicEl>
                                              <a:dgm id="{7C80E2CF-82FD-401F-A820-9C32B1504E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9D4CD3A-C7D5-44C8-9AB4-74493D2410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>
                                            <p:graphicEl>
                                              <a:dgm id="{E9D4CD3A-C7D5-44C8-9AB4-74493D2410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graphicEl>
                                              <a:dgm id="{E9D4CD3A-C7D5-44C8-9AB4-74493D2410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graphicEl>
                                              <a:dgm id="{E9D4CD3A-C7D5-44C8-9AB4-74493D2410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32AC71A-85DE-4E2B-9E5A-95E6CC120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>
                                            <p:graphicEl>
                                              <a:dgm id="{932AC71A-85DE-4E2B-9E5A-95E6CC1205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graphicEl>
                                              <a:dgm id="{932AC71A-85DE-4E2B-9E5A-95E6CC120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>
                                            <p:graphicEl>
                                              <a:dgm id="{932AC71A-85DE-4E2B-9E5A-95E6CC120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757CE06-9C47-4837-AC6F-F683432A8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>
                                            <p:graphicEl>
                                              <a:dgm id="{8757CE06-9C47-4837-AC6F-F683432A8D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>
                                            <p:graphicEl>
                                              <a:dgm id="{8757CE06-9C47-4837-AC6F-F683432A8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>
                                            <p:graphicEl>
                                              <a:dgm id="{8757CE06-9C47-4837-AC6F-F683432A8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CB1F25-B7BD-4457-8FB9-7CE2670BF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>
                                            <p:graphicEl>
                                              <a:dgm id="{B4CB1F25-B7BD-4457-8FB9-7CE2670BF6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>
                                            <p:graphicEl>
                                              <a:dgm id="{B4CB1F25-B7BD-4457-8FB9-7CE2670BF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>
                                            <p:graphicEl>
                                              <a:dgm id="{B4CB1F25-B7BD-4457-8FB9-7CE2670BF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0D049A-4575-4816-8F88-8262931B1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">
                                            <p:graphicEl>
                                              <a:dgm id="{890D049A-4575-4816-8F88-8262931B1B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>
                                            <p:graphicEl>
                                              <a:dgm id="{890D049A-4575-4816-8F88-8262931B1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>
                                            <p:graphicEl>
                                              <a:dgm id="{890D049A-4575-4816-8F88-8262931B1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76BAD30-7B25-432C-ADC9-43501B3666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">
                                            <p:graphicEl>
                                              <a:dgm id="{476BAD30-7B25-432C-ADC9-43501B3666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>
                                            <p:graphicEl>
                                              <a:dgm id="{476BAD30-7B25-432C-ADC9-43501B3666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">
                                            <p:graphicEl>
                                              <a:dgm id="{476BAD30-7B25-432C-ADC9-43501B3666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86E554-B589-4A44-8A23-FBA8F30FBF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">
                                            <p:graphicEl>
                                              <a:dgm id="{6086E554-B589-4A44-8A23-FBA8F30FBF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graphicEl>
                                              <a:dgm id="{6086E554-B589-4A44-8A23-FBA8F30FBF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">
                                            <p:graphicEl>
                                              <a:dgm id="{6086E554-B589-4A44-8A23-FBA8F30FBF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A77E5B-1DEE-48D8-9B9F-49A6BCD35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">
                                            <p:graphicEl>
                                              <a:dgm id="{88A77E5B-1DEE-48D8-9B9F-49A6BCD35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>
                                            <p:graphicEl>
                                              <a:dgm id="{88A77E5B-1DEE-48D8-9B9F-49A6BCD35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">
                                            <p:graphicEl>
                                              <a:dgm id="{88A77E5B-1DEE-48D8-9B9F-49A6BCD35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7E3066F-B2CD-443D-8EB7-3337D8B9F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">
                                            <p:graphicEl>
                                              <a:dgm id="{47E3066F-B2CD-443D-8EB7-3337D8B9F7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">
                                            <p:graphicEl>
                                              <a:dgm id="{47E3066F-B2CD-443D-8EB7-3337D8B9F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">
                                            <p:graphicEl>
                                              <a:dgm id="{47E3066F-B2CD-443D-8EB7-3337D8B9F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153516A-D699-4CDB-B2A6-17DF8253C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">
                                            <p:graphicEl>
                                              <a:dgm id="{1153516A-D699-4CDB-B2A6-17DF8253CD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">
                                            <p:graphicEl>
                                              <a:dgm id="{1153516A-D699-4CDB-B2A6-17DF8253C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">
                                            <p:graphicEl>
                                              <a:dgm id="{1153516A-D699-4CDB-B2A6-17DF8253C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8DC36FD-A58F-4146-BAEF-95131EF12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">
                                            <p:graphicEl>
                                              <a:dgm id="{B8DC36FD-A58F-4146-BAEF-95131EF123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">
                                            <p:graphicEl>
                                              <a:dgm id="{B8DC36FD-A58F-4146-BAEF-95131EF12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">
                                            <p:graphicEl>
                                              <a:dgm id="{B8DC36FD-A58F-4146-BAEF-95131EF12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Graphic spid="5" grpId="0">
        <p:bldSub>
          <a:bldDgm bld="one"/>
        </p:bldSub>
      </p:bldGraphic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8E7F18-EE00-48EB-887E-B90F586AF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247650"/>
            <a:ext cx="6567055" cy="611649"/>
          </a:xfrm>
        </p:spPr>
        <p:txBody>
          <a:bodyPr/>
          <a:lstStyle/>
          <a:p>
            <a:r>
              <a:rPr lang="en-GB"/>
              <a:t>The PNA in Action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D2C513D-C37C-481F-90BF-5CCEE41B4F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5788056"/>
              </p:ext>
            </p:extLst>
          </p:nvPr>
        </p:nvGraphicFramePr>
        <p:xfrm>
          <a:off x="66676" y="859299"/>
          <a:ext cx="8943974" cy="5751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06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NHS Improvement">
      <a:dk1>
        <a:srgbClr val="000000"/>
      </a:dk1>
      <a:lt1>
        <a:srgbClr val="FFFFFF"/>
      </a:lt1>
      <a:dk2>
        <a:srgbClr val="003087"/>
      </a:dk2>
      <a:lt2>
        <a:srgbClr val="005EB8"/>
      </a:lt2>
      <a:accent1>
        <a:srgbClr val="005EB8"/>
      </a:accent1>
      <a:accent2>
        <a:srgbClr val="41B6E6"/>
      </a:accent2>
      <a:accent3>
        <a:srgbClr val="768692"/>
      </a:accent3>
      <a:accent4>
        <a:srgbClr val="00A499"/>
      </a:accent4>
      <a:accent5>
        <a:srgbClr val="006747"/>
      </a:accent5>
      <a:accent6>
        <a:srgbClr val="00A9CE"/>
      </a:accent6>
      <a:hlink>
        <a:srgbClr val="0072CE"/>
      </a:hlink>
      <a:folHlink>
        <a:srgbClr val="41B6E6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4.3 plain template.pptx" id="{2F2F0580-1474-4B7A-A11B-8505B61FADB3}" vid="{956D579C-3B86-4FDD-8A79-810CF4E924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CBBFE0BC06BC4CA7A6C94FD6298082" ma:contentTypeVersion="2" ma:contentTypeDescription="Create a new document." ma:contentTypeScope="" ma:versionID="00a6a2ce1d647e9cd0dd5a61ecc966a9">
  <xsd:schema xmlns:xsd="http://www.w3.org/2001/XMLSchema" xmlns:xs="http://www.w3.org/2001/XMLSchema" xmlns:p="http://schemas.microsoft.com/office/2006/metadata/properties" xmlns:ns2="196d809a-da52-41db-ab7e-48ddbed45759" targetNamespace="http://schemas.microsoft.com/office/2006/metadata/properties" ma:root="true" ma:fieldsID="7f5f52da1e64ca7f33465339f5cc39ad" ns2:_="">
    <xsd:import namespace="196d809a-da52-41db-ab7e-48ddbed457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6d809a-da52-41db-ab7e-48ddbed457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333066-D95F-4DC9-8F45-8431A5C3C7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D9FD49-C1C5-400A-B04D-90A236984D1F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B77DDE-ED8C-4F35-A97F-80470B85C683}">
  <ds:schemaRefs>
    <ds:schemaRef ds:uri="196d809a-da52-41db-ab7e-48ddbed457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457</Words>
  <Application>Microsoft Office PowerPoint</Application>
  <PresentationFormat>On-screen Show (4:3)</PresentationFormat>
  <Paragraphs>57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Professional Nurse Advocate (PNA) Programme Regional Guidance</vt:lpstr>
      <vt:lpstr>Overview of PNA</vt:lpstr>
      <vt:lpstr>Benefits of the PNA Role </vt:lpstr>
      <vt:lpstr>What is a PNA?</vt:lpstr>
      <vt:lpstr>The PNA in Action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PNA Regional Guidance</dc:title>
  <dc:creator>Joanne</dc:creator>
  <cp:lastModifiedBy>Buck Craig</cp:lastModifiedBy>
  <cp:revision>2</cp:revision>
  <dcterms:created xsi:type="dcterms:W3CDTF">2021-07-15T13:34:03Z</dcterms:created>
  <dcterms:modified xsi:type="dcterms:W3CDTF">2021-10-18T10:33:09Z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0x01010096CBBFE0BC06BC4CA7A6C94FD6298082</vt:lpwstr>
  </property>
  <property fmtid="{D5CDD505-2E9C-101B-9397-08002B2CF9AE}" pid="3" name="TaxKeyword">
    <vt:lpwstr/>
  </property>
  <property fmtid="{D5CDD505-2E9C-101B-9397-08002B2CF9AE}" pid="4" name="Subject0">
    <vt:lpwstr/>
  </property>
  <property fmtid="{D5CDD505-2E9C-101B-9397-08002B2CF9AE}" pid="5" name="Document type0">
    <vt:lpwstr/>
  </property>
  <property fmtid="{D5CDD505-2E9C-101B-9397-08002B2CF9AE}" pid="6" name="WTTeamSiteDocumentType">
    <vt:lpwstr/>
  </property>
  <property fmtid="{D5CDD505-2E9C-101B-9397-08002B2CF9AE}" pid="7" name="WTTeamSiteDocumentTypeTaxHTField0">
    <vt:lpwstr/>
  </property>
  <property fmtid="{D5CDD505-2E9C-101B-9397-08002B2CF9AE}" pid="8" name="cebceaf3e3574cdab9f9dab6bbd34ddb">
    <vt:lpwstr/>
  </property>
  <property fmtid="{D5CDD505-2E9C-101B-9397-08002B2CF9AE}" pid="9" name="n2fe4ed80ae84f2cbc880662fe0a8735">
    <vt:lpwstr/>
  </property>
  <property fmtid="{D5CDD505-2E9C-101B-9397-08002B2CF9AE}" pid="10" name="TaxCatchAll">
    <vt:lpwstr/>
  </property>
  <property fmtid="{D5CDD505-2E9C-101B-9397-08002B2CF9AE}" pid="11" name="TaxKeywordTaxHTField">
    <vt:lpwstr/>
  </property>
</Properties>
</file>