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5" r:id="rId2"/>
    <p:sldId id="257" r:id="rId3"/>
    <p:sldId id="264" r:id="rId4"/>
    <p:sldId id="281" r:id="rId5"/>
    <p:sldId id="266" r:id="rId6"/>
    <p:sldId id="268" r:id="rId7"/>
    <p:sldId id="282" r:id="rId8"/>
    <p:sldId id="283" r:id="rId9"/>
    <p:sldId id="278" r:id="rId10"/>
    <p:sldId id="279" r:id="rId11"/>
    <p:sldId id="269" r:id="rId12"/>
    <p:sldId id="280" r:id="rId13"/>
    <p:sldId id="270" r:id="rId14"/>
    <p:sldId id="277" r:id="rId15"/>
    <p:sldId id="274" r:id="rId16"/>
    <p:sldId id="276" r:id="rId17"/>
    <p:sldId id="272" r:id="rId18"/>
    <p:sldId id="26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7F1863-086F-483F-A443-6F3D586B66E0}">
          <p14:sldIdLst>
            <p14:sldId id="275"/>
            <p14:sldId id="257"/>
            <p14:sldId id="264"/>
            <p14:sldId id="281"/>
            <p14:sldId id="266"/>
            <p14:sldId id="268"/>
            <p14:sldId id="282"/>
            <p14:sldId id="283"/>
            <p14:sldId id="278"/>
            <p14:sldId id="279"/>
            <p14:sldId id="269"/>
            <p14:sldId id="280"/>
            <p14:sldId id="270"/>
            <p14:sldId id="277"/>
            <p14:sldId id="274"/>
            <p14:sldId id="276"/>
            <p14:sldId id="272"/>
            <p14:sldId id="26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50" autoAdjust="0"/>
    <p:restoredTop sz="94628" autoAdjust="0"/>
  </p:normalViewPr>
  <p:slideViewPr>
    <p:cSldViewPr>
      <p:cViewPr varScale="1">
        <p:scale>
          <a:sx n="104" d="100"/>
          <a:sy n="104" d="100"/>
        </p:scale>
        <p:origin x="106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5.xml.rels><?xml version="1.0" encoding="UTF-8" standalone="yes"?>
<Relationships xmlns="http://schemas.openxmlformats.org/package/2006/relationships"><Relationship Id="rId1" Type="http://schemas.openxmlformats.org/officeDocument/2006/relationships/hyperlink" Target="https://portal.e-lfh.org.uk/myElearning/Index?HierarchyId=0_43971&amp;programmeId=43971" TargetMode="External"/></Relationships>
</file>

<file path=ppt/diagrams/_rels/drawing5.xml.rels><?xml version="1.0" encoding="UTF-8" standalone="yes"?>
<Relationships xmlns="http://schemas.openxmlformats.org/package/2006/relationships"><Relationship Id="rId1" Type="http://schemas.openxmlformats.org/officeDocument/2006/relationships/hyperlink" Target="https://portal.e-lfh.org.uk/myElearning/Index?HierarchyId=0_43971&amp;programmeId=43971" TargetMode="Externa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BF63CF-AFDA-4C96-932D-21B8F6FE1C6F}" type="doc">
      <dgm:prSet loTypeId="urn:microsoft.com/office/officeart/2008/layout/HorizontalMultiLevelHierarchy" loCatId="hierarchy" qsTypeId="urn:microsoft.com/office/officeart/2005/8/quickstyle/simple1" qsCatId="simple" csTypeId="urn:microsoft.com/office/officeart/2005/8/colors/accent1_1" csCatId="accent1" phldr="1"/>
      <dgm:spPr/>
      <dgm:t>
        <a:bodyPr/>
        <a:lstStyle/>
        <a:p>
          <a:endParaRPr lang="en-GB"/>
        </a:p>
      </dgm:t>
    </dgm:pt>
    <dgm:pt modelId="{6682E30C-45E5-4CFD-8180-C6C46E79B83E}">
      <dgm:prSet phldrT="[Text]" custT="1"/>
      <dgm:spPr/>
      <dgm:t>
        <a:bodyPr/>
        <a:lstStyle/>
        <a:p>
          <a:r>
            <a:rPr lang="en-GB" sz="1400" b="0" spc="300" dirty="0">
              <a:solidFill>
                <a:schemeClr val="accent6">
                  <a:lumMod val="50000"/>
                </a:schemeClr>
              </a:solidFill>
              <a:latin typeface="Andalus" panose="02020603050405020304" pitchFamily="18" charset="-78"/>
              <a:cs typeface="Andalus" panose="02020603050405020304" pitchFamily="18" charset="-78"/>
            </a:rPr>
            <a:t>Definition of Social Prescribing Link Worker</a:t>
          </a:r>
          <a:endParaRPr lang="en-GB" sz="1400" b="0" dirty="0">
            <a:solidFill>
              <a:schemeClr val="accent6">
                <a:lumMod val="50000"/>
              </a:schemeClr>
            </a:solidFill>
          </a:endParaRPr>
        </a:p>
      </dgm:t>
    </dgm:pt>
    <dgm:pt modelId="{B5E81E61-FC93-457A-956F-5FB9A5636A64}" type="parTrans" cxnId="{879A2EDB-8E05-4A1E-9421-196AD424BD32}">
      <dgm:prSet/>
      <dgm:spPr/>
      <dgm:t>
        <a:bodyPr/>
        <a:lstStyle/>
        <a:p>
          <a:endParaRPr lang="en-GB"/>
        </a:p>
      </dgm:t>
    </dgm:pt>
    <dgm:pt modelId="{E93E7038-A447-4A91-8E0D-7E154AF3A4AD}" type="sibTrans" cxnId="{879A2EDB-8E05-4A1E-9421-196AD424BD32}">
      <dgm:prSet/>
      <dgm:spPr/>
      <dgm:t>
        <a:bodyPr/>
        <a:lstStyle/>
        <a:p>
          <a:endParaRPr lang="en-GB"/>
        </a:p>
      </dgm:t>
    </dgm:pt>
    <dgm:pt modelId="{C6E3E245-170D-49F5-89D0-47E75AA2B93D}">
      <dgm:prSet phldrT="[Text]" custT="1"/>
      <dgm:spPr/>
      <dgm:t>
        <a:bodyPr/>
        <a:lstStyle/>
        <a:p>
          <a:r>
            <a:rPr lang="en-GB" sz="1200" b="0" dirty="0">
              <a:solidFill>
                <a:srgbClr val="7030A0"/>
              </a:solidFill>
              <a:latin typeface="Andalus" panose="02020603050405020304" pitchFamily="18" charset="-78"/>
              <a:cs typeface="Andalus" panose="02020603050405020304" pitchFamily="18" charset="-78"/>
            </a:rPr>
            <a:t>Takes a holistic approach to people’s health and well-being</a:t>
          </a:r>
        </a:p>
      </dgm:t>
    </dgm:pt>
    <dgm:pt modelId="{45628290-95A4-4508-BB1B-22AC5356892E}" type="parTrans" cxnId="{0433F55D-3FF0-4C68-B92E-455C5C2706AF}">
      <dgm:prSet/>
      <dgm:spPr/>
      <dgm:t>
        <a:bodyPr/>
        <a:lstStyle/>
        <a:p>
          <a:endParaRPr lang="en-GB"/>
        </a:p>
      </dgm:t>
    </dgm:pt>
    <dgm:pt modelId="{947F251E-D3A3-4487-8DA2-46EB79820E09}" type="sibTrans" cxnId="{0433F55D-3FF0-4C68-B92E-455C5C2706AF}">
      <dgm:prSet/>
      <dgm:spPr/>
      <dgm:t>
        <a:bodyPr/>
        <a:lstStyle/>
        <a:p>
          <a:endParaRPr lang="en-GB"/>
        </a:p>
      </dgm:t>
    </dgm:pt>
    <dgm:pt modelId="{5A6A3ADD-449A-41BD-9624-72984F67D4AE}">
      <dgm:prSet phldrT="[Text]" custT="1"/>
      <dgm:spPr/>
      <dgm:t>
        <a:bodyPr/>
        <a:lstStyle/>
        <a:p>
          <a:r>
            <a:rPr lang="en-GB" sz="1200" b="0" dirty="0">
              <a:solidFill>
                <a:srgbClr val="7030A0"/>
              </a:solidFill>
              <a:latin typeface="Andalus" panose="02020603050405020304" pitchFamily="18" charset="-78"/>
              <a:cs typeface="Andalus" panose="02020603050405020304" pitchFamily="18" charset="-78"/>
            </a:rPr>
            <a:t>Gives people time to focus on what matters</a:t>
          </a:r>
        </a:p>
      </dgm:t>
    </dgm:pt>
    <dgm:pt modelId="{FF253A92-3D1A-4628-8342-5599952E9703}" type="parTrans" cxnId="{720C7850-BFEB-41D1-BED2-7190E5B605B7}">
      <dgm:prSet/>
      <dgm:spPr/>
      <dgm:t>
        <a:bodyPr/>
        <a:lstStyle/>
        <a:p>
          <a:endParaRPr lang="en-GB"/>
        </a:p>
      </dgm:t>
    </dgm:pt>
    <dgm:pt modelId="{FD29E54A-474E-4692-9FE4-3BB95DF83283}" type="sibTrans" cxnId="{720C7850-BFEB-41D1-BED2-7190E5B605B7}">
      <dgm:prSet/>
      <dgm:spPr/>
      <dgm:t>
        <a:bodyPr/>
        <a:lstStyle/>
        <a:p>
          <a:endParaRPr lang="en-GB"/>
        </a:p>
      </dgm:t>
    </dgm:pt>
    <dgm:pt modelId="{F56BE94E-9D1F-4FA2-AF0D-73EC2C8A5E75}">
      <dgm:prSet custT="1"/>
      <dgm:spPr/>
      <dgm:t>
        <a:bodyPr/>
        <a:lstStyle/>
        <a:p>
          <a:r>
            <a:rPr lang="en-GB" sz="1200" b="0" dirty="0">
              <a:solidFill>
                <a:srgbClr val="7030A0"/>
              </a:solidFill>
              <a:latin typeface="Andalus" panose="02020603050405020304" pitchFamily="18" charset="-78"/>
              <a:cs typeface="Andalus" panose="02020603050405020304" pitchFamily="18" charset="-78"/>
            </a:rPr>
            <a:t>Support people with a </a:t>
          </a:r>
          <a:r>
            <a:rPr lang="en-GB" sz="1200" b="0" i="1" dirty="0">
              <a:solidFill>
                <a:srgbClr val="7030A0"/>
              </a:solidFill>
              <a:latin typeface="Andalus" panose="02020603050405020304" pitchFamily="18" charset="-78"/>
              <a:cs typeface="Andalus" panose="02020603050405020304" pitchFamily="18" charset="-78"/>
            </a:rPr>
            <a:t>wide range </a:t>
          </a:r>
          <a:r>
            <a:rPr lang="en-GB" sz="1200" b="0" dirty="0">
              <a:solidFill>
                <a:srgbClr val="7030A0"/>
              </a:solidFill>
              <a:latin typeface="Andalus" panose="02020603050405020304" pitchFamily="18" charset="-78"/>
              <a:cs typeface="Andalus" panose="02020603050405020304" pitchFamily="18" charset="-78"/>
            </a:rPr>
            <a:t>of social and emotional needs</a:t>
          </a:r>
        </a:p>
      </dgm:t>
    </dgm:pt>
    <dgm:pt modelId="{1BA0ABA2-8CDD-491B-89CB-94EECDD5C031}" type="parTrans" cxnId="{490DB700-8A90-4ADC-AE32-E063E325D97D}">
      <dgm:prSet/>
      <dgm:spPr/>
      <dgm:t>
        <a:bodyPr/>
        <a:lstStyle/>
        <a:p>
          <a:endParaRPr lang="en-GB"/>
        </a:p>
      </dgm:t>
    </dgm:pt>
    <dgm:pt modelId="{7B792B3B-AFC4-425D-B525-90F349B876A8}" type="sibTrans" cxnId="{490DB700-8A90-4ADC-AE32-E063E325D97D}">
      <dgm:prSet/>
      <dgm:spPr/>
      <dgm:t>
        <a:bodyPr/>
        <a:lstStyle/>
        <a:p>
          <a:endParaRPr lang="en-GB"/>
        </a:p>
      </dgm:t>
    </dgm:pt>
    <dgm:pt modelId="{1CF10929-901C-4CA2-BE29-86E3BEAFEEBD}">
      <dgm:prSet custT="1"/>
      <dgm:spPr/>
      <dgm:t>
        <a:bodyPr/>
        <a:lstStyle/>
        <a:p>
          <a:r>
            <a:rPr lang="en-GB" sz="1200" b="1" i="0" dirty="0">
              <a:solidFill>
                <a:schemeClr val="accent6">
                  <a:lumMod val="50000"/>
                </a:schemeClr>
              </a:solidFill>
              <a:latin typeface="Andalus" panose="02020603050405020304" pitchFamily="18" charset="-78"/>
              <a:cs typeface="Andalus" panose="02020603050405020304" pitchFamily="18" charset="-78"/>
            </a:rPr>
            <a:t>Mild</a:t>
          </a:r>
          <a:r>
            <a:rPr lang="en-GB" sz="1200" i="0" dirty="0">
              <a:solidFill>
                <a:schemeClr val="accent6">
                  <a:lumMod val="50000"/>
                </a:schemeClr>
              </a:solidFill>
              <a:latin typeface="Andalus" panose="02020603050405020304" pitchFamily="18" charset="-78"/>
              <a:cs typeface="Andalus" panose="02020603050405020304" pitchFamily="18" charset="-78"/>
            </a:rPr>
            <a:t> mental health issues</a:t>
          </a:r>
        </a:p>
      </dgm:t>
    </dgm:pt>
    <dgm:pt modelId="{0716E1D2-86C7-47CD-B64D-8C9F5F97C7FC}" type="parTrans" cxnId="{890435A0-1ABB-4311-B6A8-1CA09783C65E}">
      <dgm:prSet/>
      <dgm:spPr/>
      <dgm:t>
        <a:bodyPr/>
        <a:lstStyle/>
        <a:p>
          <a:endParaRPr lang="en-GB"/>
        </a:p>
      </dgm:t>
    </dgm:pt>
    <dgm:pt modelId="{A8A1A2F5-D313-4000-A9DF-F671690F8BD4}" type="sibTrans" cxnId="{890435A0-1ABB-4311-B6A8-1CA09783C65E}">
      <dgm:prSet/>
      <dgm:spPr/>
      <dgm:t>
        <a:bodyPr/>
        <a:lstStyle/>
        <a:p>
          <a:endParaRPr lang="en-GB"/>
        </a:p>
      </dgm:t>
    </dgm:pt>
    <dgm:pt modelId="{E8F5D5B3-A8F6-4B64-BEC5-FD4FDAECE412}">
      <dgm:prSet custT="1"/>
      <dgm:spPr/>
      <dgm:t>
        <a:bodyPr/>
        <a:lstStyle/>
        <a:p>
          <a:r>
            <a:rPr lang="en-GB" sz="1200" i="0" dirty="0">
              <a:latin typeface="Andalus" panose="02020603050405020304" pitchFamily="18" charset="-78"/>
              <a:cs typeface="Andalus" panose="02020603050405020304" pitchFamily="18" charset="-78"/>
            </a:rPr>
            <a:t>Financial difficulties</a:t>
          </a:r>
        </a:p>
      </dgm:t>
    </dgm:pt>
    <dgm:pt modelId="{01F73C31-10D1-45AE-9804-B3D94D9867A9}" type="parTrans" cxnId="{D545A263-3018-47F2-9976-091877F0E18E}">
      <dgm:prSet/>
      <dgm:spPr/>
      <dgm:t>
        <a:bodyPr/>
        <a:lstStyle/>
        <a:p>
          <a:endParaRPr lang="en-GB"/>
        </a:p>
      </dgm:t>
    </dgm:pt>
    <dgm:pt modelId="{6F8C1C05-718F-4E93-A385-5653911BE2CD}" type="sibTrans" cxnId="{D545A263-3018-47F2-9976-091877F0E18E}">
      <dgm:prSet/>
      <dgm:spPr/>
      <dgm:t>
        <a:bodyPr/>
        <a:lstStyle/>
        <a:p>
          <a:endParaRPr lang="en-GB"/>
        </a:p>
      </dgm:t>
    </dgm:pt>
    <dgm:pt modelId="{4D8B45ED-693D-4810-83CC-DDB2B7B7FF3C}">
      <dgm:prSet custT="1"/>
      <dgm:spPr/>
      <dgm:t>
        <a:bodyPr/>
        <a:lstStyle/>
        <a:p>
          <a:r>
            <a:rPr lang="en-GB" sz="1200" i="0" dirty="0">
              <a:latin typeface="Andalus" panose="02020603050405020304" pitchFamily="18" charset="-78"/>
              <a:cs typeface="Andalus" panose="02020603050405020304" pitchFamily="18" charset="-78"/>
            </a:rPr>
            <a:t>Housing</a:t>
          </a:r>
        </a:p>
      </dgm:t>
    </dgm:pt>
    <dgm:pt modelId="{3A9123A7-7CC4-4CA4-B0B6-12F0F8F20DD6}" type="parTrans" cxnId="{02381830-E2E5-489B-8362-D5C7490CBF0B}">
      <dgm:prSet/>
      <dgm:spPr/>
      <dgm:t>
        <a:bodyPr/>
        <a:lstStyle/>
        <a:p>
          <a:endParaRPr lang="en-GB"/>
        </a:p>
      </dgm:t>
    </dgm:pt>
    <dgm:pt modelId="{90A8C9FF-4D48-41B3-8123-0F2D7804EB40}" type="sibTrans" cxnId="{02381830-E2E5-489B-8362-D5C7490CBF0B}">
      <dgm:prSet/>
      <dgm:spPr/>
      <dgm:t>
        <a:bodyPr/>
        <a:lstStyle/>
        <a:p>
          <a:endParaRPr lang="en-GB"/>
        </a:p>
      </dgm:t>
    </dgm:pt>
    <dgm:pt modelId="{BFA390EC-341E-442F-874A-7536FF4B69B4}">
      <dgm:prSet custT="1"/>
      <dgm:spPr/>
      <dgm:t>
        <a:bodyPr/>
        <a:lstStyle/>
        <a:p>
          <a:r>
            <a:rPr lang="en-GB" sz="1200" i="0" dirty="0">
              <a:latin typeface="Andalus" panose="02020603050405020304" pitchFamily="18" charset="-78"/>
              <a:cs typeface="Andalus" panose="02020603050405020304" pitchFamily="18" charset="-78"/>
            </a:rPr>
            <a:t>Bereavement</a:t>
          </a:r>
        </a:p>
      </dgm:t>
    </dgm:pt>
    <dgm:pt modelId="{33938D81-0A03-4F01-A749-54C8125E0167}" type="parTrans" cxnId="{0EBE2CDA-3391-493C-A6FA-4B196981C03E}">
      <dgm:prSet/>
      <dgm:spPr/>
      <dgm:t>
        <a:bodyPr/>
        <a:lstStyle/>
        <a:p>
          <a:endParaRPr lang="en-GB"/>
        </a:p>
      </dgm:t>
    </dgm:pt>
    <dgm:pt modelId="{D83C667B-DBCA-4970-8130-9E9FEA4CDEA1}" type="sibTrans" cxnId="{0EBE2CDA-3391-493C-A6FA-4B196981C03E}">
      <dgm:prSet/>
      <dgm:spPr/>
      <dgm:t>
        <a:bodyPr/>
        <a:lstStyle/>
        <a:p>
          <a:endParaRPr lang="en-GB"/>
        </a:p>
      </dgm:t>
    </dgm:pt>
    <dgm:pt modelId="{67A371D0-90E8-4832-BCE6-3DDE0AA3A887}">
      <dgm:prSet custT="1"/>
      <dgm:spPr/>
      <dgm:t>
        <a:bodyPr/>
        <a:lstStyle/>
        <a:p>
          <a:r>
            <a:rPr lang="en-GB" sz="1200" i="0" dirty="0">
              <a:latin typeface="Andalus" panose="02020603050405020304" pitchFamily="18" charset="-78"/>
              <a:cs typeface="Andalus" panose="02020603050405020304" pitchFamily="18" charset="-78"/>
            </a:rPr>
            <a:t>Loneliness / isolation</a:t>
          </a:r>
        </a:p>
      </dgm:t>
    </dgm:pt>
    <dgm:pt modelId="{33DF499E-97AF-4588-AC5A-6F39A40BD845}" type="parTrans" cxnId="{EC1EDF0B-383E-4D0B-878B-65F64BEAD29A}">
      <dgm:prSet/>
      <dgm:spPr/>
      <dgm:t>
        <a:bodyPr/>
        <a:lstStyle/>
        <a:p>
          <a:endParaRPr lang="en-GB"/>
        </a:p>
      </dgm:t>
    </dgm:pt>
    <dgm:pt modelId="{17002FFD-F86E-4588-AFA0-E3F77CDCF2F3}" type="sibTrans" cxnId="{EC1EDF0B-383E-4D0B-878B-65F64BEAD29A}">
      <dgm:prSet/>
      <dgm:spPr/>
      <dgm:t>
        <a:bodyPr/>
        <a:lstStyle/>
        <a:p>
          <a:endParaRPr lang="en-GB"/>
        </a:p>
      </dgm:t>
    </dgm:pt>
    <dgm:pt modelId="{2567EC3F-8A91-426B-99FE-C0F3C964C82A}">
      <dgm:prSet custT="1"/>
      <dgm:spPr/>
      <dgm:t>
        <a:bodyPr/>
        <a:lstStyle/>
        <a:p>
          <a:r>
            <a:rPr lang="en-GB" sz="1200" i="0" dirty="0">
              <a:latin typeface="Andalus" panose="02020603050405020304" pitchFamily="18" charset="-78"/>
              <a:cs typeface="Andalus" panose="02020603050405020304" pitchFamily="18" charset="-78"/>
            </a:rPr>
            <a:t>Weight management</a:t>
          </a:r>
        </a:p>
      </dgm:t>
    </dgm:pt>
    <dgm:pt modelId="{6AB256CE-346D-473E-A5D6-854A39308B9D}" type="parTrans" cxnId="{DF5D8CC7-B59A-432C-B81A-49948B68F0BF}">
      <dgm:prSet/>
      <dgm:spPr/>
      <dgm:t>
        <a:bodyPr/>
        <a:lstStyle/>
        <a:p>
          <a:endParaRPr lang="en-GB"/>
        </a:p>
      </dgm:t>
    </dgm:pt>
    <dgm:pt modelId="{BCD72187-7056-4039-9FF7-42BA62BD2FC4}" type="sibTrans" cxnId="{DF5D8CC7-B59A-432C-B81A-49948B68F0BF}">
      <dgm:prSet/>
      <dgm:spPr/>
      <dgm:t>
        <a:bodyPr/>
        <a:lstStyle/>
        <a:p>
          <a:endParaRPr lang="en-GB"/>
        </a:p>
      </dgm:t>
    </dgm:pt>
    <dgm:pt modelId="{DC1DC195-5D71-4F5B-980B-95B9D18C6ABC}">
      <dgm:prSet custT="1"/>
      <dgm:spPr/>
      <dgm:t>
        <a:bodyPr/>
        <a:lstStyle/>
        <a:p>
          <a:r>
            <a:rPr lang="en-GB" sz="1200" b="0" dirty="0">
              <a:solidFill>
                <a:srgbClr val="7030A0"/>
              </a:solidFill>
              <a:latin typeface="Andalus" panose="02020603050405020304" pitchFamily="18" charset="-78"/>
              <a:cs typeface="Andalus" panose="02020603050405020304" pitchFamily="18" charset="-78"/>
            </a:rPr>
            <a:t>Connect people to community groups  </a:t>
          </a:r>
          <a:endParaRPr lang="en-GB" sz="1200" dirty="0">
            <a:solidFill>
              <a:srgbClr val="7030A0"/>
            </a:solidFill>
            <a:latin typeface="Andalus" panose="02020603050405020304" pitchFamily="18" charset="-78"/>
            <a:cs typeface="Andalus" panose="02020603050405020304" pitchFamily="18" charset="-78"/>
          </a:endParaRPr>
        </a:p>
      </dgm:t>
    </dgm:pt>
    <dgm:pt modelId="{AB34C6DA-CF70-4E7D-98CB-1F300E609D7E}" type="parTrans" cxnId="{2F15A68A-1311-4E9C-AA36-B28FF28C3D74}">
      <dgm:prSet/>
      <dgm:spPr/>
      <dgm:t>
        <a:bodyPr/>
        <a:lstStyle/>
        <a:p>
          <a:endParaRPr lang="en-GB"/>
        </a:p>
      </dgm:t>
    </dgm:pt>
    <dgm:pt modelId="{682A9817-C6A3-4DEB-A6E0-055FFB6541BE}" type="sibTrans" cxnId="{2F15A68A-1311-4E9C-AA36-B28FF28C3D74}">
      <dgm:prSet/>
      <dgm:spPr/>
      <dgm:t>
        <a:bodyPr/>
        <a:lstStyle/>
        <a:p>
          <a:endParaRPr lang="en-GB"/>
        </a:p>
      </dgm:t>
    </dgm:pt>
    <dgm:pt modelId="{7337F4D2-5646-4BB6-955C-D531E7827948}">
      <dgm:prSet custT="1"/>
      <dgm:spPr/>
      <dgm:t>
        <a:bodyPr/>
        <a:lstStyle/>
        <a:p>
          <a:r>
            <a:rPr lang="en-GB" sz="1200" dirty="0">
              <a:cs typeface="Andalus"/>
            </a:rPr>
            <a:t>social care/OT referrals</a:t>
          </a:r>
        </a:p>
      </dgm:t>
    </dgm:pt>
    <dgm:pt modelId="{0213D42B-F015-4BB9-9206-6152CD343DFB}" type="sibTrans" cxnId="{9DE83A75-F4C8-45A7-A9B9-93DC6881AF03}">
      <dgm:prSet/>
      <dgm:spPr/>
      <dgm:t>
        <a:bodyPr/>
        <a:lstStyle/>
        <a:p>
          <a:endParaRPr lang="en-GB"/>
        </a:p>
      </dgm:t>
    </dgm:pt>
    <dgm:pt modelId="{79620870-DB20-4636-8F62-F34581B6239C}" type="parTrans" cxnId="{9DE83A75-F4C8-45A7-A9B9-93DC6881AF03}">
      <dgm:prSet/>
      <dgm:spPr/>
      <dgm:t>
        <a:bodyPr/>
        <a:lstStyle/>
        <a:p>
          <a:endParaRPr lang="en-GB"/>
        </a:p>
      </dgm:t>
    </dgm:pt>
    <dgm:pt modelId="{B661730F-9F81-4F74-AC77-B538AA22FE5A}" type="pres">
      <dgm:prSet presAssocID="{8EBF63CF-AFDA-4C96-932D-21B8F6FE1C6F}" presName="Name0" presStyleCnt="0">
        <dgm:presLayoutVars>
          <dgm:chPref val="1"/>
          <dgm:dir/>
          <dgm:animOne val="branch"/>
          <dgm:animLvl val="lvl"/>
          <dgm:resizeHandles val="exact"/>
        </dgm:presLayoutVars>
      </dgm:prSet>
      <dgm:spPr/>
    </dgm:pt>
    <dgm:pt modelId="{074A5AAB-C474-4090-B4C3-6A400143495F}" type="pres">
      <dgm:prSet presAssocID="{6682E30C-45E5-4CFD-8180-C6C46E79B83E}" presName="root1" presStyleCnt="0"/>
      <dgm:spPr/>
    </dgm:pt>
    <dgm:pt modelId="{D4C47D7D-6A02-4749-929B-57244F8D7F7E}" type="pres">
      <dgm:prSet presAssocID="{6682E30C-45E5-4CFD-8180-C6C46E79B83E}" presName="LevelOneTextNode" presStyleLbl="node0" presStyleIdx="0" presStyleCnt="1" custScaleX="205605" custScaleY="124438" custLinFactNeighborX="-63181" custLinFactNeighborY="4532">
        <dgm:presLayoutVars>
          <dgm:chPref val="3"/>
        </dgm:presLayoutVars>
      </dgm:prSet>
      <dgm:spPr/>
    </dgm:pt>
    <dgm:pt modelId="{4C230086-4337-4ACA-9692-BAB767D636BA}" type="pres">
      <dgm:prSet presAssocID="{6682E30C-45E5-4CFD-8180-C6C46E79B83E}" presName="level2hierChild" presStyleCnt="0"/>
      <dgm:spPr/>
    </dgm:pt>
    <dgm:pt modelId="{64B987A6-341B-4DEA-BCDF-3B997DB74B6B}" type="pres">
      <dgm:prSet presAssocID="{45628290-95A4-4508-BB1B-22AC5356892E}" presName="conn2-1" presStyleLbl="parChTrans1D2" presStyleIdx="0" presStyleCnt="4"/>
      <dgm:spPr/>
    </dgm:pt>
    <dgm:pt modelId="{5FF540CF-7450-458B-86E9-0A15C083362F}" type="pres">
      <dgm:prSet presAssocID="{45628290-95A4-4508-BB1B-22AC5356892E}" presName="connTx" presStyleLbl="parChTrans1D2" presStyleIdx="0" presStyleCnt="4"/>
      <dgm:spPr/>
    </dgm:pt>
    <dgm:pt modelId="{F72D37CE-8377-41B7-A83A-22602FE37F2C}" type="pres">
      <dgm:prSet presAssocID="{C6E3E245-170D-49F5-89D0-47E75AA2B93D}" presName="root2" presStyleCnt="0"/>
      <dgm:spPr/>
    </dgm:pt>
    <dgm:pt modelId="{342F33A9-BE64-4D93-A014-9BE3C566999E}" type="pres">
      <dgm:prSet presAssocID="{C6E3E245-170D-49F5-89D0-47E75AA2B93D}" presName="LevelTwoTextNode" presStyleLbl="node2" presStyleIdx="0" presStyleCnt="4">
        <dgm:presLayoutVars>
          <dgm:chPref val="3"/>
        </dgm:presLayoutVars>
      </dgm:prSet>
      <dgm:spPr/>
    </dgm:pt>
    <dgm:pt modelId="{40E4C78B-FFA7-44FB-9194-F31A8783E754}" type="pres">
      <dgm:prSet presAssocID="{C6E3E245-170D-49F5-89D0-47E75AA2B93D}" presName="level3hierChild" presStyleCnt="0"/>
      <dgm:spPr/>
    </dgm:pt>
    <dgm:pt modelId="{9D535E1D-5A34-420E-885C-D431315B226E}" type="pres">
      <dgm:prSet presAssocID="{AB34C6DA-CF70-4E7D-98CB-1F300E609D7E}" presName="conn2-1" presStyleLbl="parChTrans1D2" presStyleIdx="1" presStyleCnt="4"/>
      <dgm:spPr/>
    </dgm:pt>
    <dgm:pt modelId="{08B9CBF7-38DB-4D61-9215-2E9F983FCE29}" type="pres">
      <dgm:prSet presAssocID="{AB34C6DA-CF70-4E7D-98CB-1F300E609D7E}" presName="connTx" presStyleLbl="parChTrans1D2" presStyleIdx="1" presStyleCnt="4"/>
      <dgm:spPr/>
    </dgm:pt>
    <dgm:pt modelId="{206C0EF5-2FEF-4412-9CBC-D51F2D9479A6}" type="pres">
      <dgm:prSet presAssocID="{DC1DC195-5D71-4F5B-980B-95B9D18C6ABC}" presName="root2" presStyleCnt="0"/>
      <dgm:spPr/>
    </dgm:pt>
    <dgm:pt modelId="{00FF975C-DFB4-4C47-8067-7E45C3AE9433}" type="pres">
      <dgm:prSet presAssocID="{DC1DC195-5D71-4F5B-980B-95B9D18C6ABC}" presName="LevelTwoTextNode" presStyleLbl="node2" presStyleIdx="1" presStyleCnt="4" custLinFactNeighborX="568" custLinFactNeighborY="-3376">
        <dgm:presLayoutVars>
          <dgm:chPref val="3"/>
        </dgm:presLayoutVars>
      </dgm:prSet>
      <dgm:spPr/>
    </dgm:pt>
    <dgm:pt modelId="{F3922750-1A7E-4486-9DF9-75FE429EAD24}" type="pres">
      <dgm:prSet presAssocID="{DC1DC195-5D71-4F5B-980B-95B9D18C6ABC}" presName="level3hierChild" presStyleCnt="0"/>
      <dgm:spPr/>
    </dgm:pt>
    <dgm:pt modelId="{23D893B0-4FC5-47F7-AC71-A90302187745}" type="pres">
      <dgm:prSet presAssocID="{FF253A92-3D1A-4628-8342-5599952E9703}" presName="conn2-1" presStyleLbl="parChTrans1D2" presStyleIdx="2" presStyleCnt="4"/>
      <dgm:spPr/>
    </dgm:pt>
    <dgm:pt modelId="{08284A1F-F8D1-4E0E-B146-418422621BBF}" type="pres">
      <dgm:prSet presAssocID="{FF253A92-3D1A-4628-8342-5599952E9703}" presName="connTx" presStyleLbl="parChTrans1D2" presStyleIdx="2" presStyleCnt="4"/>
      <dgm:spPr/>
    </dgm:pt>
    <dgm:pt modelId="{B53E8020-2B4A-42E2-92CC-2CA25EEFD6C4}" type="pres">
      <dgm:prSet presAssocID="{5A6A3ADD-449A-41BD-9624-72984F67D4AE}" presName="root2" presStyleCnt="0"/>
      <dgm:spPr/>
    </dgm:pt>
    <dgm:pt modelId="{16F1D7E7-E34D-4FB2-B4C6-3AE778C35676}" type="pres">
      <dgm:prSet presAssocID="{5A6A3ADD-449A-41BD-9624-72984F67D4AE}" presName="LevelTwoTextNode" presStyleLbl="node2" presStyleIdx="2" presStyleCnt="4">
        <dgm:presLayoutVars>
          <dgm:chPref val="3"/>
        </dgm:presLayoutVars>
      </dgm:prSet>
      <dgm:spPr/>
    </dgm:pt>
    <dgm:pt modelId="{1C4C6118-07E1-40A7-A843-DBDDCC0A9AFA}" type="pres">
      <dgm:prSet presAssocID="{5A6A3ADD-449A-41BD-9624-72984F67D4AE}" presName="level3hierChild" presStyleCnt="0"/>
      <dgm:spPr/>
    </dgm:pt>
    <dgm:pt modelId="{511FB358-2FC4-42FB-A962-89EA2B260C13}" type="pres">
      <dgm:prSet presAssocID="{1BA0ABA2-8CDD-491B-89CB-94EECDD5C031}" presName="conn2-1" presStyleLbl="parChTrans1D2" presStyleIdx="3" presStyleCnt="4"/>
      <dgm:spPr/>
    </dgm:pt>
    <dgm:pt modelId="{66CF3A48-4664-46F1-817A-0BF795869CD6}" type="pres">
      <dgm:prSet presAssocID="{1BA0ABA2-8CDD-491B-89CB-94EECDD5C031}" presName="connTx" presStyleLbl="parChTrans1D2" presStyleIdx="3" presStyleCnt="4"/>
      <dgm:spPr/>
    </dgm:pt>
    <dgm:pt modelId="{389DAC55-8B65-4262-97BA-9F8C3A456CE8}" type="pres">
      <dgm:prSet presAssocID="{F56BE94E-9D1F-4FA2-AF0D-73EC2C8A5E75}" presName="root2" presStyleCnt="0"/>
      <dgm:spPr/>
    </dgm:pt>
    <dgm:pt modelId="{66CBA967-1B45-467E-88AB-65943208F910}" type="pres">
      <dgm:prSet presAssocID="{F56BE94E-9D1F-4FA2-AF0D-73EC2C8A5E75}" presName="LevelTwoTextNode" presStyleLbl="node2" presStyleIdx="3" presStyleCnt="4">
        <dgm:presLayoutVars>
          <dgm:chPref val="3"/>
        </dgm:presLayoutVars>
      </dgm:prSet>
      <dgm:spPr/>
    </dgm:pt>
    <dgm:pt modelId="{F551B398-E70F-4DD0-B459-675CB328298C}" type="pres">
      <dgm:prSet presAssocID="{F56BE94E-9D1F-4FA2-AF0D-73EC2C8A5E75}" presName="level3hierChild" presStyleCnt="0"/>
      <dgm:spPr/>
    </dgm:pt>
    <dgm:pt modelId="{FE039EC2-227B-4C00-86B0-9A009E83A2A8}" type="pres">
      <dgm:prSet presAssocID="{0716E1D2-86C7-47CD-B64D-8C9F5F97C7FC}" presName="conn2-1" presStyleLbl="parChTrans1D3" presStyleIdx="0" presStyleCnt="7"/>
      <dgm:spPr/>
    </dgm:pt>
    <dgm:pt modelId="{C0244B9D-64F5-493E-96A6-016EF550B538}" type="pres">
      <dgm:prSet presAssocID="{0716E1D2-86C7-47CD-B64D-8C9F5F97C7FC}" presName="connTx" presStyleLbl="parChTrans1D3" presStyleIdx="0" presStyleCnt="7"/>
      <dgm:spPr/>
    </dgm:pt>
    <dgm:pt modelId="{BAA0E15A-A582-4751-AC56-DA8D90D3ED3C}" type="pres">
      <dgm:prSet presAssocID="{1CF10929-901C-4CA2-BE29-86E3BEAFEEBD}" presName="root2" presStyleCnt="0"/>
      <dgm:spPr/>
    </dgm:pt>
    <dgm:pt modelId="{A37DB71E-E5F5-44A8-8E7F-2320407E7119}" type="pres">
      <dgm:prSet presAssocID="{1CF10929-901C-4CA2-BE29-86E3BEAFEEBD}" presName="LevelTwoTextNode" presStyleLbl="node3" presStyleIdx="0" presStyleCnt="7" custLinFactNeighborX="-324" custLinFactNeighborY="-41057">
        <dgm:presLayoutVars>
          <dgm:chPref val="3"/>
        </dgm:presLayoutVars>
      </dgm:prSet>
      <dgm:spPr/>
    </dgm:pt>
    <dgm:pt modelId="{467D1D54-6E68-4864-A1FC-7FD02CFA2B02}" type="pres">
      <dgm:prSet presAssocID="{1CF10929-901C-4CA2-BE29-86E3BEAFEEBD}" presName="level3hierChild" presStyleCnt="0"/>
      <dgm:spPr/>
    </dgm:pt>
    <dgm:pt modelId="{2A273183-DB66-4985-B217-BA00B5A1476A}" type="pres">
      <dgm:prSet presAssocID="{01F73C31-10D1-45AE-9804-B3D94D9867A9}" presName="conn2-1" presStyleLbl="parChTrans1D3" presStyleIdx="1" presStyleCnt="7"/>
      <dgm:spPr/>
    </dgm:pt>
    <dgm:pt modelId="{9B517975-B867-4C5A-BF28-E40DE8E864E8}" type="pres">
      <dgm:prSet presAssocID="{01F73C31-10D1-45AE-9804-B3D94D9867A9}" presName="connTx" presStyleLbl="parChTrans1D3" presStyleIdx="1" presStyleCnt="7"/>
      <dgm:spPr/>
    </dgm:pt>
    <dgm:pt modelId="{1CD46108-3B65-4628-8B46-3D136818F10B}" type="pres">
      <dgm:prSet presAssocID="{E8F5D5B3-A8F6-4B64-BEC5-FD4FDAECE412}" presName="root2" presStyleCnt="0"/>
      <dgm:spPr/>
    </dgm:pt>
    <dgm:pt modelId="{BFB0C9A5-9543-47DB-99E4-B54E5B7B552F}" type="pres">
      <dgm:prSet presAssocID="{E8F5D5B3-A8F6-4B64-BEC5-FD4FDAECE412}" presName="LevelTwoTextNode" presStyleLbl="node3" presStyleIdx="1" presStyleCnt="7" custLinFactNeighborX="-324" custLinFactNeighborY="-43343">
        <dgm:presLayoutVars>
          <dgm:chPref val="3"/>
        </dgm:presLayoutVars>
      </dgm:prSet>
      <dgm:spPr/>
    </dgm:pt>
    <dgm:pt modelId="{846B6CCD-4089-4650-A9E4-CDB01684FA3D}" type="pres">
      <dgm:prSet presAssocID="{E8F5D5B3-A8F6-4B64-BEC5-FD4FDAECE412}" presName="level3hierChild" presStyleCnt="0"/>
      <dgm:spPr/>
    </dgm:pt>
    <dgm:pt modelId="{5E87A843-02A2-4552-AFF2-6A06DF943DAF}" type="pres">
      <dgm:prSet presAssocID="{3A9123A7-7CC4-4CA4-B0B6-12F0F8F20DD6}" presName="conn2-1" presStyleLbl="parChTrans1D3" presStyleIdx="2" presStyleCnt="7"/>
      <dgm:spPr/>
    </dgm:pt>
    <dgm:pt modelId="{4ACAB8B3-22AB-4552-AFCA-08DDD99EA01E}" type="pres">
      <dgm:prSet presAssocID="{3A9123A7-7CC4-4CA4-B0B6-12F0F8F20DD6}" presName="connTx" presStyleLbl="parChTrans1D3" presStyleIdx="2" presStyleCnt="7"/>
      <dgm:spPr/>
    </dgm:pt>
    <dgm:pt modelId="{380BF537-5714-4CFD-8807-E37FE7372998}" type="pres">
      <dgm:prSet presAssocID="{4D8B45ED-693D-4810-83CC-DDB2B7B7FF3C}" presName="root2" presStyleCnt="0"/>
      <dgm:spPr/>
    </dgm:pt>
    <dgm:pt modelId="{272CEFF2-CE3F-465A-85D5-7A4C0804ABAC}" type="pres">
      <dgm:prSet presAssocID="{4D8B45ED-693D-4810-83CC-DDB2B7B7FF3C}" presName="LevelTwoTextNode" presStyleLbl="node3" presStyleIdx="2" presStyleCnt="7" custLinFactNeighborX="-324" custLinFactNeighborY="-34472">
        <dgm:presLayoutVars>
          <dgm:chPref val="3"/>
        </dgm:presLayoutVars>
      </dgm:prSet>
      <dgm:spPr/>
    </dgm:pt>
    <dgm:pt modelId="{0FB6C635-E983-44E6-A51B-7C72F447105A}" type="pres">
      <dgm:prSet presAssocID="{4D8B45ED-693D-4810-83CC-DDB2B7B7FF3C}" presName="level3hierChild" presStyleCnt="0"/>
      <dgm:spPr/>
    </dgm:pt>
    <dgm:pt modelId="{B2D84ACA-CAAE-43BF-9EFB-EACB19B032DB}" type="pres">
      <dgm:prSet presAssocID="{33938D81-0A03-4F01-A749-54C8125E0167}" presName="conn2-1" presStyleLbl="parChTrans1D3" presStyleIdx="3" presStyleCnt="7"/>
      <dgm:spPr/>
    </dgm:pt>
    <dgm:pt modelId="{F32F2704-0161-4E81-9409-528CF3953093}" type="pres">
      <dgm:prSet presAssocID="{33938D81-0A03-4F01-A749-54C8125E0167}" presName="connTx" presStyleLbl="parChTrans1D3" presStyleIdx="3" presStyleCnt="7"/>
      <dgm:spPr/>
    </dgm:pt>
    <dgm:pt modelId="{A476557C-6D3E-44BA-90F6-B04505D357B7}" type="pres">
      <dgm:prSet presAssocID="{BFA390EC-341E-442F-874A-7536FF4B69B4}" presName="root2" presStyleCnt="0"/>
      <dgm:spPr/>
    </dgm:pt>
    <dgm:pt modelId="{999CC265-F9C7-4408-8977-FA35CC730CEB}" type="pres">
      <dgm:prSet presAssocID="{BFA390EC-341E-442F-874A-7536FF4B69B4}" presName="LevelTwoTextNode" presStyleLbl="node3" presStyleIdx="3" presStyleCnt="7" custLinFactNeighborX="-324" custLinFactNeighborY="-25601">
        <dgm:presLayoutVars>
          <dgm:chPref val="3"/>
        </dgm:presLayoutVars>
      </dgm:prSet>
      <dgm:spPr/>
    </dgm:pt>
    <dgm:pt modelId="{E5062EF4-41D3-4EDA-B782-9A6B512CAE95}" type="pres">
      <dgm:prSet presAssocID="{BFA390EC-341E-442F-874A-7536FF4B69B4}" presName="level3hierChild" presStyleCnt="0"/>
      <dgm:spPr/>
    </dgm:pt>
    <dgm:pt modelId="{2BD26BDA-3456-447C-9315-BDA55AA1AAFE}" type="pres">
      <dgm:prSet presAssocID="{33DF499E-97AF-4588-AC5A-6F39A40BD845}" presName="conn2-1" presStyleLbl="parChTrans1D3" presStyleIdx="4" presStyleCnt="7"/>
      <dgm:spPr/>
    </dgm:pt>
    <dgm:pt modelId="{3CCF4596-1CF9-412E-A3FB-D1E6A53A790C}" type="pres">
      <dgm:prSet presAssocID="{33DF499E-97AF-4588-AC5A-6F39A40BD845}" presName="connTx" presStyleLbl="parChTrans1D3" presStyleIdx="4" presStyleCnt="7"/>
      <dgm:spPr/>
    </dgm:pt>
    <dgm:pt modelId="{72339222-D537-45F8-A5DD-F34AE75533EE}" type="pres">
      <dgm:prSet presAssocID="{67A371D0-90E8-4832-BCE6-3DDE0AA3A887}" presName="root2" presStyleCnt="0"/>
      <dgm:spPr/>
    </dgm:pt>
    <dgm:pt modelId="{27944323-83C7-49DD-9D90-CA9B8F6A1E35}" type="pres">
      <dgm:prSet presAssocID="{67A371D0-90E8-4832-BCE6-3DDE0AA3A887}" presName="LevelTwoTextNode" presStyleLbl="node3" presStyleIdx="4" presStyleCnt="7" custLinFactNeighborX="-324" custLinFactNeighborY="-16731">
        <dgm:presLayoutVars>
          <dgm:chPref val="3"/>
        </dgm:presLayoutVars>
      </dgm:prSet>
      <dgm:spPr/>
    </dgm:pt>
    <dgm:pt modelId="{BA24B3A6-FA5C-4AE2-BF43-F431521BE518}" type="pres">
      <dgm:prSet presAssocID="{67A371D0-90E8-4832-BCE6-3DDE0AA3A887}" presName="level3hierChild" presStyleCnt="0"/>
      <dgm:spPr/>
    </dgm:pt>
    <dgm:pt modelId="{0E0C4634-F535-466A-B984-537E6054681C}" type="pres">
      <dgm:prSet presAssocID="{79620870-DB20-4636-8F62-F34581B6239C}" presName="conn2-1" presStyleLbl="parChTrans1D3" presStyleIdx="5" presStyleCnt="7"/>
      <dgm:spPr/>
    </dgm:pt>
    <dgm:pt modelId="{ACFEDC46-FF9C-4917-B7E0-0775589FFCAA}" type="pres">
      <dgm:prSet presAssocID="{79620870-DB20-4636-8F62-F34581B6239C}" presName="connTx" presStyleLbl="parChTrans1D3" presStyleIdx="5" presStyleCnt="7"/>
      <dgm:spPr/>
    </dgm:pt>
    <dgm:pt modelId="{FE204E39-0E4B-42FC-9041-03195BB73FC1}" type="pres">
      <dgm:prSet presAssocID="{7337F4D2-5646-4BB6-955C-D531E7827948}" presName="root2" presStyleCnt="0"/>
      <dgm:spPr/>
    </dgm:pt>
    <dgm:pt modelId="{D9AF3C57-FC57-478F-90FD-873C34EE308A}" type="pres">
      <dgm:prSet presAssocID="{7337F4D2-5646-4BB6-955C-D531E7827948}" presName="LevelTwoTextNode" presStyleLbl="node3" presStyleIdx="5" presStyleCnt="7" custLinFactNeighborX="-318" custLinFactNeighborY="-21930">
        <dgm:presLayoutVars>
          <dgm:chPref val="3"/>
        </dgm:presLayoutVars>
      </dgm:prSet>
      <dgm:spPr/>
    </dgm:pt>
    <dgm:pt modelId="{ADB95C9D-2FD1-45FB-A9EC-B360224E29F1}" type="pres">
      <dgm:prSet presAssocID="{7337F4D2-5646-4BB6-955C-D531E7827948}" presName="level3hierChild" presStyleCnt="0"/>
      <dgm:spPr/>
    </dgm:pt>
    <dgm:pt modelId="{E53B5C03-5B7E-4084-9F25-0079327C89CD}" type="pres">
      <dgm:prSet presAssocID="{6AB256CE-346D-473E-A5D6-854A39308B9D}" presName="conn2-1" presStyleLbl="parChTrans1D3" presStyleIdx="6" presStyleCnt="7"/>
      <dgm:spPr/>
    </dgm:pt>
    <dgm:pt modelId="{DDB0DBEC-6E67-4811-8EA0-54078FB18EC2}" type="pres">
      <dgm:prSet presAssocID="{6AB256CE-346D-473E-A5D6-854A39308B9D}" presName="connTx" presStyleLbl="parChTrans1D3" presStyleIdx="6" presStyleCnt="7"/>
      <dgm:spPr/>
    </dgm:pt>
    <dgm:pt modelId="{22829A6D-B9B3-4CBC-908E-3F82303699FD}" type="pres">
      <dgm:prSet presAssocID="{2567EC3F-8A91-426B-99FE-C0F3C964C82A}" presName="root2" presStyleCnt="0"/>
      <dgm:spPr/>
    </dgm:pt>
    <dgm:pt modelId="{7B4B2B43-9DB9-4167-8981-FF7E6571EFB8}" type="pres">
      <dgm:prSet presAssocID="{2567EC3F-8A91-426B-99FE-C0F3C964C82A}" presName="LevelTwoTextNode" presStyleLbl="node3" presStyleIdx="6" presStyleCnt="7" custLinFactNeighborX="-324" custLinFactNeighborY="-19016">
        <dgm:presLayoutVars>
          <dgm:chPref val="3"/>
        </dgm:presLayoutVars>
      </dgm:prSet>
      <dgm:spPr/>
    </dgm:pt>
    <dgm:pt modelId="{5A78CA9D-9E47-446E-B60A-AF15FD9CCC19}" type="pres">
      <dgm:prSet presAssocID="{2567EC3F-8A91-426B-99FE-C0F3C964C82A}" presName="level3hierChild" presStyleCnt="0"/>
      <dgm:spPr/>
    </dgm:pt>
  </dgm:ptLst>
  <dgm:cxnLst>
    <dgm:cxn modelId="{490DB700-8A90-4ADC-AE32-E063E325D97D}" srcId="{6682E30C-45E5-4CFD-8180-C6C46E79B83E}" destId="{F56BE94E-9D1F-4FA2-AF0D-73EC2C8A5E75}" srcOrd="3" destOrd="0" parTransId="{1BA0ABA2-8CDD-491B-89CB-94EECDD5C031}" sibTransId="{7B792B3B-AFC4-425D-B525-90F349B876A8}"/>
    <dgm:cxn modelId="{E700FE01-DE13-4B95-A92F-11D8CCEBEAB9}" type="presOf" srcId="{8EBF63CF-AFDA-4C96-932D-21B8F6FE1C6F}" destId="{B661730F-9F81-4F74-AC77-B538AA22FE5A}" srcOrd="0" destOrd="0" presId="urn:microsoft.com/office/officeart/2008/layout/HorizontalMultiLevelHierarchy"/>
    <dgm:cxn modelId="{DC6B1E04-8A56-44E5-9A73-836708E98DCF}" type="presOf" srcId="{3A9123A7-7CC4-4CA4-B0B6-12F0F8F20DD6}" destId="{5E87A843-02A2-4552-AFF2-6A06DF943DAF}" srcOrd="0" destOrd="0" presId="urn:microsoft.com/office/officeart/2008/layout/HorizontalMultiLevelHierarchy"/>
    <dgm:cxn modelId="{EC1EDF0B-383E-4D0B-878B-65F64BEAD29A}" srcId="{F56BE94E-9D1F-4FA2-AF0D-73EC2C8A5E75}" destId="{67A371D0-90E8-4832-BCE6-3DDE0AA3A887}" srcOrd="4" destOrd="0" parTransId="{33DF499E-97AF-4588-AC5A-6F39A40BD845}" sibTransId="{17002FFD-F86E-4588-AFA0-E3F77CDCF2F3}"/>
    <dgm:cxn modelId="{49637E0D-DF08-491F-AC5C-251439A72FF3}" type="presOf" srcId="{67A371D0-90E8-4832-BCE6-3DDE0AA3A887}" destId="{27944323-83C7-49DD-9D90-CA9B8F6A1E35}" srcOrd="0" destOrd="0" presId="urn:microsoft.com/office/officeart/2008/layout/HorizontalMultiLevelHierarchy"/>
    <dgm:cxn modelId="{973E2E12-27BF-4A47-95DE-7322BBA74A9D}" type="presOf" srcId="{5A6A3ADD-449A-41BD-9624-72984F67D4AE}" destId="{16F1D7E7-E34D-4FB2-B4C6-3AE778C35676}" srcOrd="0" destOrd="0" presId="urn:microsoft.com/office/officeart/2008/layout/HorizontalMultiLevelHierarchy"/>
    <dgm:cxn modelId="{4FE02116-1D64-4439-9734-9237D4E87C14}" type="presOf" srcId="{3A9123A7-7CC4-4CA4-B0B6-12F0F8F20DD6}" destId="{4ACAB8B3-22AB-4552-AFCA-08DDD99EA01E}" srcOrd="1" destOrd="0" presId="urn:microsoft.com/office/officeart/2008/layout/HorizontalMultiLevelHierarchy"/>
    <dgm:cxn modelId="{02381830-E2E5-489B-8362-D5C7490CBF0B}" srcId="{F56BE94E-9D1F-4FA2-AF0D-73EC2C8A5E75}" destId="{4D8B45ED-693D-4810-83CC-DDB2B7B7FF3C}" srcOrd="2" destOrd="0" parTransId="{3A9123A7-7CC4-4CA4-B0B6-12F0F8F20DD6}" sibTransId="{90A8C9FF-4D48-41B3-8123-0F2D7804EB40}"/>
    <dgm:cxn modelId="{377DB231-AC0B-4A48-8A43-79E57540C254}" type="presOf" srcId="{6682E30C-45E5-4CFD-8180-C6C46E79B83E}" destId="{D4C47D7D-6A02-4749-929B-57244F8D7F7E}" srcOrd="0" destOrd="0" presId="urn:microsoft.com/office/officeart/2008/layout/HorizontalMultiLevelHierarchy"/>
    <dgm:cxn modelId="{0433F55D-3FF0-4C68-B92E-455C5C2706AF}" srcId="{6682E30C-45E5-4CFD-8180-C6C46E79B83E}" destId="{C6E3E245-170D-49F5-89D0-47E75AA2B93D}" srcOrd="0" destOrd="0" parTransId="{45628290-95A4-4508-BB1B-22AC5356892E}" sibTransId="{947F251E-D3A3-4487-8DA2-46EB79820E09}"/>
    <dgm:cxn modelId="{EFC46762-A94D-49E4-A969-F4F4E8A0E671}" type="presOf" srcId="{FF253A92-3D1A-4628-8342-5599952E9703}" destId="{08284A1F-F8D1-4E0E-B146-418422621BBF}" srcOrd="1" destOrd="0" presId="urn:microsoft.com/office/officeart/2008/layout/HorizontalMultiLevelHierarchy"/>
    <dgm:cxn modelId="{9BB53C63-E3A2-41B0-8812-E165E6A22304}" type="presOf" srcId="{6AB256CE-346D-473E-A5D6-854A39308B9D}" destId="{E53B5C03-5B7E-4084-9F25-0079327C89CD}" srcOrd="0" destOrd="0" presId="urn:microsoft.com/office/officeart/2008/layout/HorizontalMultiLevelHierarchy"/>
    <dgm:cxn modelId="{D545A263-3018-47F2-9976-091877F0E18E}" srcId="{F56BE94E-9D1F-4FA2-AF0D-73EC2C8A5E75}" destId="{E8F5D5B3-A8F6-4B64-BEC5-FD4FDAECE412}" srcOrd="1" destOrd="0" parTransId="{01F73C31-10D1-45AE-9804-B3D94D9867A9}" sibTransId="{6F8C1C05-718F-4E93-A385-5653911BE2CD}"/>
    <dgm:cxn modelId="{C1853344-A715-4A37-9BB9-41A059CCFD6E}" type="presOf" srcId="{45628290-95A4-4508-BB1B-22AC5356892E}" destId="{64B987A6-341B-4DEA-BCDF-3B997DB74B6B}" srcOrd="0" destOrd="0" presId="urn:microsoft.com/office/officeart/2008/layout/HorizontalMultiLevelHierarchy"/>
    <dgm:cxn modelId="{32E4104A-7B73-4344-A395-17032DC34A73}" type="presOf" srcId="{6AB256CE-346D-473E-A5D6-854A39308B9D}" destId="{DDB0DBEC-6E67-4811-8EA0-54078FB18EC2}" srcOrd="1" destOrd="0" presId="urn:microsoft.com/office/officeart/2008/layout/HorizontalMultiLevelHierarchy"/>
    <dgm:cxn modelId="{2F3C734A-58C6-45BC-84C1-9BCC652A91AA}" type="presOf" srcId="{DC1DC195-5D71-4F5B-980B-95B9D18C6ABC}" destId="{00FF975C-DFB4-4C47-8067-7E45C3AE9433}" srcOrd="0" destOrd="0" presId="urn:microsoft.com/office/officeart/2008/layout/HorizontalMultiLevelHierarchy"/>
    <dgm:cxn modelId="{720C7850-BFEB-41D1-BED2-7190E5B605B7}" srcId="{6682E30C-45E5-4CFD-8180-C6C46E79B83E}" destId="{5A6A3ADD-449A-41BD-9624-72984F67D4AE}" srcOrd="2" destOrd="0" parTransId="{FF253A92-3D1A-4628-8342-5599952E9703}" sibTransId="{FD29E54A-474E-4692-9FE4-3BB95DF83283}"/>
    <dgm:cxn modelId="{4F508A70-65B2-42CE-9839-E8FE72A97D1B}" type="presOf" srcId="{33DF499E-97AF-4588-AC5A-6F39A40BD845}" destId="{2BD26BDA-3456-447C-9315-BDA55AA1AAFE}" srcOrd="0" destOrd="0" presId="urn:microsoft.com/office/officeart/2008/layout/HorizontalMultiLevelHierarchy"/>
    <dgm:cxn modelId="{21893872-79EC-4953-9A1A-60DAD56E66B5}" type="presOf" srcId="{01F73C31-10D1-45AE-9804-B3D94D9867A9}" destId="{9B517975-B867-4C5A-BF28-E40DE8E864E8}" srcOrd="1" destOrd="0" presId="urn:microsoft.com/office/officeart/2008/layout/HorizontalMultiLevelHierarchy"/>
    <dgm:cxn modelId="{9DE83A75-F4C8-45A7-A9B9-93DC6881AF03}" srcId="{F56BE94E-9D1F-4FA2-AF0D-73EC2C8A5E75}" destId="{7337F4D2-5646-4BB6-955C-D531E7827948}" srcOrd="5" destOrd="0" parTransId="{79620870-DB20-4636-8F62-F34581B6239C}" sibTransId="{0213D42B-F015-4BB9-9206-6152CD343DFB}"/>
    <dgm:cxn modelId="{11C61F59-8EA3-4B3D-A410-ACD1586D7C31}" type="presOf" srcId="{BFA390EC-341E-442F-874A-7536FF4B69B4}" destId="{999CC265-F9C7-4408-8977-FA35CC730CEB}" srcOrd="0" destOrd="0" presId="urn:microsoft.com/office/officeart/2008/layout/HorizontalMultiLevelHierarchy"/>
    <dgm:cxn modelId="{DCEA075A-BC7E-4430-B0F5-FCD448F5BF0C}" type="presOf" srcId="{01F73C31-10D1-45AE-9804-B3D94D9867A9}" destId="{2A273183-DB66-4985-B217-BA00B5A1476A}" srcOrd="0" destOrd="0" presId="urn:microsoft.com/office/officeart/2008/layout/HorizontalMultiLevelHierarchy"/>
    <dgm:cxn modelId="{20C60B7A-0ADE-4C48-9B40-5E494B586DF9}" type="presOf" srcId="{1CF10929-901C-4CA2-BE29-86E3BEAFEEBD}" destId="{A37DB71E-E5F5-44A8-8E7F-2320407E7119}" srcOrd="0" destOrd="0" presId="urn:microsoft.com/office/officeart/2008/layout/HorizontalMultiLevelHierarchy"/>
    <dgm:cxn modelId="{2F15A68A-1311-4E9C-AA36-B28FF28C3D74}" srcId="{6682E30C-45E5-4CFD-8180-C6C46E79B83E}" destId="{DC1DC195-5D71-4F5B-980B-95B9D18C6ABC}" srcOrd="1" destOrd="0" parTransId="{AB34C6DA-CF70-4E7D-98CB-1F300E609D7E}" sibTransId="{682A9817-C6A3-4DEB-A6E0-055FFB6541BE}"/>
    <dgm:cxn modelId="{ED103791-C497-4729-860C-440F52BE99A5}" type="presOf" srcId="{AB34C6DA-CF70-4E7D-98CB-1F300E609D7E}" destId="{9D535E1D-5A34-420E-885C-D431315B226E}" srcOrd="0" destOrd="0" presId="urn:microsoft.com/office/officeart/2008/layout/HorizontalMultiLevelHierarchy"/>
    <dgm:cxn modelId="{890435A0-1ABB-4311-B6A8-1CA09783C65E}" srcId="{F56BE94E-9D1F-4FA2-AF0D-73EC2C8A5E75}" destId="{1CF10929-901C-4CA2-BE29-86E3BEAFEEBD}" srcOrd="0" destOrd="0" parTransId="{0716E1D2-86C7-47CD-B64D-8C9F5F97C7FC}" sibTransId="{A8A1A2F5-D313-4000-A9DF-F671690F8BD4}"/>
    <dgm:cxn modelId="{5C6D63A7-9E8E-4A59-BA93-99910E5F8E47}" type="presOf" srcId="{0716E1D2-86C7-47CD-B64D-8C9F5F97C7FC}" destId="{C0244B9D-64F5-493E-96A6-016EF550B538}" srcOrd="1" destOrd="0" presId="urn:microsoft.com/office/officeart/2008/layout/HorizontalMultiLevelHierarchy"/>
    <dgm:cxn modelId="{3588E7A9-EDA7-4C0A-AE0C-DB63FD1DE37F}" type="presOf" srcId="{0716E1D2-86C7-47CD-B64D-8C9F5F97C7FC}" destId="{FE039EC2-227B-4C00-86B0-9A009E83A2A8}" srcOrd="0" destOrd="0" presId="urn:microsoft.com/office/officeart/2008/layout/HorizontalMultiLevelHierarchy"/>
    <dgm:cxn modelId="{C008E7AB-7092-4C58-BCB1-E596D767BC00}" type="presOf" srcId="{AB34C6DA-CF70-4E7D-98CB-1F300E609D7E}" destId="{08B9CBF7-38DB-4D61-9215-2E9F983FCE29}" srcOrd="1" destOrd="0" presId="urn:microsoft.com/office/officeart/2008/layout/HorizontalMultiLevelHierarchy"/>
    <dgm:cxn modelId="{9D9C43B1-CFB1-4755-ADF4-2B4B54398C4E}" type="presOf" srcId="{2567EC3F-8A91-426B-99FE-C0F3C964C82A}" destId="{7B4B2B43-9DB9-4167-8981-FF7E6571EFB8}" srcOrd="0" destOrd="0" presId="urn:microsoft.com/office/officeart/2008/layout/HorizontalMultiLevelHierarchy"/>
    <dgm:cxn modelId="{319044B7-84BF-4087-995F-3E7E16E7E817}" type="presOf" srcId="{33938D81-0A03-4F01-A749-54C8125E0167}" destId="{B2D84ACA-CAAE-43BF-9EFB-EACB19B032DB}" srcOrd="0" destOrd="0" presId="urn:microsoft.com/office/officeart/2008/layout/HorizontalMultiLevelHierarchy"/>
    <dgm:cxn modelId="{96A380BD-2FC5-4D79-8675-FBEFC7CC42BD}" type="presOf" srcId="{F56BE94E-9D1F-4FA2-AF0D-73EC2C8A5E75}" destId="{66CBA967-1B45-467E-88AB-65943208F910}" srcOrd="0" destOrd="0" presId="urn:microsoft.com/office/officeart/2008/layout/HorizontalMultiLevelHierarchy"/>
    <dgm:cxn modelId="{B883BFBD-168A-4614-AC09-E4E18AB504D9}" type="presOf" srcId="{79620870-DB20-4636-8F62-F34581B6239C}" destId="{ACFEDC46-FF9C-4917-B7E0-0775589FFCAA}" srcOrd="1" destOrd="0" presId="urn:microsoft.com/office/officeart/2008/layout/HorizontalMultiLevelHierarchy"/>
    <dgm:cxn modelId="{DF5D8CC7-B59A-432C-B81A-49948B68F0BF}" srcId="{F56BE94E-9D1F-4FA2-AF0D-73EC2C8A5E75}" destId="{2567EC3F-8A91-426B-99FE-C0F3C964C82A}" srcOrd="6" destOrd="0" parTransId="{6AB256CE-346D-473E-A5D6-854A39308B9D}" sibTransId="{BCD72187-7056-4039-9FF7-42BA62BD2FC4}"/>
    <dgm:cxn modelId="{3B093BCD-7317-4767-A5A4-CC06D8E1E57F}" type="presOf" srcId="{1BA0ABA2-8CDD-491B-89CB-94EECDD5C031}" destId="{511FB358-2FC4-42FB-A962-89EA2B260C13}" srcOrd="0" destOrd="0" presId="urn:microsoft.com/office/officeart/2008/layout/HorizontalMultiLevelHierarchy"/>
    <dgm:cxn modelId="{A93BCFCD-1B5A-4029-AF23-3DF70DFCA608}" type="presOf" srcId="{33DF499E-97AF-4588-AC5A-6F39A40BD845}" destId="{3CCF4596-1CF9-412E-A3FB-D1E6A53A790C}" srcOrd="1" destOrd="0" presId="urn:microsoft.com/office/officeart/2008/layout/HorizontalMultiLevelHierarchy"/>
    <dgm:cxn modelId="{0EBE2CDA-3391-493C-A6FA-4B196981C03E}" srcId="{F56BE94E-9D1F-4FA2-AF0D-73EC2C8A5E75}" destId="{BFA390EC-341E-442F-874A-7536FF4B69B4}" srcOrd="3" destOrd="0" parTransId="{33938D81-0A03-4F01-A749-54C8125E0167}" sibTransId="{D83C667B-DBCA-4970-8130-9E9FEA4CDEA1}"/>
    <dgm:cxn modelId="{879A2EDB-8E05-4A1E-9421-196AD424BD32}" srcId="{8EBF63CF-AFDA-4C96-932D-21B8F6FE1C6F}" destId="{6682E30C-45E5-4CFD-8180-C6C46E79B83E}" srcOrd="0" destOrd="0" parTransId="{B5E81E61-FC93-457A-956F-5FB9A5636A64}" sibTransId="{E93E7038-A447-4A91-8E0D-7E154AF3A4AD}"/>
    <dgm:cxn modelId="{682B69E5-B687-4F3E-80E6-A13C853B48B2}" type="presOf" srcId="{33938D81-0A03-4F01-A749-54C8125E0167}" destId="{F32F2704-0161-4E81-9409-528CF3953093}" srcOrd="1" destOrd="0" presId="urn:microsoft.com/office/officeart/2008/layout/HorizontalMultiLevelHierarchy"/>
    <dgm:cxn modelId="{4AAF92E7-719E-4E1D-9006-66C29BD338A9}" type="presOf" srcId="{7337F4D2-5646-4BB6-955C-D531E7827948}" destId="{D9AF3C57-FC57-478F-90FD-873C34EE308A}" srcOrd="0" destOrd="0" presId="urn:microsoft.com/office/officeart/2008/layout/HorizontalMultiLevelHierarchy"/>
    <dgm:cxn modelId="{047DC8E8-110B-4209-B18F-66837F472E32}" type="presOf" srcId="{C6E3E245-170D-49F5-89D0-47E75AA2B93D}" destId="{342F33A9-BE64-4D93-A014-9BE3C566999E}" srcOrd="0" destOrd="0" presId="urn:microsoft.com/office/officeart/2008/layout/HorizontalMultiLevelHierarchy"/>
    <dgm:cxn modelId="{F9B977ED-272A-41BC-B675-12B190363A4A}" type="presOf" srcId="{79620870-DB20-4636-8F62-F34581B6239C}" destId="{0E0C4634-F535-466A-B984-537E6054681C}" srcOrd="0" destOrd="0" presId="urn:microsoft.com/office/officeart/2008/layout/HorizontalMultiLevelHierarchy"/>
    <dgm:cxn modelId="{ABA677F2-008A-4D7D-9D56-11B8B7D772A7}" type="presOf" srcId="{1BA0ABA2-8CDD-491B-89CB-94EECDD5C031}" destId="{66CF3A48-4664-46F1-817A-0BF795869CD6}" srcOrd="1" destOrd="0" presId="urn:microsoft.com/office/officeart/2008/layout/HorizontalMultiLevelHierarchy"/>
    <dgm:cxn modelId="{BE240EF4-97A0-435D-AA59-E2618703AF5A}" type="presOf" srcId="{45628290-95A4-4508-BB1B-22AC5356892E}" destId="{5FF540CF-7450-458B-86E9-0A15C083362F}" srcOrd="1" destOrd="0" presId="urn:microsoft.com/office/officeart/2008/layout/HorizontalMultiLevelHierarchy"/>
    <dgm:cxn modelId="{7D1696F7-DD8C-47C1-84FF-D5BC1E32D0E8}" type="presOf" srcId="{E8F5D5B3-A8F6-4B64-BEC5-FD4FDAECE412}" destId="{BFB0C9A5-9543-47DB-99E4-B54E5B7B552F}" srcOrd="0" destOrd="0" presId="urn:microsoft.com/office/officeart/2008/layout/HorizontalMultiLevelHierarchy"/>
    <dgm:cxn modelId="{E8FCA2FE-4D1F-4F8F-A09E-3A071B66C6FB}" type="presOf" srcId="{FF253A92-3D1A-4628-8342-5599952E9703}" destId="{23D893B0-4FC5-47F7-AC71-A90302187745}" srcOrd="0" destOrd="0" presId="urn:microsoft.com/office/officeart/2008/layout/HorizontalMultiLevelHierarchy"/>
    <dgm:cxn modelId="{6B06F3FF-1BAF-4715-A1F7-7670F5AD5806}" type="presOf" srcId="{4D8B45ED-693D-4810-83CC-DDB2B7B7FF3C}" destId="{272CEFF2-CE3F-465A-85D5-7A4C0804ABAC}" srcOrd="0" destOrd="0" presId="urn:microsoft.com/office/officeart/2008/layout/HorizontalMultiLevelHierarchy"/>
    <dgm:cxn modelId="{FA5424B7-9FBB-4E2C-8F61-4F4DB428E331}" type="presParOf" srcId="{B661730F-9F81-4F74-AC77-B538AA22FE5A}" destId="{074A5AAB-C474-4090-B4C3-6A400143495F}" srcOrd="0" destOrd="0" presId="urn:microsoft.com/office/officeart/2008/layout/HorizontalMultiLevelHierarchy"/>
    <dgm:cxn modelId="{8982AC0C-CAF2-4699-9D0D-067DEFA8FE21}" type="presParOf" srcId="{074A5AAB-C474-4090-B4C3-6A400143495F}" destId="{D4C47D7D-6A02-4749-929B-57244F8D7F7E}" srcOrd="0" destOrd="0" presId="urn:microsoft.com/office/officeart/2008/layout/HorizontalMultiLevelHierarchy"/>
    <dgm:cxn modelId="{950D92EE-D9E6-4851-A5DD-C3F84E4CE6A5}" type="presParOf" srcId="{074A5AAB-C474-4090-B4C3-6A400143495F}" destId="{4C230086-4337-4ACA-9692-BAB767D636BA}" srcOrd="1" destOrd="0" presId="urn:microsoft.com/office/officeart/2008/layout/HorizontalMultiLevelHierarchy"/>
    <dgm:cxn modelId="{FA70D795-D672-46DB-820B-02F49B5405B6}" type="presParOf" srcId="{4C230086-4337-4ACA-9692-BAB767D636BA}" destId="{64B987A6-341B-4DEA-BCDF-3B997DB74B6B}" srcOrd="0" destOrd="0" presId="urn:microsoft.com/office/officeart/2008/layout/HorizontalMultiLevelHierarchy"/>
    <dgm:cxn modelId="{87F59168-4519-4A86-BD19-E253E5790812}" type="presParOf" srcId="{64B987A6-341B-4DEA-BCDF-3B997DB74B6B}" destId="{5FF540CF-7450-458B-86E9-0A15C083362F}" srcOrd="0" destOrd="0" presId="urn:microsoft.com/office/officeart/2008/layout/HorizontalMultiLevelHierarchy"/>
    <dgm:cxn modelId="{46D6B661-F56A-4B49-B813-485BF759C829}" type="presParOf" srcId="{4C230086-4337-4ACA-9692-BAB767D636BA}" destId="{F72D37CE-8377-41B7-A83A-22602FE37F2C}" srcOrd="1" destOrd="0" presId="urn:microsoft.com/office/officeart/2008/layout/HorizontalMultiLevelHierarchy"/>
    <dgm:cxn modelId="{A1297183-31D7-41A8-B9AE-4AA6D6A12FC0}" type="presParOf" srcId="{F72D37CE-8377-41B7-A83A-22602FE37F2C}" destId="{342F33A9-BE64-4D93-A014-9BE3C566999E}" srcOrd="0" destOrd="0" presId="urn:microsoft.com/office/officeart/2008/layout/HorizontalMultiLevelHierarchy"/>
    <dgm:cxn modelId="{278BCAE6-23E6-44E1-B7BB-E1EE94C2D965}" type="presParOf" srcId="{F72D37CE-8377-41B7-A83A-22602FE37F2C}" destId="{40E4C78B-FFA7-44FB-9194-F31A8783E754}" srcOrd="1" destOrd="0" presId="urn:microsoft.com/office/officeart/2008/layout/HorizontalMultiLevelHierarchy"/>
    <dgm:cxn modelId="{B8E549D0-6E16-4073-AEB6-D3EB0857F283}" type="presParOf" srcId="{4C230086-4337-4ACA-9692-BAB767D636BA}" destId="{9D535E1D-5A34-420E-885C-D431315B226E}" srcOrd="2" destOrd="0" presId="urn:microsoft.com/office/officeart/2008/layout/HorizontalMultiLevelHierarchy"/>
    <dgm:cxn modelId="{99414749-455E-4F81-B3DC-EAF4CEA25CF0}" type="presParOf" srcId="{9D535E1D-5A34-420E-885C-D431315B226E}" destId="{08B9CBF7-38DB-4D61-9215-2E9F983FCE29}" srcOrd="0" destOrd="0" presId="urn:microsoft.com/office/officeart/2008/layout/HorizontalMultiLevelHierarchy"/>
    <dgm:cxn modelId="{AEDC858A-60A5-4569-9218-F339BFDABB79}" type="presParOf" srcId="{4C230086-4337-4ACA-9692-BAB767D636BA}" destId="{206C0EF5-2FEF-4412-9CBC-D51F2D9479A6}" srcOrd="3" destOrd="0" presId="urn:microsoft.com/office/officeart/2008/layout/HorizontalMultiLevelHierarchy"/>
    <dgm:cxn modelId="{EDD8DE6E-78FC-43E7-8575-1ABB061451AE}" type="presParOf" srcId="{206C0EF5-2FEF-4412-9CBC-D51F2D9479A6}" destId="{00FF975C-DFB4-4C47-8067-7E45C3AE9433}" srcOrd="0" destOrd="0" presId="urn:microsoft.com/office/officeart/2008/layout/HorizontalMultiLevelHierarchy"/>
    <dgm:cxn modelId="{D6CDB4B7-F7A5-41C8-8433-BB8764B9D981}" type="presParOf" srcId="{206C0EF5-2FEF-4412-9CBC-D51F2D9479A6}" destId="{F3922750-1A7E-4486-9DF9-75FE429EAD24}" srcOrd="1" destOrd="0" presId="urn:microsoft.com/office/officeart/2008/layout/HorizontalMultiLevelHierarchy"/>
    <dgm:cxn modelId="{0E3FBE7F-8615-4D24-B479-CF35781D8ECD}" type="presParOf" srcId="{4C230086-4337-4ACA-9692-BAB767D636BA}" destId="{23D893B0-4FC5-47F7-AC71-A90302187745}" srcOrd="4" destOrd="0" presId="urn:microsoft.com/office/officeart/2008/layout/HorizontalMultiLevelHierarchy"/>
    <dgm:cxn modelId="{8F2237CA-C2AF-42CA-A9DF-D215582EB440}" type="presParOf" srcId="{23D893B0-4FC5-47F7-AC71-A90302187745}" destId="{08284A1F-F8D1-4E0E-B146-418422621BBF}" srcOrd="0" destOrd="0" presId="urn:microsoft.com/office/officeart/2008/layout/HorizontalMultiLevelHierarchy"/>
    <dgm:cxn modelId="{201BC6C3-689F-4FD7-B2AB-B6FA2C3B4C25}" type="presParOf" srcId="{4C230086-4337-4ACA-9692-BAB767D636BA}" destId="{B53E8020-2B4A-42E2-92CC-2CA25EEFD6C4}" srcOrd="5" destOrd="0" presId="urn:microsoft.com/office/officeart/2008/layout/HorizontalMultiLevelHierarchy"/>
    <dgm:cxn modelId="{ACA35A2C-029D-43B8-B770-D75219C5DE10}" type="presParOf" srcId="{B53E8020-2B4A-42E2-92CC-2CA25EEFD6C4}" destId="{16F1D7E7-E34D-4FB2-B4C6-3AE778C35676}" srcOrd="0" destOrd="0" presId="urn:microsoft.com/office/officeart/2008/layout/HorizontalMultiLevelHierarchy"/>
    <dgm:cxn modelId="{F25408AF-BB2C-4228-9C1A-6D6A262E472D}" type="presParOf" srcId="{B53E8020-2B4A-42E2-92CC-2CA25EEFD6C4}" destId="{1C4C6118-07E1-40A7-A843-DBDDCC0A9AFA}" srcOrd="1" destOrd="0" presId="urn:microsoft.com/office/officeart/2008/layout/HorizontalMultiLevelHierarchy"/>
    <dgm:cxn modelId="{B23FBA9C-9387-4CB0-A136-E2D63D8E8607}" type="presParOf" srcId="{4C230086-4337-4ACA-9692-BAB767D636BA}" destId="{511FB358-2FC4-42FB-A962-89EA2B260C13}" srcOrd="6" destOrd="0" presId="urn:microsoft.com/office/officeart/2008/layout/HorizontalMultiLevelHierarchy"/>
    <dgm:cxn modelId="{FE6523EE-802C-436E-8881-19DE4CB580B3}" type="presParOf" srcId="{511FB358-2FC4-42FB-A962-89EA2B260C13}" destId="{66CF3A48-4664-46F1-817A-0BF795869CD6}" srcOrd="0" destOrd="0" presId="urn:microsoft.com/office/officeart/2008/layout/HorizontalMultiLevelHierarchy"/>
    <dgm:cxn modelId="{0A3430F2-EB71-432C-9408-7B3F33B2EF76}" type="presParOf" srcId="{4C230086-4337-4ACA-9692-BAB767D636BA}" destId="{389DAC55-8B65-4262-97BA-9F8C3A456CE8}" srcOrd="7" destOrd="0" presId="urn:microsoft.com/office/officeart/2008/layout/HorizontalMultiLevelHierarchy"/>
    <dgm:cxn modelId="{9C527CC4-125E-4639-B68D-9315AAB4EFAB}" type="presParOf" srcId="{389DAC55-8B65-4262-97BA-9F8C3A456CE8}" destId="{66CBA967-1B45-467E-88AB-65943208F910}" srcOrd="0" destOrd="0" presId="urn:microsoft.com/office/officeart/2008/layout/HorizontalMultiLevelHierarchy"/>
    <dgm:cxn modelId="{237523B3-06A9-42DE-9A7B-3EC1AA7DEF12}" type="presParOf" srcId="{389DAC55-8B65-4262-97BA-9F8C3A456CE8}" destId="{F551B398-E70F-4DD0-B459-675CB328298C}" srcOrd="1" destOrd="0" presId="urn:microsoft.com/office/officeart/2008/layout/HorizontalMultiLevelHierarchy"/>
    <dgm:cxn modelId="{D2261E55-A542-4FD1-B214-3B2000015593}" type="presParOf" srcId="{F551B398-E70F-4DD0-B459-675CB328298C}" destId="{FE039EC2-227B-4C00-86B0-9A009E83A2A8}" srcOrd="0" destOrd="0" presId="urn:microsoft.com/office/officeart/2008/layout/HorizontalMultiLevelHierarchy"/>
    <dgm:cxn modelId="{93C54600-E81F-44A9-8F4C-A6010842616E}" type="presParOf" srcId="{FE039EC2-227B-4C00-86B0-9A009E83A2A8}" destId="{C0244B9D-64F5-493E-96A6-016EF550B538}" srcOrd="0" destOrd="0" presId="urn:microsoft.com/office/officeart/2008/layout/HorizontalMultiLevelHierarchy"/>
    <dgm:cxn modelId="{B3D6D209-2E06-4C04-8F0F-A7215D22B6CD}" type="presParOf" srcId="{F551B398-E70F-4DD0-B459-675CB328298C}" destId="{BAA0E15A-A582-4751-AC56-DA8D90D3ED3C}" srcOrd="1" destOrd="0" presId="urn:microsoft.com/office/officeart/2008/layout/HorizontalMultiLevelHierarchy"/>
    <dgm:cxn modelId="{4E6B1FE6-E31E-4351-A10B-2DFB1B40AFD0}" type="presParOf" srcId="{BAA0E15A-A582-4751-AC56-DA8D90D3ED3C}" destId="{A37DB71E-E5F5-44A8-8E7F-2320407E7119}" srcOrd="0" destOrd="0" presId="urn:microsoft.com/office/officeart/2008/layout/HorizontalMultiLevelHierarchy"/>
    <dgm:cxn modelId="{02B9C122-D693-40B6-9041-69073AAA1120}" type="presParOf" srcId="{BAA0E15A-A582-4751-AC56-DA8D90D3ED3C}" destId="{467D1D54-6E68-4864-A1FC-7FD02CFA2B02}" srcOrd="1" destOrd="0" presId="urn:microsoft.com/office/officeart/2008/layout/HorizontalMultiLevelHierarchy"/>
    <dgm:cxn modelId="{7E3DAD69-2E9F-4A93-9A10-E9AFD1F868E3}" type="presParOf" srcId="{F551B398-E70F-4DD0-B459-675CB328298C}" destId="{2A273183-DB66-4985-B217-BA00B5A1476A}" srcOrd="2" destOrd="0" presId="urn:microsoft.com/office/officeart/2008/layout/HorizontalMultiLevelHierarchy"/>
    <dgm:cxn modelId="{060BAE70-A463-48B1-A722-11F581FBA257}" type="presParOf" srcId="{2A273183-DB66-4985-B217-BA00B5A1476A}" destId="{9B517975-B867-4C5A-BF28-E40DE8E864E8}" srcOrd="0" destOrd="0" presId="urn:microsoft.com/office/officeart/2008/layout/HorizontalMultiLevelHierarchy"/>
    <dgm:cxn modelId="{974F3FC5-09B8-4EA8-8F28-D9D3B8015096}" type="presParOf" srcId="{F551B398-E70F-4DD0-B459-675CB328298C}" destId="{1CD46108-3B65-4628-8B46-3D136818F10B}" srcOrd="3" destOrd="0" presId="urn:microsoft.com/office/officeart/2008/layout/HorizontalMultiLevelHierarchy"/>
    <dgm:cxn modelId="{A3F37C23-6DCE-4133-BA79-D9CAF6F876CB}" type="presParOf" srcId="{1CD46108-3B65-4628-8B46-3D136818F10B}" destId="{BFB0C9A5-9543-47DB-99E4-B54E5B7B552F}" srcOrd="0" destOrd="0" presId="urn:microsoft.com/office/officeart/2008/layout/HorizontalMultiLevelHierarchy"/>
    <dgm:cxn modelId="{B6E7C452-707B-4CFD-AE68-F92C0FBAF49C}" type="presParOf" srcId="{1CD46108-3B65-4628-8B46-3D136818F10B}" destId="{846B6CCD-4089-4650-A9E4-CDB01684FA3D}" srcOrd="1" destOrd="0" presId="urn:microsoft.com/office/officeart/2008/layout/HorizontalMultiLevelHierarchy"/>
    <dgm:cxn modelId="{DCAB98D2-61CC-4F92-B486-273F0E56A159}" type="presParOf" srcId="{F551B398-E70F-4DD0-B459-675CB328298C}" destId="{5E87A843-02A2-4552-AFF2-6A06DF943DAF}" srcOrd="4" destOrd="0" presId="urn:microsoft.com/office/officeart/2008/layout/HorizontalMultiLevelHierarchy"/>
    <dgm:cxn modelId="{2AEA21A3-7D15-44EA-93E1-AB129055A8A9}" type="presParOf" srcId="{5E87A843-02A2-4552-AFF2-6A06DF943DAF}" destId="{4ACAB8B3-22AB-4552-AFCA-08DDD99EA01E}" srcOrd="0" destOrd="0" presId="urn:microsoft.com/office/officeart/2008/layout/HorizontalMultiLevelHierarchy"/>
    <dgm:cxn modelId="{BEBAA72E-8500-47F3-B7E5-636655ABC7D3}" type="presParOf" srcId="{F551B398-E70F-4DD0-B459-675CB328298C}" destId="{380BF537-5714-4CFD-8807-E37FE7372998}" srcOrd="5" destOrd="0" presId="urn:microsoft.com/office/officeart/2008/layout/HorizontalMultiLevelHierarchy"/>
    <dgm:cxn modelId="{99B33737-83DB-4A32-B4FF-FF75EBDF0A53}" type="presParOf" srcId="{380BF537-5714-4CFD-8807-E37FE7372998}" destId="{272CEFF2-CE3F-465A-85D5-7A4C0804ABAC}" srcOrd="0" destOrd="0" presId="urn:microsoft.com/office/officeart/2008/layout/HorizontalMultiLevelHierarchy"/>
    <dgm:cxn modelId="{1F90E6D4-5C7C-4635-9BC7-6448C5AB08D5}" type="presParOf" srcId="{380BF537-5714-4CFD-8807-E37FE7372998}" destId="{0FB6C635-E983-44E6-A51B-7C72F447105A}" srcOrd="1" destOrd="0" presId="urn:microsoft.com/office/officeart/2008/layout/HorizontalMultiLevelHierarchy"/>
    <dgm:cxn modelId="{85D24176-AF57-4B1B-A340-FAD4F6B4E5EE}" type="presParOf" srcId="{F551B398-E70F-4DD0-B459-675CB328298C}" destId="{B2D84ACA-CAAE-43BF-9EFB-EACB19B032DB}" srcOrd="6" destOrd="0" presId="urn:microsoft.com/office/officeart/2008/layout/HorizontalMultiLevelHierarchy"/>
    <dgm:cxn modelId="{FD5CD992-5DF3-4F13-8C3E-9F0264A0BB5D}" type="presParOf" srcId="{B2D84ACA-CAAE-43BF-9EFB-EACB19B032DB}" destId="{F32F2704-0161-4E81-9409-528CF3953093}" srcOrd="0" destOrd="0" presId="urn:microsoft.com/office/officeart/2008/layout/HorizontalMultiLevelHierarchy"/>
    <dgm:cxn modelId="{B8B4E3B7-59C8-464A-AE4E-2931382F46EB}" type="presParOf" srcId="{F551B398-E70F-4DD0-B459-675CB328298C}" destId="{A476557C-6D3E-44BA-90F6-B04505D357B7}" srcOrd="7" destOrd="0" presId="urn:microsoft.com/office/officeart/2008/layout/HorizontalMultiLevelHierarchy"/>
    <dgm:cxn modelId="{37EE2482-FC78-415E-9144-7449091425D5}" type="presParOf" srcId="{A476557C-6D3E-44BA-90F6-B04505D357B7}" destId="{999CC265-F9C7-4408-8977-FA35CC730CEB}" srcOrd="0" destOrd="0" presId="urn:microsoft.com/office/officeart/2008/layout/HorizontalMultiLevelHierarchy"/>
    <dgm:cxn modelId="{A05E4F5D-76BF-496E-B124-B6B49B93C20E}" type="presParOf" srcId="{A476557C-6D3E-44BA-90F6-B04505D357B7}" destId="{E5062EF4-41D3-4EDA-B782-9A6B512CAE95}" srcOrd="1" destOrd="0" presId="urn:microsoft.com/office/officeart/2008/layout/HorizontalMultiLevelHierarchy"/>
    <dgm:cxn modelId="{02F69435-B6BA-4C96-A26D-90925F5B6972}" type="presParOf" srcId="{F551B398-E70F-4DD0-B459-675CB328298C}" destId="{2BD26BDA-3456-447C-9315-BDA55AA1AAFE}" srcOrd="8" destOrd="0" presId="urn:microsoft.com/office/officeart/2008/layout/HorizontalMultiLevelHierarchy"/>
    <dgm:cxn modelId="{0E31C3EB-7DEA-429D-9DE8-C87321B57CA9}" type="presParOf" srcId="{2BD26BDA-3456-447C-9315-BDA55AA1AAFE}" destId="{3CCF4596-1CF9-412E-A3FB-D1E6A53A790C}" srcOrd="0" destOrd="0" presId="urn:microsoft.com/office/officeart/2008/layout/HorizontalMultiLevelHierarchy"/>
    <dgm:cxn modelId="{5B0570C2-3877-477A-A465-10435C37B61D}" type="presParOf" srcId="{F551B398-E70F-4DD0-B459-675CB328298C}" destId="{72339222-D537-45F8-A5DD-F34AE75533EE}" srcOrd="9" destOrd="0" presId="urn:microsoft.com/office/officeart/2008/layout/HorizontalMultiLevelHierarchy"/>
    <dgm:cxn modelId="{1FA71BB1-38DE-4E93-8565-9E74B7DED0C9}" type="presParOf" srcId="{72339222-D537-45F8-A5DD-F34AE75533EE}" destId="{27944323-83C7-49DD-9D90-CA9B8F6A1E35}" srcOrd="0" destOrd="0" presId="urn:microsoft.com/office/officeart/2008/layout/HorizontalMultiLevelHierarchy"/>
    <dgm:cxn modelId="{D6EF5DE5-C051-4E91-BF53-44C298BB2B7B}" type="presParOf" srcId="{72339222-D537-45F8-A5DD-F34AE75533EE}" destId="{BA24B3A6-FA5C-4AE2-BF43-F431521BE518}" srcOrd="1" destOrd="0" presId="urn:microsoft.com/office/officeart/2008/layout/HorizontalMultiLevelHierarchy"/>
    <dgm:cxn modelId="{5138CF07-92FF-45EE-9717-ACE60D3E418E}" type="presParOf" srcId="{F551B398-E70F-4DD0-B459-675CB328298C}" destId="{0E0C4634-F535-466A-B984-537E6054681C}" srcOrd="10" destOrd="0" presId="urn:microsoft.com/office/officeart/2008/layout/HorizontalMultiLevelHierarchy"/>
    <dgm:cxn modelId="{E2B0079A-4FDF-4BD1-AE9B-42C0B78ED261}" type="presParOf" srcId="{0E0C4634-F535-466A-B984-537E6054681C}" destId="{ACFEDC46-FF9C-4917-B7E0-0775589FFCAA}" srcOrd="0" destOrd="0" presId="urn:microsoft.com/office/officeart/2008/layout/HorizontalMultiLevelHierarchy"/>
    <dgm:cxn modelId="{1ADF286A-2156-4DF6-89AD-C87CE4C9405B}" type="presParOf" srcId="{F551B398-E70F-4DD0-B459-675CB328298C}" destId="{FE204E39-0E4B-42FC-9041-03195BB73FC1}" srcOrd="11" destOrd="0" presId="urn:microsoft.com/office/officeart/2008/layout/HorizontalMultiLevelHierarchy"/>
    <dgm:cxn modelId="{C53B6C03-0A83-45D2-A8B3-664FB85C20AC}" type="presParOf" srcId="{FE204E39-0E4B-42FC-9041-03195BB73FC1}" destId="{D9AF3C57-FC57-478F-90FD-873C34EE308A}" srcOrd="0" destOrd="0" presId="urn:microsoft.com/office/officeart/2008/layout/HorizontalMultiLevelHierarchy"/>
    <dgm:cxn modelId="{72B807F4-BF2F-4E1B-AF39-5A0EBECEB736}" type="presParOf" srcId="{FE204E39-0E4B-42FC-9041-03195BB73FC1}" destId="{ADB95C9D-2FD1-45FB-A9EC-B360224E29F1}" srcOrd="1" destOrd="0" presId="urn:microsoft.com/office/officeart/2008/layout/HorizontalMultiLevelHierarchy"/>
    <dgm:cxn modelId="{1333142A-2324-470E-85E0-D485763AD283}" type="presParOf" srcId="{F551B398-E70F-4DD0-B459-675CB328298C}" destId="{E53B5C03-5B7E-4084-9F25-0079327C89CD}" srcOrd="12" destOrd="0" presId="urn:microsoft.com/office/officeart/2008/layout/HorizontalMultiLevelHierarchy"/>
    <dgm:cxn modelId="{A8701ABE-1F8A-42C2-946E-022C9A141B2A}" type="presParOf" srcId="{E53B5C03-5B7E-4084-9F25-0079327C89CD}" destId="{DDB0DBEC-6E67-4811-8EA0-54078FB18EC2}" srcOrd="0" destOrd="0" presId="urn:microsoft.com/office/officeart/2008/layout/HorizontalMultiLevelHierarchy"/>
    <dgm:cxn modelId="{5774C27E-F39E-4ACC-B64C-2058B37FF8B4}" type="presParOf" srcId="{F551B398-E70F-4DD0-B459-675CB328298C}" destId="{22829A6D-B9B3-4CBC-908E-3F82303699FD}" srcOrd="13" destOrd="0" presId="urn:microsoft.com/office/officeart/2008/layout/HorizontalMultiLevelHierarchy"/>
    <dgm:cxn modelId="{0C319E37-A57C-4B48-BB64-7A73BF87A961}" type="presParOf" srcId="{22829A6D-B9B3-4CBC-908E-3F82303699FD}" destId="{7B4B2B43-9DB9-4167-8981-FF7E6571EFB8}" srcOrd="0" destOrd="0" presId="urn:microsoft.com/office/officeart/2008/layout/HorizontalMultiLevelHierarchy"/>
    <dgm:cxn modelId="{F2DFE185-D0E2-41E5-9634-FB4EF86002AD}" type="presParOf" srcId="{22829A6D-B9B3-4CBC-908E-3F82303699FD}" destId="{5A78CA9D-9E47-446E-B60A-AF15FD9CCC1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8FCF37-6A67-47D2-AC17-E992F3506BAA}" type="doc">
      <dgm:prSet loTypeId="urn:microsoft.com/office/officeart/2005/8/layout/hierarchy3" loCatId="hierarchy" qsTypeId="urn:microsoft.com/office/officeart/2005/8/quickstyle/simple2" qsCatId="simple" csTypeId="urn:microsoft.com/office/officeart/2005/8/colors/accent1_1" csCatId="accent1" phldr="1"/>
      <dgm:spPr/>
      <dgm:t>
        <a:bodyPr/>
        <a:lstStyle/>
        <a:p>
          <a:endParaRPr lang="en-GB"/>
        </a:p>
      </dgm:t>
    </dgm:pt>
    <dgm:pt modelId="{6AE3876A-3B99-4233-B1C8-3800A50AED72}">
      <dgm:prSet phldrT="[Text]" custT="1"/>
      <dgm:spPr/>
      <dgm:t>
        <a:bodyPr/>
        <a:lstStyle/>
        <a:p>
          <a:endParaRPr lang="en-GB" sz="1600" dirty="0">
            <a:latin typeface="Andalus" panose="02020603050405020304" pitchFamily="18" charset="-78"/>
            <a:cs typeface="Andalus" panose="02020603050405020304" pitchFamily="18" charset="-78"/>
          </a:endParaRPr>
        </a:p>
        <a:p>
          <a:r>
            <a:rPr lang="en-GB" sz="1600" dirty="0">
              <a:latin typeface="Andalus" panose="02020603050405020304" pitchFamily="18" charset="-78"/>
              <a:cs typeface="Andalus" panose="02020603050405020304" pitchFamily="18" charset="-78"/>
            </a:rPr>
            <a:t>How to Refer?</a:t>
          </a:r>
        </a:p>
        <a:p>
          <a:endParaRPr lang="en-GB" sz="2100" dirty="0">
            <a:latin typeface="Andalus" panose="02020603050405020304" pitchFamily="18" charset="-78"/>
            <a:cs typeface="Andalus" panose="02020603050405020304" pitchFamily="18" charset="-78"/>
          </a:endParaRPr>
        </a:p>
      </dgm:t>
    </dgm:pt>
    <dgm:pt modelId="{F1E2A8CF-AE8C-421A-941C-3AED8E5CC1AD}" type="parTrans" cxnId="{A539CC95-8F70-4A08-9714-330FDDA7DF3E}">
      <dgm:prSet/>
      <dgm:spPr/>
      <dgm:t>
        <a:bodyPr/>
        <a:lstStyle/>
        <a:p>
          <a:endParaRPr lang="en-GB"/>
        </a:p>
      </dgm:t>
    </dgm:pt>
    <dgm:pt modelId="{D95012A8-340C-45A5-A15B-AB1A1D58CEF5}" type="sibTrans" cxnId="{A539CC95-8F70-4A08-9714-330FDDA7DF3E}">
      <dgm:prSet/>
      <dgm:spPr/>
      <dgm:t>
        <a:bodyPr/>
        <a:lstStyle/>
        <a:p>
          <a:endParaRPr lang="en-GB"/>
        </a:p>
      </dgm:t>
    </dgm:pt>
    <dgm:pt modelId="{4067F0CE-0126-42D6-ACA5-97DFEE5C19E3}">
      <dgm:prSet phldrT="[Text]" custT="1"/>
      <dgm:spPr/>
      <dgm:t>
        <a:bodyPr/>
        <a:lstStyle/>
        <a:p>
          <a:pPr algn="ctr"/>
          <a:r>
            <a:rPr lang="en-GB" sz="1600" dirty="0">
              <a:latin typeface="Andalus" panose="02020603050405020304" pitchFamily="18" charset="-78"/>
              <a:cs typeface="Andalus" panose="02020603050405020304" pitchFamily="18" charset="-78"/>
            </a:rPr>
            <a:t>How long is the Appointment? </a:t>
          </a:r>
          <a:endParaRPr lang="en-GB" sz="1600" spc="300" dirty="0">
            <a:latin typeface="Andalus" panose="02020603050405020304" pitchFamily="18" charset="-78"/>
            <a:cs typeface="Andalus" panose="02020603050405020304" pitchFamily="18" charset="-78"/>
          </a:endParaRPr>
        </a:p>
      </dgm:t>
    </dgm:pt>
    <dgm:pt modelId="{65A54130-FFF0-4AAE-B7C5-B2CAE383C39B}" type="parTrans" cxnId="{E8375B0C-578E-4187-BE6B-5EB34723DD90}">
      <dgm:prSet/>
      <dgm:spPr/>
      <dgm:t>
        <a:bodyPr/>
        <a:lstStyle/>
        <a:p>
          <a:endParaRPr lang="en-GB"/>
        </a:p>
      </dgm:t>
    </dgm:pt>
    <dgm:pt modelId="{C208D5DC-A8AB-4493-BA84-6E30F5EB23AD}" type="sibTrans" cxnId="{E8375B0C-578E-4187-BE6B-5EB34723DD90}">
      <dgm:prSet/>
      <dgm:spPr/>
      <dgm:t>
        <a:bodyPr/>
        <a:lstStyle/>
        <a:p>
          <a:endParaRPr lang="en-GB"/>
        </a:p>
      </dgm:t>
    </dgm:pt>
    <dgm:pt modelId="{6DAD513B-12B0-472B-AA16-BD60844BC0A0}">
      <dgm:prSet/>
      <dgm:spPr>
        <a:solidFill>
          <a:schemeClr val="bg1">
            <a:alpha val="90000"/>
          </a:schemeClr>
        </a:solidFill>
      </dgm:spPr>
      <dgm:t>
        <a:bodyPr/>
        <a:lstStyle/>
        <a:p>
          <a:r>
            <a:rPr lang="en-GB" dirty="0">
              <a:solidFill>
                <a:srgbClr val="7030A0"/>
              </a:solidFill>
              <a:latin typeface="Arial" panose="020B0604020202020204" pitchFamily="34" charset="0"/>
              <a:cs typeface="Arial" panose="020B0604020202020204" pitchFamily="34" charset="0"/>
            </a:rPr>
            <a:t>Send a task  </a:t>
          </a:r>
        </a:p>
        <a:p>
          <a:r>
            <a:rPr lang="en-GB" dirty="0">
              <a:solidFill>
                <a:srgbClr val="7030A0"/>
              </a:solidFill>
              <a:latin typeface="Arial" panose="020B0604020202020204" pitchFamily="34" charset="0"/>
              <a:cs typeface="Arial" panose="020B0604020202020204" pitchFamily="34" charset="0"/>
            </a:rPr>
            <a:t>Social Prescribing</a:t>
          </a:r>
        </a:p>
      </dgm:t>
    </dgm:pt>
    <dgm:pt modelId="{ABAF0E87-A53B-4EA5-B8FB-22A62203A207}" type="parTrans" cxnId="{4AD0762C-08CC-48E3-8FA2-6EA825DCC991}">
      <dgm:prSet/>
      <dgm:spPr/>
      <dgm:t>
        <a:bodyPr/>
        <a:lstStyle/>
        <a:p>
          <a:endParaRPr lang="en-GB"/>
        </a:p>
      </dgm:t>
    </dgm:pt>
    <dgm:pt modelId="{5F04E974-A6D9-493A-8A5E-55B9F9C075E9}" type="sibTrans" cxnId="{4AD0762C-08CC-48E3-8FA2-6EA825DCC991}">
      <dgm:prSet/>
      <dgm:spPr/>
      <dgm:t>
        <a:bodyPr/>
        <a:lstStyle/>
        <a:p>
          <a:endParaRPr lang="en-GB"/>
        </a:p>
      </dgm:t>
    </dgm:pt>
    <dgm:pt modelId="{C3FDAA77-90F1-48CD-880A-5D8C0A899B2D}">
      <dgm:prSet custT="1"/>
      <dgm:spPr/>
      <dgm:t>
        <a:bodyPr/>
        <a:lstStyle/>
        <a:p>
          <a:r>
            <a:rPr lang="en-GB" sz="1600" dirty="0">
              <a:latin typeface="Andalus" panose="02020603050405020304" pitchFamily="18" charset="-78"/>
              <a:cs typeface="Andalus" panose="02020603050405020304" pitchFamily="18" charset="-78"/>
            </a:rPr>
            <a:t>Who can refer</a:t>
          </a:r>
        </a:p>
      </dgm:t>
    </dgm:pt>
    <dgm:pt modelId="{D3F92211-7017-49F9-BB7D-F12D465992E7}" type="parTrans" cxnId="{86224C21-987F-491C-9305-10144623F356}">
      <dgm:prSet/>
      <dgm:spPr/>
      <dgm:t>
        <a:bodyPr/>
        <a:lstStyle/>
        <a:p>
          <a:endParaRPr lang="en-GB"/>
        </a:p>
      </dgm:t>
    </dgm:pt>
    <dgm:pt modelId="{F7A38FA4-CB4B-4EC9-93BF-EA7F852EDBE4}" type="sibTrans" cxnId="{86224C21-987F-491C-9305-10144623F356}">
      <dgm:prSet/>
      <dgm:spPr/>
      <dgm:t>
        <a:bodyPr/>
        <a:lstStyle/>
        <a:p>
          <a:endParaRPr lang="en-GB"/>
        </a:p>
      </dgm:t>
    </dgm:pt>
    <dgm:pt modelId="{099313F5-A7B4-4D32-B052-678D067428CB}">
      <dgm:prSet/>
      <dgm:spPr>
        <a:solidFill>
          <a:schemeClr val="bg1">
            <a:alpha val="90000"/>
          </a:schemeClr>
        </a:solidFill>
      </dgm:spPr>
      <dgm:t>
        <a:bodyPr/>
        <a:lstStyle/>
        <a:p>
          <a:r>
            <a:rPr lang="en-GB" dirty="0">
              <a:solidFill>
                <a:srgbClr val="7030A0"/>
              </a:solidFill>
              <a:latin typeface="Arial" panose="020B0604020202020204" pitchFamily="34" charset="0"/>
              <a:cs typeface="Arial" panose="020B0604020202020204" pitchFamily="34" charset="0"/>
            </a:rPr>
            <a:t>Patients – self-referral at reception</a:t>
          </a:r>
        </a:p>
      </dgm:t>
    </dgm:pt>
    <dgm:pt modelId="{17A54CC9-5DF3-4214-A8F5-ABBF0373B3FE}" type="parTrans" cxnId="{5F0F93B9-B43F-4B9B-A724-51015B3576E0}">
      <dgm:prSet/>
      <dgm:spPr/>
      <dgm:t>
        <a:bodyPr/>
        <a:lstStyle/>
        <a:p>
          <a:endParaRPr lang="en-GB"/>
        </a:p>
      </dgm:t>
    </dgm:pt>
    <dgm:pt modelId="{4ACF3E7D-6F5A-4ADC-956A-C60045581F5A}" type="sibTrans" cxnId="{5F0F93B9-B43F-4B9B-A724-51015B3576E0}">
      <dgm:prSet/>
      <dgm:spPr/>
      <dgm:t>
        <a:bodyPr/>
        <a:lstStyle/>
        <a:p>
          <a:endParaRPr lang="en-GB"/>
        </a:p>
      </dgm:t>
    </dgm:pt>
    <dgm:pt modelId="{B811F51C-5927-4894-AE1A-2A4DFDAE0C0A}">
      <dgm:prSet/>
      <dgm:spPr>
        <a:solidFill>
          <a:schemeClr val="bg1">
            <a:alpha val="90000"/>
          </a:schemeClr>
        </a:solidFill>
      </dgm:spPr>
      <dgm:t>
        <a:bodyPr/>
        <a:lstStyle/>
        <a:p>
          <a:r>
            <a:rPr lang="en-GB" dirty="0">
              <a:solidFill>
                <a:srgbClr val="7030A0"/>
              </a:solidFill>
              <a:latin typeface="Arial" panose="020B0604020202020204" pitchFamily="34" charset="0"/>
              <a:cs typeface="Arial" panose="020B0604020202020204" pitchFamily="34" charset="0"/>
            </a:rPr>
            <a:t>Receptionists</a:t>
          </a:r>
          <a:endParaRPr lang="en-GB" baseline="0" dirty="0">
            <a:solidFill>
              <a:srgbClr val="7030A0"/>
            </a:solidFill>
            <a:latin typeface="Arial" panose="020B0604020202020204" pitchFamily="34" charset="0"/>
            <a:cs typeface="Arial" panose="020B0604020202020204" pitchFamily="34" charset="0"/>
          </a:endParaRPr>
        </a:p>
        <a:p>
          <a:endParaRPr lang="en-GB" baseline="0" dirty="0"/>
        </a:p>
      </dgm:t>
    </dgm:pt>
    <dgm:pt modelId="{D90439D4-8B81-4E48-ADD5-25299E38DAE0}" type="parTrans" cxnId="{12E8018C-993C-492F-8C02-EF3BA534B078}">
      <dgm:prSet/>
      <dgm:spPr/>
      <dgm:t>
        <a:bodyPr/>
        <a:lstStyle/>
        <a:p>
          <a:endParaRPr lang="en-GB"/>
        </a:p>
      </dgm:t>
    </dgm:pt>
    <dgm:pt modelId="{095F17EE-C53C-4140-81D2-42FA3D398584}" type="sibTrans" cxnId="{12E8018C-993C-492F-8C02-EF3BA534B078}">
      <dgm:prSet/>
      <dgm:spPr/>
      <dgm:t>
        <a:bodyPr/>
        <a:lstStyle/>
        <a:p>
          <a:endParaRPr lang="en-GB"/>
        </a:p>
      </dgm:t>
    </dgm:pt>
    <dgm:pt modelId="{83891E27-048E-40B8-9476-D351E3755448}">
      <dgm:prSet/>
      <dgm:spPr>
        <a:solidFill>
          <a:schemeClr val="bg1">
            <a:alpha val="90000"/>
          </a:schemeClr>
        </a:solidFill>
      </dgm:spPr>
      <dgm:t>
        <a:bodyPr/>
        <a:lstStyle/>
        <a:p>
          <a:r>
            <a:rPr lang="en-GB" dirty="0">
              <a:solidFill>
                <a:srgbClr val="7030A0"/>
              </a:solidFill>
              <a:latin typeface="Arial" panose="020B0604020202020204" pitchFamily="34" charset="0"/>
              <a:cs typeface="Arial" panose="020B0604020202020204" pitchFamily="34" charset="0"/>
            </a:rPr>
            <a:t>Every patient is unique some may need just 20mins others will need 1 hour</a:t>
          </a:r>
          <a:r>
            <a:rPr lang="en-GB" dirty="0">
              <a:latin typeface="Arial" panose="020B0604020202020204" pitchFamily="34" charset="0"/>
              <a:cs typeface="Arial" panose="020B0604020202020204" pitchFamily="34" charset="0"/>
            </a:rPr>
            <a:t>. </a:t>
          </a:r>
        </a:p>
      </dgm:t>
    </dgm:pt>
    <dgm:pt modelId="{93E6F8F4-6A89-4977-899E-6FF04E107BA7}" type="parTrans" cxnId="{218BA253-0047-43F8-9A77-DF4247208615}">
      <dgm:prSet/>
      <dgm:spPr/>
      <dgm:t>
        <a:bodyPr/>
        <a:lstStyle/>
        <a:p>
          <a:endParaRPr lang="en-GB"/>
        </a:p>
      </dgm:t>
    </dgm:pt>
    <dgm:pt modelId="{C09EE131-1959-4BBB-B9E8-CC67914A4FA9}" type="sibTrans" cxnId="{218BA253-0047-43F8-9A77-DF4247208615}">
      <dgm:prSet/>
      <dgm:spPr/>
      <dgm:t>
        <a:bodyPr/>
        <a:lstStyle/>
        <a:p>
          <a:endParaRPr lang="en-GB"/>
        </a:p>
      </dgm:t>
    </dgm:pt>
    <dgm:pt modelId="{BB1B7AC8-53FA-450B-B30D-DF2DB41D1D91}">
      <dgm:prSet/>
      <dgm:spPr>
        <a:solidFill>
          <a:schemeClr val="bg1">
            <a:alpha val="90000"/>
          </a:schemeClr>
        </a:solidFill>
      </dgm:spPr>
      <dgm:t>
        <a:bodyPr/>
        <a:lstStyle/>
        <a:p>
          <a:r>
            <a:rPr lang="en-GB" baseline="0" dirty="0">
              <a:solidFill>
                <a:srgbClr val="7030A0"/>
              </a:solidFill>
              <a:latin typeface="Arial" panose="020B0604020202020204" pitchFamily="34" charset="0"/>
              <a:cs typeface="Arial" panose="020B0604020202020204" pitchFamily="34" charset="0"/>
            </a:rPr>
            <a:t>All clinicians and community teams</a:t>
          </a:r>
          <a:endParaRPr lang="en-GB" dirty="0">
            <a:solidFill>
              <a:srgbClr val="7030A0"/>
            </a:solidFill>
            <a:latin typeface="Arial" panose="020B0604020202020204" pitchFamily="34" charset="0"/>
            <a:cs typeface="Arial" panose="020B0604020202020204" pitchFamily="34" charset="0"/>
          </a:endParaRPr>
        </a:p>
      </dgm:t>
    </dgm:pt>
    <dgm:pt modelId="{5CAA043D-F95E-4980-9179-DC244E620ED4}" type="parTrans" cxnId="{0EAF962D-BD29-46DB-9F2B-BF28B4D09092}">
      <dgm:prSet/>
      <dgm:spPr/>
      <dgm:t>
        <a:bodyPr/>
        <a:lstStyle/>
        <a:p>
          <a:endParaRPr lang="en-GB"/>
        </a:p>
      </dgm:t>
    </dgm:pt>
    <dgm:pt modelId="{4B7251E5-F0F8-42BA-9F1B-C07EAE4957C3}" type="sibTrans" cxnId="{0EAF962D-BD29-46DB-9F2B-BF28B4D09092}">
      <dgm:prSet/>
      <dgm:spPr/>
      <dgm:t>
        <a:bodyPr/>
        <a:lstStyle/>
        <a:p>
          <a:endParaRPr lang="en-GB"/>
        </a:p>
      </dgm:t>
    </dgm:pt>
    <dgm:pt modelId="{D3338418-AC4E-411C-8344-A7A99177E399}">
      <dgm:prSet/>
      <dgm:spPr>
        <a:solidFill>
          <a:schemeClr val="bg1">
            <a:alpha val="9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dirty="0">
              <a:solidFill>
                <a:srgbClr val="7030A0"/>
              </a:solidFill>
              <a:latin typeface="Arial" panose="020B0604020202020204" pitchFamily="34" charset="0"/>
              <a:cs typeface="Arial" panose="020B0604020202020204" pitchFamily="34" charset="0"/>
            </a:rPr>
            <a:t>For community fill in the SPLW referral form</a:t>
          </a:r>
        </a:p>
        <a:p>
          <a:pPr defTabSz="577850">
            <a:lnSpc>
              <a:spcPct val="90000"/>
            </a:lnSpc>
            <a:spcBef>
              <a:spcPct val="0"/>
            </a:spcBef>
            <a:spcAft>
              <a:spcPct val="35000"/>
            </a:spcAft>
          </a:pPr>
          <a:endParaRPr lang="en-GB" dirty="0">
            <a:solidFill>
              <a:srgbClr val="7030A0"/>
            </a:solidFill>
            <a:latin typeface="Andalus" panose="02020603050405020304" pitchFamily="18" charset="-78"/>
            <a:cs typeface="Andalus" panose="02020603050405020304" pitchFamily="18" charset="-78"/>
          </a:endParaRPr>
        </a:p>
      </dgm:t>
    </dgm:pt>
    <dgm:pt modelId="{B00DE4FF-4DBE-4D3C-9BC3-8E13D2852F8B}" type="parTrans" cxnId="{B888B335-2C6E-4E2D-9C3A-DD11A1C9CA0B}">
      <dgm:prSet/>
      <dgm:spPr/>
      <dgm:t>
        <a:bodyPr/>
        <a:lstStyle/>
        <a:p>
          <a:endParaRPr lang="en-GB"/>
        </a:p>
      </dgm:t>
    </dgm:pt>
    <dgm:pt modelId="{37927E6A-1438-4B29-AC40-4F02C0246DD7}" type="sibTrans" cxnId="{B888B335-2C6E-4E2D-9C3A-DD11A1C9CA0B}">
      <dgm:prSet/>
      <dgm:spPr/>
      <dgm:t>
        <a:bodyPr/>
        <a:lstStyle/>
        <a:p>
          <a:endParaRPr lang="en-GB"/>
        </a:p>
      </dgm:t>
    </dgm:pt>
    <dgm:pt modelId="{DD38D521-D620-4E4A-83B3-8F4CA06A5A51}" type="pres">
      <dgm:prSet presAssocID="{068FCF37-6A67-47D2-AC17-E992F3506BAA}" presName="diagram" presStyleCnt="0">
        <dgm:presLayoutVars>
          <dgm:chPref val="1"/>
          <dgm:dir/>
          <dgm:animOne val="branch"/>
          <dgm:animLvl val="lvl"/>
          <dgm:resizeHandles/>
        </dgm:presLayoutVars>
      </dgm:prSet>
      <dgm:spPr/>
    </dgm:pt>
    <dgm:pt modelId="{1A735D56-0F0C-4235-B0F7-9D8ED1B256EC}" type="pres">
      <dgm:prSet presAssocID="{6AE3876A-3B99-4233-B1C8-3800A50AED72}" presName="root" presStyleCnt="0"/>
      <dgm:spPr/>
    </dgm:pt>
    <dgm:pt modelId="{0E430D3F-F99E-4D62-BFF9-F3973315699E}" type="pres">
      <dgm:prSet presAssocID="{6AE3876A-3B99-4233-B1C8-3800A50AED72}" presName="rootComposite" presStyleCnt="0"/>
      <dgm:spPr/>
    </dgm:pt>
    <dgm:pt modelId="{576F2FB2-5E78-4C6D-BC1A-C760492F32B9}" type="pres">
      <dgm:prSet presAssocID="{6AE3876A-3B99-4233-B1C8-3800A50AED72}" presName="rootText" presStyleLbl="node1" presStyleIdx="0" presStyleCnt="3" custLinFactNeighborX="0" custLinFactNeighborY="-273"/>
      <dgm:spPr/>
    </dgm:pt>
    <dgm:pt modelId="{5B6F39F7-D06F-4E65-87D9-625D0369A29C}" type="pres">
      <dgm:prSet presAssocID="{6AE3876A-3B99-4233-B1C8-3800A50AED72}" presName="rootConnector" presStyleLbl="node1" presStyleIdx="0" presStyleCnt="3"/>
      <dgm:spPr/>
    </dgm:pt>
    <dgm:pt modelId="{9A0D1402-8CF3-41A2-A271-A5A867A64547}" type="pres">
      <dgm:prSet presAssocID="{6AE3876A-3B99-4233-B1C8-3800A50AED72}" presName="childShape" presStyleCnt="0"/>
      <dgm:spPr/>
    </dgm:pt>
    <dgm:pt modelId="{86950641-DC28-4269-BA03-FCA614DB14AB}" type="pres">
      <dgm:prSet presAssocID="{ABAF0E87-A53B-4EA5-B8FB-22A62203A207}" presName="Name13" presStyleLbl="parChTrans1D2" presStyleIdx="0" presStyleCnt="6"/>
      <dgm:spPr/>
    </dgm:pt>
    <dgm:pt modelId="{1B29A4C7-5986-48B5-B7F3-D07134A2844F}" type="pres">
      <dgm:prSet presAssocID="{6DAD513B-12B0-472B-AA16-BD60844BC0A0}" presName="childText" presStyleLbl="bgAcc1" presStyleIdx="0" presStyleCnt="6">
        <dgm:presLayoutVars>
          <dgm:bulletEnabled val="1"/>
        </dgm:presLayoutVars>
      </dgm:prSet>
      <dgm:spPr/>
    </dgm:pt>
    <dgm:pt modelId="{9A31280F-91B6-4EB6-B585-E6AF4CBD36D7}" type="pres">
      <dgm:prSet presAssocID="{B00DE4FF-4DBE-4D3C-9BC3-8E13D2852F8B}" presName="Name13" presStyleLbl="parChTrans1D2" presStyleIdx="1" presStyleCnt="6"/>
      <dgm:spPr/>
    </dgm:pt>
    <dgm:pt modelId="{EDD29EC2-F8C9-4429-8679-4ED72C3E45EF}" type="pres">
      <dgm:prSet presAssocID="{D3338418-AC4E-411C-8344-A7A99177E399}" presName="childText" presStyleLbl="bgAcc1" presStyleIdx="1" presStyleCnt="6" custLinFactNeighborX="1905" custLinFactNeighborY="-6335">
        <dgm:presLayoutVars>
          <dgm:bulletEnabled val="1"/>
        </dgm:presLayoutVars>
      </dgm:prSet>
      <dgm:spPr/>
    </dgm:pt>
    <dgm:pt modelId="{09045E5A-B007-473E-8DED-6E3EE2407504}" type="pres">
      <dgm:prSet presAssocID="{C3FDAA77-90F1-48CD-880A-5D8C0A899B2D}" presName="root" presStyleCnt="0"/>
      <dgm:spPr/>
    </dgm:pt>
    <dgm:pt modelId="{F45FCCCF-6352-4A2B-8235-4F62BCAFE154}" type="pres">
      <dgm:prSet presAssocID="{C3FDAA77-90F1-48CD-880A-5D8C0A899B2D}" presName="rootComposite" presStyleCnt="0"/>
      <dgm:spPr/>
    </dgm:pt>
    <dgm:pt modelId="{AEF4CF15-26B5-4DF6-8C2B-46F0DB071094}" type="pres">
      <dgm:prSet presAssocID="{C3FDAA77-90F1-48CD-880A-5D8C0A899B2D}" presName="rootText" presStyleLbl="node1" presStyleIdx="1" presStyleCnt="3"/>
      <dgm:spPr/>
    </dgm:pt>
    <dgm:pt modelId="{DB9FB2FE-51F1-4C30-B787-66063DEAC920}" type="pres">
      <dgm:prSet presAssocID="{C3FDAA77-90F1-48CD-880A-5D8C0A899B2D}" presName="rootConnector" presStyleLbl="node1" presStyleIdx="1" presStyleCnt="3"/>
      <dgm:spPr/>
    </dgm:pt>
    <dgm:pt modelId="{9B59BCBB-0D53-48AE-B286-D0F84E28ECF5}" type="pres">
      <dgm:prSet presAssocID="{C3FDAA77-90F1-48CD-880A-5D8C0A899B2D}" presName="childShape" presStyleCnt="0"/>
      <dgm:spPr/>
    </dgm:pt>
    <dgm:pt modelId="{DADEC9DA-713F-45CF-806A-32B222E9D583}" type="pres">
      <dgm:prSet presAssocID="{17A54CC9-5DF3-4214-A8F5-ABBF0373B3FE}" presName="Name13" presStyleLbl="parChTrans1D2" presStyleIdx="2" presStyleCnt="6"/>
      <dgm:spPr/>
    </dgm:pt>
    <dgm:pt modelId="{B5C80FE0-FBD3-4720-B2B1-A558C603BD0A}" type="pres">
      <dgm:prSet presAssocID="{099313F5-A7B4-4D32-B052-678D067428CB}" presName="childText" presStyleLbl="bgAcc1" presStyleIdx="2" presStyleCnt="6" custLinFactNeighborX="1696" custLinFactNeighborY="-1817">
        <dgm:presLayoutVars>
          <dgm:bulletEnabled val="1"/>
        </dgm:presLayoutVars>
      </dgm:prSet>
      <dgm:spPr/>
    </dgm:pt>
    <dgm:pt modelId="{B2558583-4799-4A97-801A-5A40A45169F4}" type="pres">
      <dgm:prSet presAssocID="{D90439D4-8B81-4E48-ADD5-25299E38DAE0}" presName="Name13" presStyleLbl="parChTrans1D2" presStyleIdx="3" presStyleCnt="6"/>
      <dgm:spPr/>
    </dgm:pt>
    <dgm:pt modelId="{3DD63479-DF41-4C46-A90A-F381FBAB8F8E}" type="pres">
      <dgm:prSet presAssocID="{B811F51C-5927-4894-AE1A-2A4DFDAE0C0A}" presName="childText" presStyleLbl="bgAcc1" presStyleIdx="3" presStyleCnt="6" custLinFactNeighborX="2600" custLinFactNeighborY="-12361">
        <dgm:presLayoutVars>
          <dgm:bulletEnabled val="1"/>
        </dgm:presLayoutVars>
      </dgm:prSet>
      <dgm:spPr/>
    </dgm:pt>
    <dgm:pt modelId="{90590C89-EAFD-4CFD-9F54-1195E1E0DF30}" type="pres">
      <dgm:prSet presAssocID="{5CAA043D-F95E-4980-9179-DC244E620ED4}" presName="Name13" presStyleLbl="parChTrans1D2" presStyleIdx="4" presStyleCnt="6"/>
      <dgm:spPr/>
    </dgm:pt>
    <dgm:pt modelId="{DB30660C-8C0B-4E0D-A044-986C1F9176A1}" type="pres">
      <dgm:prSet presAssocID="{BB1B7AC8-53FA-450B-B30D-DF2DB41D1D91}" presName="childText" presStyleLbl="bgAcc1" presStyleIdx="4" presStyleCnt="6" custLinFactNeighborX="2600" custLinFactNeighborY="-16541">
        <dgm:presLayoutVars>
          <dgm:bulletEnabled val="1"/>
        </dgm:presLayoutVars>
      </dgm:prSet>
      <dgm:spPr/>
    </dgm:pt>
    <dgm:pt modelId="{E6148DD4-671B-4A7F-BBDA-AE8F649E6E75}" type="pres">
      <dgm:prSet presAssocID="{4067F0CE-0126-42D6-ACA5-97DFEE5C19E3}" presName="root" presStyleCnt="0"/>
      <dgm:spPr/>
    </dgm:pt>
    <dgm:pt modelId="{8DCA5082-FCF6-4031-9D10-7BE02AC4B20D}" type="pres">
      <dgm:prSet presAssocID="{4067F0CE-0126-42D6-ACA5-97DFEE5C19E3}" presName="rootComposite" presStyleCnt="0"/>
      <dgm:spPr/>
    </dgm:pt>
    <dgm:pt modelId="{603E027B-6CA3-415E-9A98-A219AF2E5EA6}" type="pres">
      <dgm:prSet presAssocID="{4067F0CE-0126-42D6-ACA5-97DFEE5C19E3}" presName="rootText" presStyleLbl="node1" presStyleIdx="2" presStyleCnt="3" custScaleX="108732" custLinFactNeighborX="1112" custLinFactNeighborY="-273"/>
      <dgm:spPr/>
    </dgm:pt>
    <dgm:pt modelId="{E56EB4C9-9D27-4EA2-B188-B1863C5A66C8}" type="pres">
      <dgm:prSet presAssocID="{4067F0CE-0126-42D6-ACA5-97DFEE5C19E3}" presName="rootConnector" presStyleLbl="node1" presStyleIdx="2" presStyleCnt="3"/>
      <dgm:spPr/>
    </dgm:pt>
    <dgm:pt modelId="{40003545-5EDF-4C54-ABEA-4AF467659672}" type="pres">
      <dgm:prSet presAssocID="{4067F0CE-0126-42D6-ACA5-97DFEE5C19E3}" presName="childShape" presStyleCnt="0"/>
      <dgm:spPr/>
    </dgm:pt>
    <dgm:pt modelId="{DCFDAD46-2A9A-4EF6-882C-E7809676CED6}" type="pres">
      <dgm:prSet presAssocID="{93E6F8F4-6A89-4977-899E-6FF04E107BA7}" presName="Name13" presStyleLbl="parChTrans1D2" presStyleIdx="5" presStyleCnt="6"/>
      <dgm:spPr/>
    </dgm:pt>
    <dgm:pt modelId="{6E27DBB7-87AA-443D-8872-D7A02F1091F5}" type="pres">
      <dgm:prSet presAssocID="{83891E27-048E-40B8-9476-D351E3755448}" presName="childText" presStyleLbl="bgAcc1" presStyleIdx="5" presStyleCnt="6">
        <dgm:presLayoutVars>
          <dgm:bulletEnabled val="1"/>
        </dgm:presLayoutVars>
      </dgm:prSet>
      <dgm:spPr/>
    </dgm:pt>
  </dgm:ptLst>
  <dgm:cxnLst>
    <dgm:cxn modelId="{938E3E02-6717-43D7-AFE7-C6CDC52CDDD6}" type="presOf" srcId="{4067F0CE-0126-42D6-ACA5-97DFEE5C19E3}" destId="{E56EB4C9-9D27-4EA2-B188-B1863C5A66C8}" srcOrd="1" destOrd="0" presId="urn:microsoft.com/office/officeart/2005/8/layout/hierarchy3"/>
    <dgm:cxn modelId="{E8375B0C-578E-4187-BE6B-5EB34723DD90}" srcId="{068FCF37-6A67-47D2-AC17-E992F3506BAA}" destId="{4067F0CE-0126-42D6-ACA5-97DFEE5C19E3}" srcOrd="2" destOrd="0" parTransId="{65A54130-FFF0-4AAE-B7C5-B2CAE383C39B}" sibTransId="{C208D5DC-A8AB-4493-BA84-6E30F5EB23AD}"/>
    <dgm:cxn modelId="{86224C21-987F-491C-9305-10144623F356}" srcId="{068FCF37-6A67-47D2-AC17-E992F3506BAA}" destId="{C3FDAA77-90F1-48CD-880A-5D8C0A899B2D}" srcOrd="1" destOrd="0" parTransId="{D3F92211-7017-49F9-BB7D-F12D465992E7}" sibTransId="{F7A38FA4-CB4B-4EC9-93BF-EA7F852EDBE4}"/>
    <dgm:cxn modelId="{4AD0762C-08CC-48E3-8FA2-6EA825DCC991}" srcId="{6AE3876A-3B99-4233-B1C8-3800A50AED72}" destId="{6DAD513B-12B0-472B-AA16-BD60844BC0A0}" srcOrd="0" destOrd="0" parTransId="{ABAF0E87-A53B-4EA5-B8FB-22A62203A207}" sibTransId="{5F04E974-A6D9-493A-8A5E-55B9F9C075E9}"/>
    <dgm:cxn modelId="{0EAF962D-BD29-46DB-9F2B-BF28B4D09092}" srcId="{C3FDAA77-90F1-48CD-880A-5D8C0A899B2D}" destId="{BB1B7AC8-53FA-450B-B30D-DF2DB41D1D91}" srcOrd="2" destOrd="0" parTransId="{5CAA043D-F95E-4980-9179-DC244E620ED4}" sibTransId="{4B7251E5-F0F8-42BA-9F1B-C07EAE4957C3}"/>
    <dgm:cxn modelId="{EADB792F-898C-44A9-A5FB-6319FE00ACFE}" type="presOf" srcId="{17A54CC9-5DF3-4214-A8F5-ABBF0373B3FE}" destId="{DADEC9DA-713F-45CF-806A-32B222E9D583}" srcOrd="0" destOrd="0" presId="urn:microsoft.com/office/officeart/2005/8/layout/hierarchy3"/>
    <dgm:cxn modelId="{B888B335-2C6E-4E2D-9C3A-DD11A1C9CA0B}" srcId="{6AE3876A-3B99-4233-B1C8-3800A50AED72}" destId="{D3338418-AC4E-411C-8344-A7A99177E399}" srcOrd="1" destOrd="0" parTransId="{B00DE4FF-4DBE-4D3C-9BC3-8E13D2852F8B}" sibTransId="{37927E6A-1438-4B29-AC40-4F02C0246DD7}"/>
    <dgm:cxn modelId="{D45FB94E-69C3-4D27-9DB4-06D97E8BCED3}" type="presOf" srcId="{C3FDAA77-90F1-48CD-880A-5D8C0A899B2D}" destId="{DB9FB2FE-51F1-4C30-B787-66063DEAC920}" srcOrd="1" destOrd="0" presId="urn:microsoft.com/office/officeart/2005/8/layout/hierarchy3"/>
    <dgm:cxn modelId="{9B5AE46F-9FEC-433F-B123-4FF15FDCD8A8}" type="presOf" srcId="{93E6F8F4-6A89-4977-899E-6FF04E107BA7}" destId="{DCFDAD46-2A9A-4EF6-882C-E7809676CED6}" srcOrd="0" destOrd="0" presId="urn:microsoft.com/office/officeart/2005/8/layout/hierarchy3"/>
    <dgm:cxn modelId="{1F50B151-FF57-499F-8560-DDC41249D6E5}" type="presOf" srcId="{ABAF0E87-A53B-4EA5-B8FB-22A62203A207}" destId="{86950641-DC28-4269-BA03-FCA614DB14AB}" srcOrd="0" destOrd="0" presId="urn:microsoft.com/office/officeart/2005/8/layout/hierarchy3"/>
    <dgm:cxn modelId="{218BA253-0047-43F8-9A77-DF4247208615}" srcId="{4067F0CE-0126-42D6-ACA5-97DFEE5C19E3}" destId="{83891E27-048E-40B8-9476-D351E3755448}" srcOrd="0" destOrd="0" parTransId="{93E6F8F4-6A89-4977-899E-6FF04E107BA7}" sibTransId="{C09EE131-1959-4BBB-B9E8-CC67914A4FA9}"/>
    <dgm:cxn modelId="{84171377-2CC2-46AE-A623-F3BA35EC0C54}" type="presOf" srcId="{B00DE4FF-4DBE-4D3C-9BC3-8E13D2852F8B}" destId="{9A31280F-91B6-4EB6-B585-E6AF4CBD36D7}" srcOrd="0" destOrd="0" presId="urn:microsoft.com/office/officeart/2005/8/layout/hierarchy3"/>
    <dgm:cxn modelId="{AB0B4F79-F4AB-4713-9E85-A2923A41C3B0}" type="presOf" srcId="{6DAD513B-12B0-472B-AA16-BD60844BC0A0}" destId="{1B29A4C7-5986-48B5-B7F3-D07134A2844F}" srcOrd="0" destOrd="0" presId="urn:microsoft.com/office/officeart/2005/8/layout/hierarchy3"/>
    <dgm:cxn modelId="{9ABA5E80-F3AF-4539-B4A5-271A241D8012}" type="presOf" srcId="{5CAA043D-F95E-4980-9179-DC244E620ED4}" destId="{90590C89-EAFD-4CFD-9F54-1195E1E0DF30}" srcOrd="0" destOrd="0" presId="urn:microsoft.com/office/officeart/2005/8/layout/hierarchy3"/>
    <dgm:cxn modelId="{5FDE9780-A892-4210-9DCF-9BABA2631EBA}" type="presOf" srcId="{099313F5-A7B4-4D32-B052-678D067428CB}" destId="{B5C80FE0-FBD3-4720-B2B1-A558C603BD0A}" srcOrd="0" destOrd="0" presId="urn:microsoft.com/office/officeart/2005/8/layout/hierarchy3"/>
    <dgm:cxn modelId="{1E904982-E299-49F9-B9A4-0E2943ED4C0D}" type="presOf" srcId="{6AE3876A-3B99-4233-B1C8-3800A50AED72}" destId="{576F2FB2-5E78-4C6D-BC1A-C760492F32B9}" srcOrd="0" destOrd="0" presId="urn:microsoft.com/office/officeart/2005/8/layout/hierarchy3"/>
    <dgm:cxn modelId="{C4120C86-2605-4686-BB8E-0EE86504B6C1}" type="presOf" srcId="{6AE3876A-3B99-4233-B1C8-3800A50AED72}" destId="{5B6F39F7-D06F-4E65-87D9-625D0369A29C}" srcOrd="1" destOrd="0" presId="urn:microsoft.com/office/officeart/2005/8/layout/hierarchy3"/>
    <dgm:cxn modelId="{12E8018C-993C-492F-8C02-EF3BA534B078}" srcId="{C3FDAA77-90F1-48CD-880A-5D8C0A899B2D}" destId="{B811F51C-5927-4894-AE1A-2A4DFDAE0C0A}" srcOrd="1" destOrd="0" parTransId="{D90439D4-8B81-4E48-ADD5-25299E38DAE0}" sibTransId="{095F17EE-C53C-4140-81D2-42FA3D398584}"/>
    <dgm:cxn modelId="{A539CC95-8F70-4A08-9714-330FDDA7DF3E}" srcId="{068FCF37-6A67-47D2-AC17-E992F3506BAA}" destId="{6AE3876A-3B99-4233-B1C8-3800A50AED72}" srcOrd="0" destOrd="0" parTransId="{F1E2A8CF-AE8C-421A-941C-3AED8E5CC1AD}" sibTransId="{D95012A8-340C-45A5-A15B-AB1A1D58CEF5}"/>
    <dgm:cxn modelId="{F53F129F-7FD3-4AC2-AD7F-B4014196ED89}" type="presOf" srcId="{4067F0CE-0126-42D6-ACA5-97DFEE5C19E3}" destId="{603E027B-6CA3-415E-9A98-A219AF2E5EA6}" srcOrd="0" destOrd="0" presId="urn:microsoft.com/office/officeart/2005/8/layout/hierarchy3"/>
    <dgm:cxn modelId="{7657CCA4-C564-4CB9-8D50-0078E2543286}" type="presOf" srcId="{D3338418-AC4E-411C-8344-A7A99177E399}" destId="{EDD29EC2-F8C9-4429-8679-4ED72C3E45EF}" srcOrd="0" destOrd="0" presId="urn:microsoft.com/office/officeart/2005/8/layout/hierarchy3"/>
    <dgm:cxn modelId="{62D619A8-4265-4F48-AAE2-132AB3796913}" type="presOf" srcId="{B811F51C-5927-4894-AE1A-2A4DFDAE0C0A}" destId="{3DD63479-DF41-4C46-A90A-F381FBAB8F8E}" srcOrd="0" destOrd="0" presId="urn:microsoft.com/office/officeart/2005/8/layout/hierarchy3"/>
    <dgm:cxn modelId="{48E24CB7-89B3-4F95-BB07-0D98616792A4}" type="presOf" srcId="{D90439D4-8B81-4E48-ADD5-25299E38DAE0}" destId="{B2558583-4799-4A97-801A-5A40A45169F4}" srcOrd="0" destOrd="0" presId="urn:microsoft.com/office/officeart/2005/8/layout/hierarchy3"/>
    <dgm:cxn modelId="{5F0F93B9-B43F-4B9B-A724-51015B3576E0}" srcId="{C3FDAA77-90F1-48CD-880A-5D8C0A899B2D}" destId="{099313F5-A7B4-4D32-B052-678D067428CB}" srcOrd="0" destOrd="0" parTransId="{17A54CC9-5DF3-4214-A8F5-ABBF0373B3FE}" sibTransId="{4ACF3E7D-6F5A-4ADC-956A-C60045581F5A}"/>
    <dgm:cxn modelId="{7E7DB7C3-B3C7-45BC-B60D-334D8C6E5B88}" type="presOf" srcId="{068FCF37-6A67-47D2-AC17-E992F3506BAA}" destId="{DD38D521-D620-4E4A-83B3-8F4CA06A5A51}" srcOrd="0" destOrd="0" presId="urn:microsoft.com/office/officeart/2005/8/layout/hierarchy3"/>
    <dgm:cxn modelId="{CDB06CD0-045C-4B5C-9D50-092CC60D745D}" type="presOf" srcId="{BB1B7AC8-53FA-450B-B30D-DF2DB41D1D91}" destId="{DB30660C-8C0B-4E0D-A044-986C1F9176A1}" srcOrd="0" destOrd="0" presId="urn:microsoft.com/office/officeart/2005/8/layout/hierarchy3"/>
    <dgm:cxn modelId="{501FD8D3-1703-455B-AE7F-E9EB5A725B8B}" type="presOf" srcId="{83891E27-048E-40B8-9476-D351E3755448}" destId="{6E27DBB7-87AA-443D-8872-D7A02F1091F5}" srcOrd="0" destOrd="0" presId="urn:microsoft.com/office/officeart/2005/8/layout/hierarchy3"/>
    <dgm:cxn modelId="{FB410EE9-D7B0-4BB2-92DF-6C0357208829}" type="presOf" srcId="{C3FDAA77-90F1-48CD-880A-5D8C0A899B2D}" destId="{AEF4CF15-26B5-4DF6-8C2B-46F0DB071094}" srcOrd="0" destOrd="0" presId="urn:microsoft.com/office/officeart/2005/8/layout/hierarchy3"/>
    <dgm:cxn modelId="{0F9B297D-A286-4B9A-9E6B-408A97D77A17}" type="presParOf" srcId="{DD38D521-D620-4E4A-83B3-8F4CA06A5A51}" destId="{1A735D56-0F0C-4235-B0F7-9D8ED1B256EC}" srcOrd="0" destOrd="0" presId="urn:microsoft.com/office/officeart/2005/8/layout/hierarchy3"/>
    <dgm:cxn modelId="{BE31AB46-BEC6-4B0D-AEA0-C2DC158D4EAD}" type="presParOf" srcId="{1A735D56-0F0C-4235-B0F7-9D8ED1B256EC}" destId="{0E430D3F-F99E-4D62-BFF9-F3973315699E}" srcOrd="0" destOrd="0" presId="urn:microsoft.com/office/officeart/2005/8/layout/hierarchy3"/>
    <dgm:cxn modelId="{27E38275-FB3F-4096-B9E4-ADE2BC4281F1}" type="presParOf" srcId="{0E430D3F-F99E-4D62-BFF9-F3973315699E}" destId="{576F2FB2-5E78-4C6D-BC1A-C760492F32B9}" srcOrd="0" destOrd="0" presId="urn:microsoft.com/office/officeart/2005/8/layout/hierarchy3"/>
    <dgm:cxn modelId="{871B3D19-864B-4A6E-988C-7864C89909D5}" type="presParOf" srcId="{0E430D3F-F99E-4D62-BFF9-F3973315699E}" destId="{5B6F39F7-D06F-4E65-87D9-625D0369A29C}" srcOrd="1" destOrd="0" presId="urn:microsoft.com/office/officeart/2005/8/layout/hierarchy3"/>
    <dgm:cxn modelId="{68C19D3E-1F7C-44DC-862C-06F119B2BAC4}" type="presParOf" srcId="{1A735D56-0F0C-4235-B0F7-9D8ED1B256EC}" destId="{9A0D1402-8CF3-41A2-A271-A5A867A64547}" srcOrd="1" destOrd="0" presId="urn:microsoft.com/office/officeart/2005/8/layout/hierarchy3"/>
    <dgm:cxn modelId="{CC8E9F5A-2C5C-4B64-81BD-5CD138BAA439}" type="presParOf" srcId="{9A0D1402-8CF3-41A2-A271-A5A867A64547}" destId="{86950641-DC28-4269-BA03-FCA614DB14AB}" srcOrd="0" destOrd="0" presId="urn:microsoft.com/office/officeart/2005/8/layout/hierarchy3"/>
    <dgm:cxn modelId="{970BF4F2-863A-48C6-A856-8A83C0F70254}" type="presParOf" srcId="{9A0D1402-8CF3-41A2-A271-A5A867A64547}" destId="{1B29A4C7-5986-48B5-B7F3-D07134A2844F}" srcOrd="1" destOrd="0" presId="urn:microsoft.com/office/officeart/2005/8/layout/hierarchy3"/>
    <dgm:cxn modelId="{4665A936-ED91-4B50-B7BF-7586E2570DF9}" type="presParOf" srcId="{9A0D1402-8CF3-41A2-A271-A5A867A64547}" destId="{9A31280F-91B6-4EB6-B585-E6AF4CBD36D7}" srcOrd="2" destOrd="0" presId="urn:microsoft.com/office/officeart/2005/8/layout/hierarchy3"/>
    <dgm:cxn modelId="{734F91E1-714B-469B-9D26-919427E3CD03}" type="presParOf" srcId="{9A0D1402-8CF3-41A2-A271-A5A867A64547}" destId="{EDD29EC2-F8C9-4429-8679-4ED72C3E45EF}" srcOrd="3" destOrd="0" presId="urn:microsoft.com/office/officeart/2005/8/layout/hierarchy3"/>
    <dgm:cxn modelId="{271C2A63-6597-4C04-870F-ACC5EBF8EEB4}" type="presParOf" srcId="{DD38D521-D620-4E4A-83B3-8F4CA06A5A51}" destId="{09045E5A-B007-473E-8DED-6E3EE2407504}" srcOrd="1" destOrd="0" presId="urn:microsoft.com/office/officeart/2005/8/layout/hierarchy3"/>
    <dgm:cxn modelId="{A9D6A189-4350-4880-9637-69E04AD07FD1}" type="presParOf" srcId="{09045E5A-B007-473E-8DED-6E3EE2407504}" destId="{F45FCCCF-6352-4A2B-8235-4F62BCAFE154}" srcOrd="0" destOrd="0" presId="urn:microsoft.com/office/officeart/2005/8/layout/hierarchy3"/>
    <dgm:cxn modelId="{11C3D8BB-16B7-4E70-99B3-A0071560F0E6}" type="presParOf" srcId="{F45FCCCF-6352-4A2B-8235-4F62BCAFE154}" destId="{AEF4CF15-26B5-4DF6-8C2B-46F0DB071094}" srcOrd="0" destOrd="0" presId="urn:microsoft.com/office/officeart/2005/8/layout/hierarchy3"/>
    <dgm:cxn modelId="{18B74A10-6FAE-44CF-823B-6FE6D1ACC6D3}" type="presParOf" srcId="{F45FCCCF-6352-4A2B-8235-4F62BCAFE154}" destId="{DB9FB2FE-51F1-4C30-B787-66063DEAC920}" srcOrd="1" destOrd="0" presId="urn:microsoft.com/office/officeart/2005/8/layout/hierarchy3"/>
    <dgm:cxn modelId="{6F3261F5-95EF-446B-BF75-86759CF31977}" type="presParOf" srcId="{09045E5A-B007-473E-8DED-6E3EE2407504}" destId="{9B59BCBB-0D53-48AE-B286-D0F84E28ECF5}" srcOrd="1" destOrd="0" presId="urn:microsoft.com/office/officeart/2005/8/layout/hierarchy3"/>
    <dgm:cxn modelId="{C3C3489B-776D-4722-AB74-3699F6D52B8C}" type="presParOf" srcId="{9B59BCBB-0D53-48AE-B286-D0F84E28ECF5}" destId="{DADEC9DA-713F-45CF-806A-32B222E9D583}" srcOrd="0" destOrd="0" presId="urn:microsoft.com/office/officeart/2005/8/layout/hierarchy3"/>
    <dgm:cxn modelId="{C4170893-9B04-4992-B396-51ECFAEECC31}" type="presParOf" srcId="{9B59BCBB-0D53-48AE-B286-D0F84E28ECF5}" destId="{B5C80FE0-FBD3-4720-B2B1-A558C603BD0A}" srcOrd="1" destOrd="0" presId="urn:microsoft.com/office/officeart/2005/8/layout/hierarchy3"/>
    <dgm:cxn modelId="{2407F343-0035-41D7-8356-2F9635B2AB23}" type="presParOf" srcId="{9B59BCBB-0D53-48AE-B286-D0F84E28ECF5}" destId="{B2558583-4799-4A97-801A-5A40A45169F4}" srcOrd="2" destOrd="0" presId="urn:microsoft.com/office/officeart/2005/8/layout/hierarchy3"/>
    <dgm:cxn modelId="{1EB15630-B4C1-4FDF-A7BF-E829BC604F97}" type="presParOf" srcId="{9B59BCBB-0D53-48AE-B286-D0F84E28ECF5}" destId="{3DD63479-DF41-4C46-A90A-F381FBAB8F8E}" srcOrd="3" destOrd="0" presId="urn:microsoft.com/office/officeart/2005/8/layout/hierarchy3"/>
    <dgm:cxn modelId="{1208E61D-DC45-4A70-8FEE-894CACB017C3}" type="presParOf" srcId="{9B59BCBB-0D53-48AE-B286-D0F84E28ECF5}" destId="{90590C89-EAFD-4CFD-9F54-1195E1E0DF30}" srcOrd="4" destOrd="0" presId="urn:microsoft.com/office/officeart/2005/8/layout/hierarchy3"/>
    <dgm:cxn modelId="{E19C4AE9-E612-448A-9671-1CC420A04253}" type="presParOf" srcId="{9B59BCBB-0D53-48AE-B286-D0F84E28ECF5}" destId="{DB30660C-8C0B-4E0D-A044-986C1F9176A1}" srcOrd="5" destOrd="0" presId="urn:microsoft.com/office/officeart/2005/8/layout/hierarchy3"/>
    <dgm:cxn modelId="{905287AC-8820-462D-8D18-5B402FE7727C}" type="presParOf" srcId="{DD38D521-D620-4E4A-83B3-8F4CA06A5A51}" destId="{E6148DD4-671B-4A7F-BBDA-AE8F649E6E75}" srcOrd="2" destOrd="0" presId="urn:microsoft.com/office/officeart/2005/8/layout/hierarchy3"/>
    <dgm:cxn modelId="{C6033CDB-F762-4479-BA9C-5EA164165C13}" type="presParOf" srcId="{E6148DD4-671B-4A7F-BBDA-AE8F649E6E75}" destId="{8DCA5082-FCF6-4031-9D10-7BE02AC4B20D}" srcOrd="0" destOrd="0" presId="urn:microsoft.com/office/officeart/2005/8/layout/hierarchy3"/>
    <dgm:cxn modelId="{1DD33F29-8E21-4EEF-8185-7F0DE9BC4BFB}" type="presParOf" srcId="{8DCA5082-FCF6-4031-9D10-7BE02AC4B20D}" destId="{603E027B-6CA3-415E-9A98-A219AF2E5EA6}" srcOrd="0" destOrd="0" presId="urn:microsoft.com/office/officeart/2005/8/layout/hierarchy3"/>
    <dgm:cxn modelId="{E5759801-AF49-420A-9035-5F42B0387D3F}" type="presParOf" srcId="{8DCA5082-FCF6-4031-9D10-7BE02AC4B20D}" destId="{E56EB4C9-9D27-4EA2-B188-B1863C5A66C8}" srcOrd="1" destOrd="0" presId="urn:microsoft.com/office/officeart/2005/8/layout/hierarchy3"/>
    <dgm:cxn modelId="{A0A31D18-0D8B-45DD-A324-B04A90FA0CA1}" type="presParOf" srcId="{E6148DD4-671B-4A7F-BBDA-AE8F649E6E75}" destId="{40003545-5EDF-4C54-ABEA-4AF467659672}" srcOrd="1" destOrd="0" presId="urn:microsoft.com/office/officeart/2005/8/layout/hierarchy3"/>
    <dgm:cxn modelId="{319DAD60-4949-41ED-8FB7-FDB20E4BCA4F}" type="presParOf" srcId="{40003545-5EDF-4C54-ABEA-4AF467659672}" destId="{DCFDAD46-2A9A-4EF6-882C-E7809676CED6}" srcOrd="0" destOrd="0" presId="urn:microsoft.com/office/officeart/2005/8/layout/hierarchy3"/>
    <dgm:cxn modelId="{D43A8913-D879-4A12-8784-97B90A6EE2FE}" type="presParOf" srcId="{40003545-5EDF-4C54-ABEA-4AF467659672}" destId="{6E27DBB7-87AA-443D-8872-D7A02F1091F5}"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670AF6-CD12-49E8-8DF0-F84FAA63C373}"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n-GB"/>
        </a:p>
      </dgm:t>
    </dgm:pt>
    <dgm:pt modelId="{1287B712-F610-4796-9546-6EBF6818C2D3}">
      <dgm:prSet phldrT="[Text]" custT="1"/>
      <dgm:spPr/>
      <dgm:t>
        <a:bodyPr/>
        <a:lstStyle/>
        <a:p>
          <a:r>
            <a:rPr lang="en-GB" sz="1200" dirty="0">
              <a:solidFill>
                <a:schemeClr val="accent1">
                  <a:lumMod val="75000"/>
                </a:schemeClr>
              </a:solidFill>
            </a:rPr>
            <a:t>  Link worker was supporting &amp; understanding to my needs of not being able to open up straight away, extended appointment to accommodate and made me feel at ease to open up and gave me tools to build myself up slowly to give me something to build with. Didn't know something like this available and was insightful and very informative, would recommend to many people as gives you focus.</a:t>
          </a:r>
        </a:p>
      </dgm:t>
    </dgm:pt>
    <dgm:pt modelId="{E923C742-DF7E-4F98-89A0-51951E6C0BBA}" type="parTrans" cxnId="{A599B33B-0F20-4DC2-AFE1-913A21919DEE}">
      <dgm:prSet/>
      <dgm:spPr/>
      <dgm:t>
        <a:bodyPr/>
        <a:lstStyle/>
        <a:p>
          <a:endParaRPr lang="en-GB"/>
        </a:p>
      </dgm:t>
    </dgm:pt>
    <dgm:pt modelId="{32BBA4A9-2CFE-4C6D-8CB5-1332E9C3437D}" type="sibTrans" cxnId="{A599B33B-0F20-4DC2-AFE1-913A21919DEE}">
      <dgm:prSet/>
      <dgm:spPr/>
      <dgm:t>
        <a:bodyPr/>
        <a:lstStyle/>
        <a:p>
          <a:endParaRPr lang="en-GB"/>
        </a:p>
      </dgm:t>
    </dgm:pt>
    <dgm:pt modelId="{67329FC7-427A-4926-88E6-CF02A8C496DE}">
      <dgm:prSet custT="1"/>
      <dgm:spPr/>
      <dgm:t>
        <a:bodyPr/>
        <a:lstStyle/>
        <a:p>
          <a:r>
            <a:rPr lang="en-GB" sz="1200" dirty="0">
              <a:solidFill>
                <a:srgbClr val="7030A0"/>
              </a:solidFill>
            </a:rPr>
            <a:t>After losing my husband I felt very lonely and isolated and found it difficult to find groups </a:t>
          </a:r>
          <a:r>
            <a:rPr lang="en-GB" sz="1200" dirty="0" err="1">
              <a:solidFill>
                <a:srgbClr val="7030A0"/>
              </a:solidFill>
            </a:rPr>
            <a:t>etc</a:t>
          </a:r>
          <a:r>
            <a:rPr lang="en-GB" sz="1200" dirty="0">
              <a:solidFill>
                <a:srgbClr val="7030A0"/>
              </a:solidFill>
            </a:rPr>
            <a:t> to help me. By seeing </a:t>
          </a:r>
          <a:r>
            <a:rPr lang="en-GB" sz="1200" dirty="0" err="1">
              <a:solidFill>
                <a:srgbClr val="7030A0"/>
              </a:solidFill>
            </a:rPr>
            <a:t>Kareema</a:t>
          </a:r>
          <a:r>
            <a:rPr lang="en-GB" sz="1200" dirty="0">
              <a:solidFill>
                <a:srgbClr val="7030A0"/>
              </a:solidFill>
            </a:rPr>
            <a:t> I have found a lot of things I can do.</a:t>
          </a:r>
        </a:p>
      </dgm:t>
    </dgm:pt>
    <dgm:pt modelId="{D95B2B00-44CF-43D0-9635-5CB17FF9DDC2}" type="parTrans" cxnId="{40567A70-2716-4049-A9B2-75F146227E97}">
      <dgm:prSet/>
      <dgm:spPr/>
      <dgm:t>
        <a:bodyPr/>
        <a:lstStyle/>
        <a:p>
          <a:endParaRPr lang="en-GB"/>
        </a:p>
      </dgm:t>
    </dgm:pt>
    <dgm:pt modelId="{BFC23A93-F05F-45C8-B386-1BB06C604092}" type="sibTrans" cxnId="{40567A70-2716-4049-A9B2-75F146227E97}">
      <dgm:prSet/>
      <dgm:spPr/>
      <dgm:t>
        <a:bodyPr/>
        <a:lstStyle/>
        <a:p>
          <a:endParaRPr lang="en-GB"/>
        </a:p>
      </dgm:t>
    </dgm:pt>
    <dgm:pt modelId="{A40C1F10-6E3D-4FA8-BA33-1126B3583B19}">
      <dgm:prSet custT="1"/>
      <dgm:spPr/>
      <dgm:t>
        <a:bodyPr/>
        <a:lstStyle/>
        <a:p>
          <a:r>
            <a:rPr lang="en-GB" sz="1200" b="0" i="0" dirty="0">
              <a:solidFill>
                <a:schemeClr val="accent6">
                  <a:lumMod val="75000"/>
                </a:schemeClr>
              </a:solidFill>
            </a:rPr>
            <a:t>Sam Hendry Lakeside Corby was my Social Prescriber. Fantastic help. Thank you so much. If Sam can read this feedback </a:t>
          </a:r>
          <a:r>
            <a:rPr lang="en-GB" sz="1200" b="0" i="0" dirty="0" err="1">
              <a:solidFill>
                <a:schemeClr val="accent6">
                  <a:lumMod val="75000"/>
                </a:schemeClr>
              </a:solidFill>
            </a:rPr>
            <a:t>i</a:t>
          </a:r>
          <a:r>
            <a:rPr lang="en-GB" sz="1200" b="0" i="0" dirty="0">
              <a:solidFill>
                <a:schemeClr val="accent6">
                  <a:lumMod val="75000"/>
                </a:schemeClr>
              </a:solidFill>
            </a:rPr>
            <a:t> am really sorry I couldn't take your call today. I am doing very well. Thank you so much for your help.</a:t>
          </a:r>
          <a:endParaRPr lang="en-GB" sz="1200" dirty="0">
            <a:solidFill>
              <a:schemeClr val="accent6">
                <a:lumMod val="75000"/>
              </a:schemeClr>
            </a:solidFill>
          </a:endParaRPr>
        </a:p>
      </dgm:t>
    </dgm:pt>
    <dgm:pt modelId="{DE1511F9-C0F6-4DE2-B44F-B9F2EEE6EAC6}" type="parTrans" cxnId="{72F5D3E3-9C6E-4B97-A765-0FFFBDD71FAE}">
      <dgm:prSet/>
      <dgm:spPr/>
      <dgm:t>
        <a:bodyPr/>
        <a:lstStyle/>
        <a:p>
          <a:endParaRPr lang="en-GB"/>
        </a:p>
      </dgm:t>
    </dgm:pt>
    <dgm:pt modelId="{560A29F1-A776-4526-B349-C214173ACC1E}" type="sibTrans" cxnId="{72F5D3E3-9C6E-4B97-A765-0FFFBDD71FAE}">
      <dgm:prSet/>
      <dgm:spPr/>
      <dgm:t>
        <a:bodyPr/>
        <a:lstStyle/>
        <a:p>
          <a:endParaRPr lang="en-GB"/>
        </a:p>
      </dgm:t>
    </dgm:pt>
    <dgm:pt modelId="{468DBB73-AFEF-4DF9-AF32-BD0884B89AD9}">
      <dgm:prSet/>
      <dgm:spPr/>
      <dgm:t>
        <a:bodyPr/>
        <a:lstStyle/>
        <a:p>
          <a:r>
            <a:rPr lang="en-GB" dirty="0">
              <a:solidFill>
                <a:schemeClr val="bg2">
                  <a:lumMod val="50000"/>
                </a:schemeClr>
              </a:solidFill>
            </a:rPr>
            <a:t>What a fantastic source of support. Paula has been amazing and invaluable to me during a very difficult time. I called the surgery, in complete honesty, wanting a 'magic pill' and was initially very adverse to this route. How glad I am that months down the line I am feeling stronger and glad that medication wasn't prescribed to 'fix' me</a:t>
          </a:r>
        </a:p>
      </dgm:t>
    </dgm:pt>
    <dgm:pt modelId="{AD8EFD25-3FA6-4FB2-869E-D0C11AC71CC7}" type="parTrans" cxnId="{1899B6B0-7347-4C39-97BC-C0F8DA521E82}">
      <dgm:prSet/>
      <dgm:spPr/>
      <dgm:t>
        <a:bodyPr/>
        <a:lstStyle/>
        <a:p>
          <a:endParaRPr lang="en-GB"/>
        </a:p>
      </dgm:t>
    </dgm:pt>
    <dgm:pt modelId="{47B17324-6130-48E0-9296-C53DDFD397B1}" type="sibTrans" cxnId="{1899B6B0-7347-4C39-97BC-C0F8DA521E82}">
      <dgm:prSet/>
      <dgm:spPr/>
      <dgm:t>
        <a:bodyPr/>
        <a:lstStyle/>
        <a:p>
          <a:endParaRPr lang="en-GB"/>
        </a:p>
      </dgm:t>
    </dgm:pt>
    <dgm:pt modelId="{AD25082A-8067-4EB7-B748-663607E6BB9C}" type="pres">
      <dgm:prSet presAssocID="{27670AF6-CD12-49E8-8DF0-F84FAA63C373}" presName="linear" presStyleCnt="0">
        <dgm:presLayoutVars>
          <dgm:animLvl val="lvl"/>
          <dgm:resizeHandles val="exact"/>
        </dgm:presLayoutVars>
      </dgm:prSet>
      <dgm:spPr/>
    </dgm:pt>
    <dgm:pt modelId="{169374E6-CD95-4E45-912F-EC33A78EAD58}" type="pres">
      <dgm:prSet presAssocID="{1287B712-F610-4796-9546-6EBF6818C2D3}" presName="parentText" presStyleLbl="node1" presStyleIdx="0" presStyleCnt="4" custScaleY="149720" custLinFactY="-71917" custLinFactNeighborX="959" custLinFactNeighborY="-100000">
        <dgm:presLayoutVars>
          <dgm:chMax val="0"/>
          <dgm:bulletEnabled val="1"/>
        </dgm:presLayoutVars>
      </dgm:prSet>
      <dgm:spPr/>
    </dgm:pt>
    <dgm:pt modelId="{FCE3ED8C-226A-4B96-B2FD-6864A872C24D}" type="pres">
      <dgm:prSet presAssocID="{32BBA4A9-2CFE-4C6D-8CB5-1332E9C3437D}" presName="spacer" presStyleCnt="0"/>
      <dgm:spPr/>
    </dgm:pt>
    <dgm:pt modelId="{FEACF164-9B0C-4B34-85A6-7B5B0BBB527B}" type="pres">
      <dgm:prSet presAssocID="{67329FC7-427A-4926-88E6-CF02A8C496DE}" presName="parentText" presStyleLbl="node1" presStyleIdx="1" presStyleCnt="4" custLinFactNeighborX="3" custLinFactNeighborY="-31009">
        <dgm:presLayoutVars>
          <dgm:chMax val="0"/>
          <dgm:bulletEnabled val="1"/>
        </dgm:presLayoutVars>
      </dgm:prSet>
      <dgm:spPr/>
    </dgm:pt>
    <dgm:pt modelId="{2B158821-AF48-4A1F-9F11-FE7A1CA421B5}" type="pres">
      <dgm:prSet presAssocID="{BFC23A93-F05F-45C8-B386-1BB06C604092}" presName="spacer" presStyleCnt="0"/>
      <dgm:spPr/>
    </dgm:pt>
    <dgm:pt modelId="{985DDD9D-0B9C-4D90-95A1-26002D9B4BB6}" type="pres">
      <dgm:prSet presAssocID="{468DBB73-AFEF-4DF9-AF32-BD0884B89AD9}" presName="parentText" presStyleLbl="node1" presStyleIdx="2" presStyleCnt="4" custLinFactY="-2569" custLinFactNeighborX="-953" custLinFactNeighborY="-100000">
        <dgm:presLayoutVars>
          <dgm:chMax val="0"/>
          <dgm:bulletEnabled val="1"/>
        </dgm:presLayoutVars>
      </dgm:prSet>
      <dgm:spPr/>
    </dgm:pt>
    <dgm:pt modelId="{87F9880D-DA90-4AC5-B96A-FC55E85F40C3}" type="pres">
      <dgm:prSet presAssocID="{47B17324-6130-48E0-9296-C53DDFD397B1}" presName="spacer" presStyleCnt="0"/>
      <dgm:spPr/>
    </dgm:pt>
    <dgm:pt modelId="{E97DBA61-7A36-407F-A56C-7D99C71C5D4B}" type="pres">
      <dgm:prSet presAssocID="{A40C1F10-6E3D-4FA8-BA33-1126B3583B19}" presName="parentText" presStyleLbl="node1" presStyleIdx="3" presStyleCnt="4" custScaleY="131327" custLinFactY="3744" custLinFactNeighborX="3" custLinFactNeighborY="100000">
        <dgm:presLayoutVars>
          <dgm:chMax val="0"/>
          <dgm:bulletEnabled val="1"/>
        </dgm:presLayoutVars>
      </dgm:prSet>
      <dgm:spPr/>
    </dgm:pt>
  </dgm:ptLst>
  <dgm:cxnLst>
    <dgm:cxn modelId="{8E784D34-2231-4A2D-8F48-BB1CFB72F240}" type="presOf" srcId="{67329FC7-427A-4926-88E6-CF02A8C496DE}" destId="{FEACF164-9B0C-4B34-85A6-7B5B0BBB527B}" srcOrd="0" destOrd="0" presId="urn:microsoft.com/office/officeart/2005/8/layout/vList2"/>
    <dgm:cxn modelId="{A599B33B-0F20-4DC2-AFE1-913A21919DEE}" srcId="{27670AF6-CD12-49E8-8DF0-F84FAA63C373}" destId="{1287B712-F610-4796-9546-6EBF6818C2D3}" srcOrd="0" destOrd="0" parTransId="{E923C742-DF7E-4F98-89A0-51951E6C0BBA}" sibTransId="{32BBA4A9-2CFE-4C6D-8CB5-1332E9C3437D}"/>
    <dgm:cxn modelId="{7AC22665-4364-46D2-9796-231F849B805E}" type="presOf" srcId="{468DBB73-AFEF-4DF9-AF32-BD0884B89AD9}" destId="{985DDD9D-0B9C-4D90-95A1-26002D9B4BB6}" srcOrd="0" destOrd="0" presId="urn:microsoft.com/office/officeart/2005/8/layout/vList2"/>
    <dgm:cxn modelId="{40567A70-2716-4049-A9B2-75F146227E97}" srcId="{27670AF6-CD12-49E8-8DF0-F84FAA63C373}" destId="{67329FC7-427A-4926-88E6-CF02A8C496DE}" srcOrd="1" destOrd="0" parTransId="{D95B2B00-44CF-43D0-9635-5CB17FF9DDC2}" sibTransId="{BFC23A93-F05F-45C8-B386-1BB06C604092}"/>
    <dgm:cxn modelId="{86172173-D49F-4281-AC17-AE550456AF98}" type="presOf" srcId="{A40C1F10-6E3D-4FA8-BA33-1126B3583B19}" destId="{E97DBA61-7A36-407F-A56C-7D99C71C5D4B}" srcOrd="0" destOrd="0" presId="urn:microsoft.com/office/officeart/2005/8/layout/vList2"/>
    <dgm:cxn modelId="{6466997D-9265-4C41-82E6-0420C12FC5B0}" type="presOf" srcId="{1287B712-F610-4796-9546-6EBF6818C2D3}" destId="{169374E6-CD95-4E45-912F-EC33A78EAD58}" srcOrd="0" destOrd="0" presId="urn:microsoft.com/office/officeart/2005/8/layout/vList2"/>
    <dgm:cxn modelId="{258CA0AA-283B-4F6B-BF17-7E7CF17B7EB9}" type="presOf" srcId="{27670AF6-CD12-49E8-8DF0-F84FAA63C373}" destId="{AD25082A-8067-4EB7-B748-663607E6BB9C}" srcOrd="0" destOrd="0" presId="urn:microsoft.com/office/officeart/2005/8/layout/vList2"/>
    <dgm:cxn modelId="{1899B6B0-7347-4C39-97BC-C0F8DA521E82}" srcId="{27670AF6-CD12-49E8-8DF0-F84FAA63C373}" destId="{468DBB73-AFEF-4DF9-AF32-BD0884B89AD9}" srcOrd="2" destOrd="0" parTransId="{AD8EFD25-3FA6-4FB2-869E-D0C11AC71CC7}" sibTransId="{47B17324-6130-48E0-9296-C53DDFD397B1}"/>
    <dgm:cxn modelId="{72F5D3E3-9C6E-4B97-A765-0FFFBDD71FAE}" srcId="{27670AF6-CD12-49E8-8DF0-F84FAA63C373}" destId="{A40C1F10-6E3D-4FA8-BA33-1126B3583B19}" srcOrd="3" destOrd="0" parTransId="{DE1511F9-C0F6-4DE2-B44F-B9F2EEE6EAC6}" sibTransId="{560A29F1-A776-4526-B349-C214173ACC1E}"/>
    <dgm:cxn modelId="{94701EAD-44D6-4DF6-BF65-80F255C1EF91}" type="presParOf" srcId="{AD25082A-8067-4EB7-B748-663607E6BB9C}" destId="{169374E6-CD95-4E45-912F-EC33A78EAD58}" srcOrd="0" destOrd="0" presId="urn:microsoft.com/office/officeart/2005/8/layout/vList2"/>
    <dgm:cxn modelId="{FFDDF64E-865D-4143-8CF9-817D2501DE8E}" type="presParOf" srcId="{AD25082A-8067-4EB7-B748-663607E6BB9C}" destId="{FCE3ED8C-226A-4B96-B2FD-6864A872C24D}" srcOrd="1" destOrd="0" presId="urn:microsoft.com/office/officeart/2005/8/layout/vList2"/>
    <dgm:cxn modelId="{BBBAC952-7C13-4FE1-B035-3F907495CBA6}" type="presParOf" srcId="{AD25082A-8067-4EB7-B748-663607E6BB9C}" destId="{FEACF164-9B0C-4B34-85A6-7B5B0BBB527B}" srcOrd="2" destOrd="0" presId="urn:microsoft.com/office/officeart/2005/8/layout/vList2"/>
    <dgm:cxn modelId="{E1CC5025-73B0-48A9-845E-4ABD45640A2C}" type="presParOf" srcId="{AD25082A-8067-4EB7-B748-663607E6BB9C}" destId="{2B158821-AF48-4A1F-9F11-FE7A1CA421B5}" srcOrd="3" destOrd="0" presId="urn:microsoft.com/office/officeart/2005/8/layout/vList2"/>
    <dgm:cxn modelId="{53A2F303-0334-40B6-91F7-06559760DCA1}" type="presParOf" srcId="{AD25082A-8067-4EB7-B748-663607E6BB9C}" destId="{985DDD9D-0B9C-4D90-95A1-26002D9B4BB6}" srcOrd="4" destOrd="0" presId="urn:microsoft.com/office/officeart/2005/8/layout/vList2"/>
    <dgm:cxn modelId="{B104CE90-8494-4914-B51D-E79D5F64E37C}" type="presParOf" srcId="{AD25082A-8067-4EB7-B748-663607E6BB9C}" destId="{87F9880D-DA90-4AC5-B96A-FC55E85F40C3}" srcOrd="5" destOrd="0" presId="urn:microsoft.com/office/officeart/2005/8/layout/vList2"/>
    <dgm:cxn modelId="{EC8F8A02-6EDA-44A6-91F7-8457518F67D3}" type="presParOf" srcId="{AD25082A-8067-4EB7-B748-663607E6BB9C}" destId="{E97DBA61-7A36-407F-A56C-7D99C71C5D4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670AF6-CD12-49E8-8DF0-F84FAA63C373}"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n-GB"/>
        </a:p>
      </dgm:t>
    </dgm:pt>
    <dgm:pt modelId="{1287B712-F610-4796-9546-6EBF6818C2D3}">
      <dgm:prSet phldrT="[Text]" custT="1"/>
      <dgm:spPr/>
      <dgm:t>
        <a:bodyPr/>
        <a:lstStyle/>
        <a:p>
          <a:r>
            <a:rPr lang="en-GB" sz="1200" b="0" i="0" dirty="0">
              <a:solidFill>
                <a:schemeClr val="accent2">
                  <a:lumMod val="50000"/>
                </a:schemeClr>
              </a:solidFill>
            </a:rPr>
            <a:t>Lynsey Carson has been amazing! I always feel better after speaking with her. She took the time to research help for my transgender daughter. She signposted me to IAPT and therefore I have been able to access CBT. She has made a real difference in that whilst I still have anxiety it is much more manageable</a:t>
          </a:r>
          <a:endParaRPr lang="en-GB" sz="1200" dirty="0">
            <a:solidFill>
              <a:schemeClr val="accent2">
                <a:lumMod val="50000"/>
              </a:schemeClr>
            </a:solidFill>
          </a:endParaRPr>
        </a:p>
      </dgm:t>
    </dgm:pt>
    <dgm:pt modelId="{E923C742-DF7E-4F98-89A0-51951E6C0BBA}" type="parTrans" cxnId="{A599B33B-0F20-4DC2-AFE1-913A21919DEE}">
      <dgm:prSet/>
      <dgm:spPr/>
      <dgm:t>
        <a:bodyPr/>
        <a:lstStyle/>
        <a:p>
          <a:endParaRPr lang="en-GB"/>
        </a:p>
      </dgm:t>
    </dgm:pt>
    <dgm:pt modelId="{32BBA4A9-2CFE-4C6D-8CB5-1332E9C3437D}" type="sibTrans" cxnId="{A599B33B-0F20-4DC2-AFE1-913A21919DEE}">
      <dgm:prSet/>
      <dgm:spPr/>
      <dgm:t>
        <a:bodyPr/>
        <a:lstStyle/>
        <a:p>
          <a:endParaRPr lang="en-GB"/>
        </a:p>
      </dgm:t>
    </dgm:pt>
    <dgm:pt modelId="{67329FC7-427A-4926-88E6-CF02A8C496DE}">
      <dgm:prSet custT="1"/>
      <dgm:spPr/>
      <dgm:t>
        <a:bodyPr/>
        <a:lstStyle/>
        <a:p>
          <a:r>
            <a:rPr lang="en-GB" sz="1200" b="0" i="0" dirty="0">
              <a:solidFill>
                <a:srgbClr val="92D050"/>
              </a:solidFill>
            </a:rPr>
            <a:t>I was extremely low when I first had contact with Caroline. She is brilliant at how see seems to know what I need. Either to listen to me when I need it or to advise when I need. I don't know how I would have got through the list few months without her. She has the time to support you. I am feeling a lot more positive than I was.</a:t>
          </a:r>
          <a:endParaRPr lang="en-GB" sz="1200" dirty="0">
            <a:solidFill>
              <a:srgbClr val="92D050"/>
            </a:solidFill>
          </a:endParaRPr>
        </a:p>
      </dgm:t>
    </dgm:pt>
    <dgm:pt modelId="{D95B2B00-44CF-43D0-9635-5CB17FF9DDC2}" type="parTrans" cxnId="{40567A70-2716-4049-A9B2-75F146227E97}">
      <dgm:prSet/>
      <dgm:spPr/>
      <dgm:t>
        <a:bodyPr/>
        <a:lstStyle/>
        <a:p>
          <a:endParaRPr lang="en-GB"/>
        </a:p>
      </dgm:t>
    </dgm:pt>
    <dgm:pt modelId="{BFC23A93-F05F-45C8-B386-1BB06C604092}" type="sibTrans" cxnId="{40567A70-2716-4049-A9B2-75F146227E97}">
      <dgm:prSet/>
      <dgm:spPr/>
      <dgm:t>
        <a:bodyPr/>
        <a:lstStyle/>
        <a:p>
          <a:endParaRPr lang="en-GB"/>
        </a:p>
      </dgm:t>
    </dgm:pt>
    <dgm:pt modelId="{7ED5AF30-A38C-4BCF-BA1C-05A9D779E1A2}">
      <dgm:prSet custT="1"/>
      <dgm:spPr/>
      <dgm:t>
        <a:bodyPr/>
        <a:lstStyle/>
        <a:p>
          <a:r>
            <a:rPr lang="en-GB" sz="1200" dirty="0">
              <a:solidFill>
                <a:schemeClr val="accent3">
                  <a:lumMod val="75000"/>
                </a:schemeClr>
              </a:solidFill>
            </a:rPr>
            <a:t>I just wanted to say a huge thank you to you and your colleagues for the volume of referrals you’ve sent our way this year. Since April Lakeside has referred more than 100 patients to the Northamptonshire Stop Smoking Service, and many of them have gone on to successfully stop smoking with our support. Lakeside is one of the top referring practices in the county, and for that we are truly grateful.</a:t>
          </a:r>
        </a:p>
      </dgm:t>
    </dgm:pt>
    <dgm:pt modelId="{7FF38D22-E549-475C-8D45-A4A8F4EB840B}" type="parTrans" cxnId="{B74ECE45-F10B-4904-AC73-E67039621E69}">
      <dgm:prSet/>
      <dgm:spPr/>
      <dgm:t>
        <a:bodyPr/>
        <a:lstStyle/>
        <a:p>
          <a:endParaRPr lang="en-GB"/>
        </a:p>
      </dgm:t>
    </dgm:pt>
    <dgm:pt modelId="{10BA1266-430A-4B26-AAF8-5D8C7F0C5C25}" type="sibTrans" cxnId="{B74ECE45-F10B-4904-AC73-E67039621E69}">
      <dgm:prSet/>
      <dgm:spPr/>
      <dgm:t>
        <a:bodyPr/>
        <a:lstStyle/>
        <a:p>
          <a:endParaRPr lang="en-GB"/>
        </a:p>
      </dgm:t>
    </dgm:pt>
    <dgm:pt modelId="{AD25082A-8067-4EB7-B748-663607E6BB9C}" type="pres">
      <dgm:prSet presAssocID="{27670AF6-CD12-49E8-8DF0-F84FAA63C373}" presName="linear" presStyleCnt="0">
        <dgm:presLayoutVars>
          <dgm:animLvl val="lvl"/>
          <dgm:resizeHandles val="exact"/>
        </dgm:presLayoutVars>
      </dgm:prSet>
      <dgm:spPr/>
    </dgm:pt>
    <dgm:pt modelId="{169374E6-CD95-4E45-912F-EC33A78EAD58}" type="pres">
      <dgm:prSet presAssocID="{1287B712-F610-4796-9546-6EBF6818C2D3}" presName="parentText" presStyleLbl="node1" presStyleIdx="0" presStyleCnt="3" custScaleY="106891" custLinFactY="-1305" custLinFactNeighborX="3" custLinFactNeighborY="-100000">
        <dgm:presLayoutVars>
          <dgm:chMax val="0"/>
          <dgm:bulletEnabled val="1"/>
        </dgm:presLayoutVars>
      </dgm:prSet>
      <dgm:spPr/>
    </dgm:pt>
    <dgm:pt modelId="{FCE3ED8C-226A-4B96-B2FD-6864A872C24D}" type="pres">
      <dgm:prSet presAssocID="{32BBA4A9-2CFE-4C6D-8CB5-1332E9C3437D}" presName="spacer" presStyleCnt="0"/>
      <dgm:spPr/>
    </dgm:pt>
    <dgm:pt modelId="{FEACF164-9B0C-4B34-85A6-7B5B0BBB527B}" type="pres">
      <dgm:prSet presAssocID="{67329FC7-427A-4926-88E6-CF02A8C496DE}" presName="parentText" presStyleLbl="node1" presStyleIdx="1" presStyleCnt="3" custLinFactNeighborX="3" custLinFactNeighborY="-31009">
        <dgm:presLayoutVars>
          <dgm:chMax val="0"/>
          <dgm:bulletEnabled val="1"/>
        </dgm:presLayoutVars>
      </dgm:prSet>
      <dgm:spPr/>
    </dgm:pt>
    <dgm:pt modelId="{2B158821-AF48-4A1F-9F11-FE7A1CA421B5}" type="pres">
      <dgm:prSet presAssocID="{BFC23A93-F05F-45C8-B386-1BB06C604092}" presName="spacer" presStyleCnt="0"/>
      <dgm:spPr/>
    </dgm:pt>
    <dgm:pt modelId="{815BA491-D0FC-4FC0-B908-02DB9900D6A5}" type="pres">
      <dgm:prSet presAssocID="{7ED5AF30-A38C-4BCF-BA1C-05A9D779E1A2}" presName="parentText" presStyleLbl="node1" presStyleIdx="2" presStyleCnt="3">
        <dgm:presLayoutVars>
          <dgm:chMax val="0"/>
          <dgm:bulletEnabled val="1"/>
        </dgm:presLayoutVars>
      </dgm:prSet>
      <dgm:spPr/>
    </dgm:pt>
  </dgm:ptLst>
  <dgm:cxnLst>
    <dgm:cxn modelId="{519F5428-3F94-4F9A-8C14-35B3BBCF2DE3}" type="presOf" srcId="{7ED5AF30-A38C-4BCF-BA1C-05A9D779E1A2}" destId="{815BA491-D0FC-4FC0-B908-02DB9900D6A5}" srcOrd="0" destOrd="0" presId="urn:microsoft.com/office/officeart/2005/8/layout/vList2"/>
    <dgm:cxn modelId="{A599B33B-0F20-4DC2-AFE1-913A21919DEE}" srcId="{27670AF6-CD12-49E8-8DF0-F84FAA63C373}" destId="{1287B712-F610-4796-9546-6EBF6818C2D3}" srcOrd="0" destOrd="0" parTransId="{E923C742-DF7E-4F98-89A0-51951E6C0BBA}" sibTransId="{32BBA4A9-2CFE-4C6D-8CB5-1332E9C3437D}"/>
    <dgm:cxn modelId="{B74ECE45-F10B-4904-AC73-E67039621E69}" srcId="{27670AF6-CD12-49E8-8DF0-F84FAA63C373}" destId="{7ED5AF30-A38C-4BCF-BA1C-05A9D779E1A2}" srcOrd="2" destOrd="0" parTransId="{7FF38D22-E549-475C-8D45-A4A8F4EB840B}" sibTransId="{10BA1266-430A-4B26-AAF8-5D8C7F0C5C25}"/>
    <dgm:cxn modelId="{40567A70-2716-4049-A9B2-75F146227E97}" srcId="{27670AF6-CD12-49E8-8DF0-F84FAA63C373}" destId="{67329FC7-427A-4926-88E6-CF02A8C496DE}" srcOrd="1" destOrd="0" parTransId="{D95B2B00-44CF-43D0-9635-5CB17FF9DDC2}" sibTransId="{BFC23A93-F05F-45C8-B386-1BB06C604092}"/>
    <dgm:cxn modelId="{F62CEEA3-392A-4B6D-9EF2-33D587C78B9E}" type="presOf" srcId="{1287B712-F610-4796-9546-6EBF6818C2D3}" destId="{169374E6-CD95-4E45-912F-EC33A78EAD58}" srcOrd="0" destOrd="0" presId="urn:microsoft.com/office/officeart/2005/8/layout/vList2"/>
    <dgm:cxn modelId="{2C4B02A5-36D0-4AF1-992E-A412FCAE6F6E}" type="presOf" srcId="{27670AF6-CD12-49E8-8DF0-F84FAA63C373}" destId="{AD25082A-8067-4EB7-B748-663607E6BB9C}" srcOrd="0" destOrd="0" presId="urn:microsoft.com/office/officeart/2005/8/layout/vList2"/>
    <dgm:cxn modelId="{6C01F9B5-7332-41F5-98D2-469992A2E702}" type="presOf" srcId="{67329FC7-427A-4926-88E6-CF02A8C496DE}" destId="{FEACF164-9B0C-4B34-85A6-7B5B0BBB527B}" srcOrd="0" destOrd="0" presId="urn:microsoft.com/office/officeart/2005/8/layout/vList2"/>
    <dgm:cxn modelId="{3DF91ACE-9576-41D4-B749-1B7425349F8F}" type="presParOf" srcId="{AD25082A-8067-4EB7-B748-663607E6BB9C}" destId="{169374E6-CD95-4E45-912F-EC33A78EAD58}" srcOrd="0" destOrd="0" presId="urn:microsoft.com/office/officeart/2005/8/layout/vList2"/>
    <dgm:cxn modelId="{CA8FAF71-2712-4A2B-BA03-3CEB571824CF}" type="presParOf" srcId="{AD25082A-8067-4EB7-B748-663607E6BB9C}" destId="{FCE3ED8C-226A-4B96-B2FD-6864A872C24D}" srcOrd="1" destOrd="0" presId="urn:microsoft.com/office/officeart/2005/8/layout/vList2"/>
    <dgm:cxn modelId="{4F013FE8-D797-482E-9550-199E5864E5B4}" type="presParOf" srcId="{AD25082A-8067-4EB7-B748-663607E6BB9C}" destId="{FEACF164-9B0C-4B34-85A6-7B5B0BBB527B}" srcOrd="2" destOrd="0" presId="urn:microsoft.com/office/officeart/2005/8/layout/vList2"/>
    <dgm:cxn modelId="{E9E44442-4233-4601-AA3B-AE2CB5AB1836}" type="presParOf" srcId="{AD25082A-8067-4EB7-B748-663607E6BB9C}" destId="{2B158821-AF48-4A1F-9F11-FE7A1CA421B5}" srcOrd="3" destOrd="0" presId="urn:microsoft.com/office/officeart/2005/8/layout/vList2"/>
    <dgm:cxn modelId="{AD79F1B2-8D2A-4FC8-957C-108C4937E5E2}" type="presParOf" srcId="{AD25082A-8067-4EB7-B748-663607E6BB9C}" destId="{815BA491-D0FC-4FC0-B908-02DB9900D6A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C07E9D-96C1-4D29-B1DF-02AC4FC4B7C1}" type="doc">
      <dgm:prSet loTypeId="urn:microsoft.com/office/officeart/2008/layout/LinedList" loCatId="list" qsTypeId="urn:microsoft.com/office/officeart/2005/8/quickstyle/simple3" qsCatId="simple" csTypeId="urn:microsoft.com/office/officeart/2005/8/colors/accent2_5" csCatId="accent2" phldr="1"/>
      <dgm:spPr/>
      <dgm:t>
        <a:bodyPr/>
        <a:lstStyle/>
        <a:p>
          <a:endParaRPr lang="en-GB"/>
        </a:p>
      </dgm:t>
    </dgm:pt>
    <dgm:pt modelId="{DBC360C7-1605-4630-9583-7B046B330D46}">
      <dgm:prSet/>
      <dgm:spPr/>
      <dgm:t>
        <a:bodyPr/>
        <a:lstStyle/>
        <a:p>
          <a:r>
            <a:rPr lang="en-GB" b="0" i="0" u="none" dirty="0">
              <a:solidFill>
                <a:schemeClr val="tx1">
                  <a:lumMod val="75000"/>
                  <a:lumOff val="25000"/>
                </a:schemeClr>
              </a:solidFill>
              <a:latin typeface="+mn-lt"/>
              <a:hlinkClick xmlns:r="http://schemas.openxmlformats.org/officeDocument/2006/relationships" r:id="rId1" tooltip="Social Prescribing - Learning for Link Workers"/>
            </a:rPr>
            <a:t>Social Prescribing</a:t>
          </a:r>
          <a:endParaRPr lang="en-GB" dirty="0"/>
        </a:p>
      </dgm:t>
    </dgm:pt>
    <dgm:pt modelId="{EAE792C7-1713-4D79-98D1-AD22BFB764DF}" type="parTrans" cxnId="{E578FE57-40FD-4B63-B567-8C0929BAD422}">
      <dgm:prSet/>
      <dgm:spPr/>
      <dgm:t>
        <a:bodyPr/>
        <a:lstStyle/>
        <a:p>
          <a:endParaRPr lang="en-GB"/>
        </a:p>
      </dgm:t>
    </dgm:pt>
    <dgm:pt modelId="{2F596952-F87C-4B0E-A243-BADC78ABC0D5}" type="sibTrans" cxnId="{E578FE57-40FD-4B63-B567-8C0929BAD422}">
      <dgm:prSet/>
      <dgm:spPr/>
      <dgm:t>
        <a:bodyPr/>
        <a:lstStyle/>
        <a:p>
          <a:endParaRPr lang="en-GB"/>
        </a:p>
      </dgm:t>
    </dgm:pt>
    <dgm:pt modelId="{0E550D61-E20A-4A96-A40C-E24EE2FB276A}">
      <dgm:prSet phldrT="[Text]"/>
      <dgm:spPr/>
      <dgm:t>
        <a:bodyPr/>
        <a:lstStyle/>
        <a:p>
          <a:r>
            <a:rPr lang="en-GB" dirty="0">
              <a:solidFill>
                <a:schemeClr val="accent1">
                  <a:lumMod val="75000"/>
                </a:schemeClr>
              </a:solidFill>
              <a:latin typeface="+mn-lt"/>
            </a:rPr>
            <a:t>Awareness of Domestic Violence and Abuse Training</a:t>
          </a:r>
        </a:p>
      </dgm:t>
    </dgm:pt>
    <dgm:pt modelId="{AE587463-29B1-4607-BCA7-AFD3F2D64029}" type="parTrans" cxnId="{1017E1DC-6603-4032-AAAF-0259AF618C47}">
      <dgm:prSet/>
      <dgm:spPr/>
      <dgm:t>
        <a:bodyPr/>
        <a:lstStyle/>
        <a:p>
          <a:endParaRPr lang="en-GB"/>
        </a:p>
      </dgm:t>
    </dgm:pt>
    <dgm:pt modelId="{24614FD3-5CBA-4570-9F52-6611A4B9F3E4}" type="sibTrans" cxnId="{1017E1DC-6603-4032-AAAF-0259AF618C47}">
      <dgm:prSet/>
      <dgm:spPr/>
      <dgm:t>
        <a:bodyPr/>
        <a:lstStyle/>
        <a:p>
          <a:endParaRPr lang="en-GB" dirty="0"/>
        </a:p>
      </dgm:t>
    </dgm:pt>
    <dgm:pt modelId="{72BE28B8-6A25-4C23-8399-510254FEE090}">
      <dgm:prSet phldrT="[Text]"/>
      <dgm:spPr/>
      <dgm:t>
        <a:bodyPr/>
        <a:lstStyle/>
        <a:p>
          <a:r>
            <a:rPr lang="en-GB" dirty="0">
              <a:solidFill>
                <a:schemeClr val="accent2">
                  <a:lumMod val="50000"/>
                </a:schemeClr>
              </a:solidFill>
              <a:latin typeface="+mn-lt"/>
            </a:rPr>
            <a:t>Understand Palliative care  </a:t>
          </a:r>
        </a:p>
      </dgm:t>
    </dgm:pt>
    <dgm:pt modelId="{A0C0183D-C811-4DDC-8FEF-20B3537C5EDD}" type="parTrans" cxnId="{231B9986-3D29-4AB7-B250-2D6FEB3DDF7F}">
      <dgm:prSet/>
      <dgm:spPr/>
      <dgm:t>
        <a:bodyPr/>
        <a:lstStyle/>
        <a:p>
          <a:endParaRPr lang="en-GB"/>
        </a:p>
      </dgm:t>
    </dgm:pt>
    <dgm:pt modelId="{7ED4E6C7-DBFE-434D-BB00-3C97F42F724B}" type="sibTrans" cxnId="{231B9986-3D29-4AB7-B250-2D6FEB3DDF7F}">
      <dgm:prSet/>
      <dgm:spPr/>
      <dgm:t>
        <a:bodyPr/>
        <a:lstStyle/>
        <a:p>
          <a:endParaRPr lang="en-GB"/>
        </a:p>
      </dgm:t>
    </dgm:pt>
    <dgm:pt modelId="{1743A2B3-FC47-4041-837C-E12406F79CE2}">
      <dgm:prSet/>
      <dgm:spPr/>
      <dgm:t>
        <a:bodyPr/>
        <a:lstStyle/>
        <a:p>
          <a:r>
            <a:rPr lang="en-GB" dirty="0">
              <a:solidFill>
                <a:srgbClr val="7030A0"/>
              </a:solidFill>
              <a:latin typeface="+mn-lt"/>
            </a:rPr>
            <a:t>Gang Related Issues and County Lines</a:t>
          </a:r>
        </a:p>
      </dgm:t>
    </dgm:pt>
    <dgm:pt modelId="{13670D5C-3C82-44B6-BCB1-2B8E58F62C3A}" type="parTrans" cxnId="{38D595F4-DDE0-4865-AF88-9E8829E3077C}">
      <dgm:prSet/>
      <dgm:spPr/>
      <dgm:t>
        <a:bodyPr/>
        <a:lstStyle/>
        <a:p>
          <a:endParaRPr lang="en-GB"/>
        </a:p>
      </dgm:t>
    </dgm:pt>
    <dgm:pt modelId="{52374B93-4312-46F7-9568-7B6D271C63F8}" type="sibTrans" cxnId="{38D595F4-DDE0-4865-AF88-9E8829E3077C}">
      <dgm:prSet/>
      <dgm:spPr/>
      <dgm:t>
        <a:bodyPr/>
        <a:lstStyle/>
        <a:p>
          <a:endParaRPr lang="en-GB"/>
        </a:p>
      </dgm:t>
    </dgm:pt>
    <dgm:pt modelId="{B5299B98-C9D3-4A8A-BE93-D60B91B389BE}">
      <dgm:prSet/>
      <dgm:spPr/>
      <dgm:t>
        <a:bodyPr/>
        <a:lstStyle/>
        <a:p>
          <a:r>
            <a:rPr lang="en-GB" b="0" i="0" dirty="0">
              <a:solidFill>
                <a:srgbClr val="0070C0"/>
              </a:solidFill>
              <a:latin typeface="+mn-lt"/>
            </a:rPr>
            <a:t>Introduction to Mindfulness</a:t>
          </a:r>
          <a:endParaRPr lang="en-GB" dirty="0">
            <a:solidFill>
              <a:srgbClr val="0070C0"/>
            </a:solidFill>
            <a:latin typeface="+mn-lt"/>
          </a:endParaRPr>
        </a:p>
      </dgm:t>
    </dgm:pt>
    <dgm:pt modelId="{4A1123FE-E7E0-4BBB-8FBA-9509C19E4E30}" type="parTrans" cxnId="{4B6BB05B-6D5C-47D4-846C-6E07EED17130}">
      <dgm:prSet/>
      <dgm:spPr/>
      <dgm:t>
        <a:bodyPr/>
        <a:lstStyle/>
        <a:p>
          <a:endParaRPr lang="en-GB"/>
        </a:p>
      </dgm:t>
    </dgm:pt>
    <dgm:pt modelId="{45E07829-AD94-43B4-A352-7955FC5A5CA1}" type="sibTrans" cxnId="{4B6BB05B-6D5C-47D4-846C-6E07EED17130}">
      <dgm:prSet/>
      <dgm:spPr/>
      <dgm:t>
        <a:bodyPr/>
        <a:lstStyle/>
        <a:p>
          <a:endParaRPr lang="en-GB"/>
        </a:p>
      </dgm:t>
    </dgm:pt>
    <dgm:pt modelId="{EEEE292E-1DCC-474F-8088-193594A926C4}">
      <dgm:prSet/>
      <dgm:spPr/>
      <dgm:t>
        <a:bodyPr/>
        <a:lstStyle/>
        <a:p>
          <a:r>
            <a:rPr lang="en-GB" b="0" i="0" dirty="0">
              <a:solidFill>
                <a:srgbClr val="FF0000"/>
              </a:solidFill>
              <a:latin typeface="+mn-lt"/>
            </a:rPr>
            <a:t>Suicide &amp; Self Harm Prevention</a:t>
          </a:r>
          <a:endParaRPr lang="en-GB" dirty="0">
            <a:solidFill>
              <a:srgbClr val="FF0000"/>
            </a:solidFill>
            <a:latin typeface="+mn-lt"/>
          </a:endParaRPr>
        </a:p>
      </dgm:t>
    </dgm:pt>
    <dgm:pt modelId="{A5AAD5ED-067A-4B3F-9E6C-197711B79698}" type="parTrans" cxnId="{3C16A930-DD60-4D61-A641-7FA621584940}">
      <dgm:prSet/>
      <dgm:spPr/>
      <dgm:t>
        <a:bodyPr/>
        <a:lstStyle/>
        <a:p>
          <a:endParaRPr lang="en-GB"/>
        </a:p>
      </dgm:t>
    </dgm:pt>
    <dgm:pt modelId="{D682DE33-7D0E-4788-BD0F-CB745183F8DC}" type="sibTrans" cxnId="{3C16A930-DD60-4D61-A641-7FA621584940}">
      <dgm:prSet/>
      <dgm:spPr/>
      <dgm:t>
        <a:bodyPr/>
        <a:lstStyle/>
        <a:p>
          <a:endParaRPr lang="en-GB"/>
        </a:p>
      </dgm:t>
    </dgm:pt>
    <dgm:pt modelId="{B812C205-8567-4E8A-B6C3-E599CF54049D}">
      <dgm:prSet/>
      <dgm:spPr/>
      <dgm:t>
        <a:bodyPr/>
        <a:lstStyle/>
        <a:p>
          <a:r>
            <a:rPr lang="en-GB" dirty="0">
              <a:solidFill>
                <a:srgbClr val="FFC000"/>
              </a:solidFill>
              <a:latin typeface="+mn-lt"/>
            </a:rPr>
            <a:t>Supporting Teenagers and Young People</a:t>
          </a:r>
        </a:p>
      </dgm:t>
    </dgm:pt>
    <dgm:pt modelId="{0FDDBE04-00D5-4F09-87EA-A24A92F61BFC}" type="parTrans" cxnId="{9FB3B427-D85C-4F6F-863A-CB87CAE7F485}">
      <dgm:prSet/>
      <dgm:spPr/>
      <dgm:t>
        <a:bodyPr/>
        <a:lstStyle/>
        <a:p>
          <a:endParaRPr lang="en-GB"/>
        </a:p>
      </dgm:t>
    </dgm:pt>
    <dgm:pt modelId="{5E8F8D87-D687-4734-84A2-3F5FB7B74364}" type="sibTrans" cxnId="{9FB3B427-D85C-4F6F-863A-CB87CAE7F485}">
      <dgm:prSet/>
      <dgm:spPr/>
      <dgm:t>
        <a:bodyPr/>
        <a:lstStyle/>
        <a:p>
          <a:endParaRPr lang="en-GB"/>
        </a:p>
      </dgm:t>
    </dgm:pt>
    <dgm:pt modelId="{439C6AFD-D42D-46D2-AE35-39DB25DAA9D8}">
      <dgm:prSet/>
      <dgm:spPr/>
      <dgm:t>
        <a:bodyPr/>
        <a:lstStyle/>
        <a:p>
          <a:r>
            <a:rPr lang="en-GB" dirty="0">
              <a:solidFill>
                <a:srgbClr val="00B0F0"/>
              </a:solidFill>
              <a:latin typeface="+mn-lt"/>
            </a:rPr>
            <a:t>Awareness of Mental Health problems level  2 </a:t>
          </a:r>
        </a:p>
      </dgm:t>
    </dgm:pt>
    <dgm:pt modelId="{CDD10D8A-5FFE-4D2C-9769-0DDD65AE94E4}" type="parTrans" cxnId="{CA018D73-3DAB-4E5D-A593-5E3B5A3DD9DB}">
      <dgm:prSet/>
      <dgm:spPr/>
      <dgm:t>
        <a:bodyPr/>
        <a:lstStyle/>
        <a:p>
          <a:endParaRPr lang="en-GB"/>
        </a:p>
      </dgm:t>
    </dgm:pt>
    <dgm:pt modelId="{F1E54B04-15E0-49BA-B374-F13B622700CA}" type="sibTrans" cxnId="{CA018D73-3DAB-4E5D-A593-5E3B5A3DD9DB}">
      <dgm:prSet/>
      <dgm:spPr/>
      <dgm:t>
        <a:bodyPr/>
        <a:lstStyle/>
        <a:p>
          <a:endParaRPr lang="en-GB"/>
        </a:p>
      </dgm:t>
    </dgm:pt>
    <dgm:pt modelId="{6F49DA08-00B7-415C-BFD5-3967AF60FD6E}">
      <dgm:prSet/>
      <dgm:spPr/>
      <dgm:t>
        <a:bodyPr/>
        <a:lstStyle/>
        <a:p>
          <a:r>
            <a:rPr lang="en-GB" dirty="0">
              <a:solidFill>
                <a:srgbClr val="00B050"/>
              </a:solidFill>
              <a:latin typeface="+mn-lt"/>
            </a:rPr>
            <a:t>Working Difficulties and Disabilities</a:t>
          </a:r>
        </a:p>
      </dgm:t>
    </dgm:pt>
    <dgm:pt modelId="{2C782ED1-9498-47D0-8A03-4E864C81745A}" type="parTrans" cxnId="{712AD8ED-CC89-48A4-AEFA-A9997F58FAE4}">
      <dgm:prSet/>
      <dgm:spPr/>
      <dgm:t>
        <a:bodyPr/>
        <a:lstStyle/>
        <a:p>
          <a:endParaRPr lang="en-GB"/>
        </a:p>
      </dgm:t>
    </dgm:pt>
    <dgm:pt modelId="{614893F6-CB82-4DB2-A42F-A492E02FB2AF}" type="sibTrans" cxnId="{712AD8ED-CC89-48A4-AEFA-A9997F58FAE4}">
      <dgm:prSet/>
      <dgm:spPr/>
      <dgm:t>
        <a:bodyPr/>
        <a:lstStyle/>
        <a:p>
          <a:endParaRPr lang="en-GB"/>
        </a:p>
      </dgm:t>
    </dgm:pt>
    <dgm:pt modelId="{627E8C29-279F-4C93-9524-0373F02C5922}">
      <dgm:prSet phldrT="[Text]"/>
      <dgm:spPr/>
      <dgm:t>
        <a:bodyPr/>
        <a:lstStyle/>
        <a:p>
          <a:r>
            <a:rPr lang="en-GB" b="0" i="0" dirty="0">
              <a:solidFill>
                <a:schemeClr val="accent1">
                  <a:lumMod val="75000"/>
                </a:schemeClr>
              </a:solidFill>
              <a:latin typeface="+mn-lt"/>
            </a:rPr>
            <a:t>Dementia</a:t>
          </a:r>
          <a:endParaRPr lang="en-GB" dirty="0">
            <a:solidFill>
              <a:schemeClr val="accent1">
                <a:lumMod val="75000"/>
              </a:schemeClr>
            </a:solidFill>
            <a:latin typeface="+mn-lt"/>
          </a:endParaRPr>
        </a:p>
      </dgm:t>
    </dgm:pt>
    <dgm:pt modelId="{6D5D7A63-355A-4C7B-A97F-F2DD3B2D4D25}" type="parTrans" cxnId="{A1CC39E0-56B2-45C4-BBFF-E015046FA1A2}">
      <dgm:prSet/>
      <dgm:spPr/>
      <dgm:t>
        <a:bodyPr/>
        <a:lstStyle/>
        <a:p>
          <a:endParaRPr lang="en-GB"/>
        </a:p>
      </dgm:t>
    </dgm:pt>
    <dgm:pt modelId="{364A062F-041A-4FAB-90EC-A1ECC64658E4}" type="sibTrans" cxnId="{A1CC39E0-56B2-45C4-BBFF-E015046FA1A2}">
      <dgm:prSet/>
      <dgm:spPr/>
      <dgm:t>
        <a:bodyPr/>
        <a:lstStyle/>
        <a:p>
          <a:endParaRPr lang="en-GB"/>
        </a:p>
      </dgm:t>
    </dgm:pt>
    <dgm:pt modelId="{E0E8D33D-A4F1-44F6-9CAD-E5842376F51A}">
      <dgm:prSet/>
      <dgm:spPr/>
      <dgm:t>
        <a:bodyPr/>
        <a:lstStyle/>
        <a:p>
          <a:r>
            <a:rPr lang="en-GB" dirty="0">
              <a:solidFill>
                <a:schemeClr val="accent5">
                  <a:lumMod val="75000"/>
                </a:schemeClr>
              </a:solidFill>
              <a:latin typeface="+mn-lt"/>
            </a:rPr>
            <a:t>Level 3 Safeguarding Children and adults </a:t>
          </a:r>
        </a:p>
      </dgm:t>
    </dgm:pt>
    <dgm:pt modelId="{A3AA1C62-8953-4BB0-80A4-B736BC080BE1}" type="parTrans" cxnId="{FB62721A-38E6-4AC6-967F-DE2FF308DE2D}">
      <dgm:prSet/>
      <dgm:spPr/>
      <dgm:t>
        <a:bodyPr/>
        <a:lstStyle/>
        <a:p>
          <a:endParaRPr lang="en-GB"/>
        </a:p>
      </dgm:t>
    </dgm:pt>
    <dgm:pt modelId="{25512401-509B-472A-BE5F-12CDD572DA27}" type="sibTrans" cxnId="{FB62721A-38E6-4AC6-967F-DE2FF308DE2D}">
      <dgm:prSet/>
      <dgm:spPr/>
      <dgm:t>
        <a:bodyPr/>
        <a:lstStyle/>
        <a:p>
          <a:endParaRPr lang="en-GB"/>
        </a:p>
      </dgm:t>
    </dgm:pt>
    <dgm:pt modelId="{BA917050-6C67-4E0A-A4A4-5790AB5C663E}">
      <dgm:prSet/>
      <dgm:spPr/>
      <dgm:t>
        <a:bodyPr/>
        <a:lstStyle/>
        <a:p>
          <a:r>
            <a:rPr lang="en-GB">
              <a:solidFill>
                <a:schemeClr val="accent4">
                  <a:lumMod val="50000"/>
                </a:schemeClr>
              </a:solidFill>
              <a:latin typeface="+mn-lt"/>
            </a:rPr>
            <a:t>Level 2 Safeguarding Children and adults </a:t>
          </a:r>
          <a:endParaRPr lang="en-GB" dirty="0">
            <a:solidFill>
              <a:srgbClr val="FF0000"/>
            </a:solidFill>
            <a:latin typeface="+mn-lt"/>
          </a:endParaRPr>
        </a:p>
      </dgm:t>
    </dgm:pt>
    <dgm:pt modelId="{0B27C15D-4F61-4B3E-AC50-4C549BAB2973}" type="parTrans" cxnId="{F6E11D08-2E86-49F3-959E-A2C3ADBD804C}">
      <dgm:prSet/>
      <dgm:spPr/>
      <dgm:t>
        <a:bodyPr/>
        <a:lstStyle/>
        <a:p>
          <a:endParaRPr lang="en-GB"/>
        </a:p>
      </dgm:t>
    </dgm:pt>
    <dgm:pt modelId="{343CA164-1F6A-40F3-9DE4-034CEEB363DE}" type="sibTrans" cxnId="{F6E11D08-2E86-49F3-959E-A2C3ADBD804C}">
      <dgm:prSet/>
      <dgm:spPr/>
      <dgm:t>
        <a:bodyPr/>
        <a:lstStyle/>
        <a:p>
          <a:endParaRPr lang="en-GB"/>
        </a:p>
      </dgm:t>
    </dgm:pt>
    <dgm:pt modelId="{2CE799A6-4894-4EFA-9482-DC8D710B145C}">
      <dgm:prSet phldrT="[Text]"/>
      <dgm:spPr>
        <a:ln>
          <a:solidFill>
            <a:schemeClr val="accent4">
              <a:lumMod val="75000"/>
            </a:schemeClr>
          </a:solidFill>
        </a:ln>
      </dgm:spPr>
      <dgm:t>
        <a:bodyPr/>
        <a:lstStyle/>
        <a:p>
          <a:r>
            <a:rPr lang="en-GB" i="0" dirty="0">
              <a:solidFill>
                <a:schemeClr val="bg2">
                  <a:lumMod val="25000"/>
                </a:schemeClr>
              </a:solidFill>
            </a:rPr>
            <a:t>Mental health first aid</a:t>
          </a:r>
          <a:endParaRPr lang="en-GB" i="0" dirty="0">
            <a:solidFill>
              <a:schemeClr val="bg2">
                <a:lumMod val="25000"/>
              </a:schemeClr>
            </a:solidFill>
            <a:latin typeface="+mn-lt"/>
          </a:endParaRPr>
        </a:p>
      </dgm:t>
    </dgm:pt>
    <dgm:pt modelId="{9D499FE5-8686-4DF9-9745-123B07BEF9C7}" type="parTrans" cxnId="{62DF869C-2169-414A-B770-6C72898F4367}">
      <dgm:prSet/>
      <dgm:spPr/>
      <dgm:t>
        <a:bodyPr/>
        <a:lstStyle/>
        <a:p>
          <a:endParaRPr lang="en-GB"/>
        </a:p>
      </dgm:t>
    </dgm:pt>
    <dgm:pt modelId="{1EA4A2B2-8779-4074-A3A5-005DEB6FD88A}" type="sibTrans" cxnId="{62DF869C-2169-414A-B770-6C72898F4367}">
      <dgm:prSet/>
      <dgm:spPr/>
      <dgm:t>
        <a:bodyPr/>
        <a:lstStyle/>
        <a:p>
          <a:endParaRPr lang="en-GB"/>
        </a:p>
      </dgm:t>
    </dgm:pt>
    <dgm:pt modelId="{5652893E-6F18-4E0F-AB83-35D9A0F7675A}" type="pres">
      <dgm:prSet presAssocID="{F9C07E9D-96C1-4D29-B1DF-02AC4FC4B7C1}" presName="vert0" presStyleCnt="0">
        <dgm:presLayoutVars>
          <dgm:dir/>
          <dgm:animOne val="branch"/>
          <dgm:animLvl val="lvl"/>
        </dgm:presLayoutVars>
      </dgm:prSet>
      <dgm:spPr/>
    </dgm:pt>
    <dgm:pt modelId="{04756DFD-4CC9-437E-BE62-D4A878B83DD7}" type="pres">
      <dgm:prSet presAssocID="{DBC360C7-1605-4630-9583-7B046B330D46}" presName="thickLine" presStyleLbl="alignNode1" presStyleIdx="0" presStyleCnt="13"/>
      <dgm:spPr/>
    </dgm:pt>
    <dgm:pt modelId="{5B953604-248D-4606-BC46-89F4A8AFC70E}" type="pres">
      <dgm:prSet presAssocID="{DBC360C7-1605-4630-9583-7B046B330D46}" presName="horz1" presStyleCnt="0"/>
      <dgm:spPr/>
    </dgm:pt>
    <dgm:pt modelId="{E90F24BD-69B8-49A6-9DF3-6AC8EA7B6686}" type="pres">
      <dgm:prSet presAssocID="{DBC360C7-1605-4630-9583-7B046B330D46}" presName="tx1" presStyleLbl="revTx" presStyleIdx="0" presStyleCnt="13"/>
      <dgm:spPr/>
    </dgm:pt>
    <dgm:pt modelId="{83C22E05-1880-4286-82C3-977C3AF1600E}" type="pres">
      <dgm:prSet presAssocID="{DBC360C7-1605-4630-9583-7B046B330D46}" presName="vert1" presStyleCnt="0"/>
      <dgm:spPr/>
    </dgm:pt>
    <dgm:pt modelId="{30953377-6984-4F3B-B443-263D69CD0FF2}" type="pres">
      <dgm:prSet presAssocID="{0E550D61-E20A-4A96-A40C-E24EE2FB276A}" presName="thickLine" presStyleLbl="alignNode1" presStyleIdx="1" presStyleCnt="13"/>
      <dgm:spPr/>
    </dgm:pt>
    <dgm:pt modelId="{D789EE78-F505-4533-B4F6-844F6B46AEF4}" type="pres">
      <dgm:prSet presAssocID="{0E550D61-E20A-4A96-A40C-E24EE2FB276A}" presName="horz1" presStyleCnt="0"/>
      <dgm:spPr/>
    </dgm:pt>
    <dgm:pt modelId="{7C87F58C-96EC-4071-AE43-5FF50DE17213}" type="pres">
      <dgm:prSet presAssocID="{0E550D61-E20A-4A96-A40C-E24EE2FB276A}" presName="tx1" presStyleLbl="revTx" presStyleIdx="1" presStyleCnt="13"/>
      <dgm:spPr/>
    </dgm:pt>
    <dgm:pt modelId="{52F069C0-B2EA-4132-A411-AE15832C2C57}" type="pres">
      <dgm:prSet presAssocID="{0E550D61-E20A-4A96-A40C-E24EE2FB276A}" presName="vert1" presStyleCnt="0"/>
      <dgm:spPr/>
    </dgm:pt>
    <dgm:pt modelId="{025A48BC-B2E9-49F4-B4BF-B228D7F83A9F}" type="pres">
      <dgm:prSet presAssocID="{B5299B98-C9D3-4A8A-BE93-D60B91B389BE}" presName="thickLine" presStyleLbl="alignNode1" presStyleIdx="2" presStyleCnt="13"/>
      <dgm:spPr/>
    </dgm:pt>
    <dgm:pt modelId="{7929DE94-84D8-4672-AB44-819513430CEA}" type="pres">
      <dgm:prSet presAssocID="{B5299B98-C9D3-4A8A-BE93-D60B91B389BE}" presName="horz1" presStyleCnt="0"/>
      <dgm:spPr/>
    </dgm:pt>
    <dgm:pt modelId="{ADAD0BFC-4C3B-4DC9-B0D1-9E63F2556FEC}" type="pres">
      <dgm:prSet presAssocID="{B5299B98-C9D3-4A8A-BE93-D60B91B389BE}" presName="tx1" presStyleLbl="revTx" presStyleIdx="2" presStyleCnt="13"/>
      <dgm:spPr/>
    </dgm:pt>
    <dgm:pt modelId="{81C39B56-56A4-40E7-B764-EB1D4963D50A}" type="pres">
      <dgm:prSet presAssocID="{B5299B98-C9D3-4A8A-BE93-D60B91B389BE}" presName="vert1" presStyleCnt="0"/>
      <dgm:spPr/>
    </dgm:pt>
    <dgm:pt modelId="{AA5AD78C-E243-4E41-AE41-205DB9AF322D}" type="pres">
      <dgm:prSet presAssocID="{EEEE292E-1DCC-474F-8088-193594A926C4}" presName="thickLine" presStyleLbl="alignNode1" presStyleIdx="3" presStyleCnt="13"/>
      <dgm:spPr/>
    </dgm:pt>
    <dgm:pt modelId="{849BEFFC-90F4-42B8-813E-465890492097}" type="pres">
      <dgm:prSet presAssocID="{EEEE292E-1DCC-474F-8088-193594A926C4}" presName="horz1" presStyleCnt="0"/>
      <dgm:spPr/>
    </dgm:pt>
    <dgm:pt modelId="{E8155A79-32FD-42EC-9F22-05FD899B9C99}" type="pres">
      <dgm:prSet presAssocID="{EEEE292E-1DCC-474F-8088-193594A926C4}" presName="tx1" presStyleLbl="revTx" presStyleIdx="3" presStyleCnt="13"/>
      <dgm:spPr/>
    </dgm:pt>
    <dgm:pt modelId="{7D7FE0FE-C58B-4342-A05B-1A76FDF5D6B4}" type="pres">
      <dgm:prSet presAssocID="{EEEE292E-1DCC-474F-8088-193594A926C4}" presName="vert1" presStyleCnt="0"/>
      <dgm:spPr/>
    </dgm:pt>
    <dgm:pt modelId="{5DF4FF1F-AF67-44CD-985C-560B75BEAEF2}" type="pres">
      <dgm:prSet presAssocID="{BA917050-6C67-4E0A-A4A4-5790AB5C663E}" presName="thickLine" presStyleLbl="alignNode1" presStyleIdx="4" presStyleCnt="13"/>
      <dgm:spPr/>
    </dgm:pt>
    <dgm:pt modelId="{7A3D9A6F-C88E-43D6-9727-7A8BDB364FA6}" type="pres">
      <dgm:prSet presAssocID="{BA917050-6C67-4E0A-A4A4-5790AB5C663E}" presName="horz1" presStyleCnt="0"/>
      <dgm:spPr/>
    </dgm:pt>
    <dgm:pt modelId="{A9A24B9B-BE17-4DF3-99E9-FF1887DA7610}" type="pres">
      <dgm:prSet presAssocID="{BA917050-6C67-4E0A-A4A4-5790AB5C663E}" presName="tx1" presStyleLbl="revTx" presStyleIdx="4" presStyleCnt="13"/>
      <dgm:spPr/>
    </dgm:pt>
    <dgm:pt modelId="{D55621CB-F90E-4B8D-AA15-9E3E9AB04E3D}" type="pres">
      <dgm:prSet presAssocID="{BA917050-6C67-4E0A-A4A4-5790AB5C663E}" presName="vert1" presStyleCnt="0"/>
      <dgm:spPr/>
    </dgm:pt>
    <dgm:pt modelId="{718DA375-A73A-4DA6-A6A7-DDCD0395132D}" type="pres">
      <dgm:prSet presAssocID="{E0E8D33D-A4F1-44F6-9CAD-E5842376F51A}" presName="thickLine" presStyleLbl="alignNode1" presStyleIdx="5" presStyleCnt="13"/>
      <dgm:spPr/>
    </dgm:pt>
    <dgm:pt modelId="{9549C5D9-536D-448B-AE2E-EAFF8C65EF7E}" type="pres">
      <dgm:prSet presAssocID="{E0E8D33D-A4F1-44F6-9CAD-E5842376F51A}" presName="horz1" presStyleCnt="0"/>
      <dgm:spPr/>
    </dgm:pt>
    <dgm:pt modelId="{BDBAAE67-28B6-4231-B760-8E8A52F1EA19}" type="pres">
      <dgm:prSet presAssocID="{E0E8D33D-A4F1-44F6-9CAD-E5842376F51A}" presName="tx1" presStyleLbl="revTx" presStyleIdx="5" presStyleCnt="13"/>
      <dgm:spPr/>
    </dgm:pt>
    <dgm:pt modelId="{CFA2DE28-8E38-4F0F-8A32-D21EF60304D4}" type="pres">
      <dgm:prSet presAssocID="{E0E8D33D-A4F1-44F6-9CAD-E5842376F51A}" presName="vert1" presStyleCnt="0"/>
      <dgm:spPr/>
    </dgm:pt>
    <dgm:pt modelId="{1B34020A-8988-48DD-83BC-E00FF1BC8B8D}" type="pres">
      <dgm:prSet presAssocID="{1743A2B3-FC47-4041-837C-E12406F79CE2}" presName="thickLine" presStyleLbl="alignNode1" presStyleIdx="6" presStyleCnt="13"/>
      <dgm:spPr/>
    </dgm:pt>
    <dgm:pt modelId="{1A9437A7-2BC9-45D1-9FA2-2C6BA2588576}" type="pres">
      <dgm:prSet presAssocID="{1743A2B3-FC47-4041-837C-E12406F79CE2}" presName="horz1" presStyleCnt="0"/>
      <dgm:spPr/>
    </dgm:pt>
    <dgm:pt modelId="{6C7BE640-E9FC-4742-B8CA-2AE7E2EE2B84}" type="pres">
      <dgm:prSet presAssocID="{1743A2B3-FC47-4041-837C-E12406F79CE2}" presName="tx1" presStyleLbl="revTx" presStyleIdx="6" presStyleCnt="13"/>
      <dgm:spPr/>
    </dgm:pt>
    <dgm:pt modelId="{9BD9AB85-62C6-4799-B791-ACC2E8BFB622}" type="pres">
      <dgm:prSet presAssocID="{1743A2B3-FC47-4041-837C-E12406F79CE2}" presName="vert1" presStyleCnt="0"/>
      <dgm:spPr/>
    </dgm:pt>
    <dgm:pt modelId="{867147E7-5228-4D62-ACD9-9E66C1BB948B}" type="pres">
      <dgm:prSet presAssocID="{B812C205-8567-4E8A-B6C3-E599CF54049D}" presName="thickLine" presStyleLbl="alignNode1" presStyleIdx="7" presStyleCnt="13"/>
      <dgm:spPr/>
    </dgm:pt>
    <dgm:pt modelId="{8EC622B0-EEB6-4126-A964-8B51B42186E9}" type="pres">
      <dgm:prSet presAssocID="{B812C205-8567-4E8A-B6C3-E599CF54049D}" presName="horz1" presStyleCnt="0"/>
      <dgm:spPr/>
    </dgm:pt>
    <dgm:pt modelId="{AEB032B5-515A-4DC8-B764-252EC794F7BF}" type="pres">
      <dgm:prSet presAssocID="{B812C205-8567-4E8A-B6C3-E599CF54049D}" presName="tx1" presStyleLbl="revTx" presStyleIdx="7" presStyleCnt="13"/>
      <dgm:spPr/>
    </dgm:pt>
    <dgm:pt modelId="{64B666E3-5C2B-4707-85BC-F48AC7F6FDC1}" type="pres">
      <dgm:prSet presAssocID="{B812C205-8567-4E8A-B6C3-E599CF54049D}" presName="vert1" presStyleCnt="0"/>
      <dgm:spPr/>
    </dgm:pt>
    <dgm:pt modelId="{A43605C8-DEDF-41DA-A0B8-A8654CD865D8}" type="pres">
      <dgm:prSet presAssocID="{72BE28B8-6A25-4C23-8399-510254FEE090}" presName="thickLine" presStyleLbl="alignNode1" presStyleIdx="8" presStyleCnt="13"/>
      <dgm:spPr/>
    </dgm:pt>
    <dgm:pt modelId="{B8A90B1E-4BAB-4664-9174-75BE54F337AC}" type="pres">
      <dgm:prSet presAssocID="{72BE28B8-6A25-4C23-8399-510254FEE090}" presName="horz1" presStyleCnt="0"/>
      <dgm:spPr/>
    </dgm:pt>
    <dgm:pt modelId="{2E8F1414-9454-404B-9D01-1A9D112BCF92}" type="pres">
      <dgm:prSet presAssocID="{72BE28B8-6A25-4C23-8399-510254FEE090}" presName="tx1" presStyleLbl="revTx" presStyleIdx="8" presStyleCnt="13"/>
      <dgm:spPr/>
    </dgm:pt>
    <dgm:pt modelId="{62257873-174A-4539-BA0B-A825FF6EEE84}" type="pres">
      <dgm:prSet presAssocID="{72BE28B8-6A25-4C23-8399-510254FEE090}" presName="vert1" presStyleCnt="0"/>
      <dgm:spPr/>
    </dgm:pt>
    <dgm:pt modelId="{CEE80E71-2A7F-49B6-83B0-B6EA50637549}" type="pres">
      <dgm:prSet presAssocID="{439C6AFD-D42D-46D2-AE35-39DB25DAA9D8}" presName="thickLine" presStyleLbl="alignNode1" presStyleIdx="9" presStyleCnt="13"/>
      <dgm:spPr/>
    </dgm:pt>
    <dgm:pt modelId="{182ED504-8140-4046-B27A-373862A134A6}" type="pres">
      <dgm:prSet presAssocID="{439C6AFD-D42D-46D2-AE35-39DB25DAA9D8}" presName="horz1" presStyleCnt="0"/>
      <dgm:spPr/>
    </dgm:pt>
    <dgm:pt modelId="{174F2A35-975E-44B8-B095-3B642579E2E2}" type="pres">
      <dgm:prSet presAssocID="{439C6AFD-D42D-46D2-AE35-39DB25DAA9D8}" presName="tx1" presStyleLbl="revTx" presStyleIdx="9" presStyleCnt="13"/>
      <dgm:spPr/>
    </dgm:pt>
    <dgm:pt modelId="{1FD4975F-3131-4AFD-BD6B-7E311FBDB45A}" type="pres">
      <dgm:prSet presAssocID="{439C6AFD-D42D-46D2-AE35-39DB25DAA9D8}" presName="vert1" presStyleCnt="0"/>
      <dgm:spPr/>
    </dgm:pt>
    <dgm:pt modelId="{6B8DDE7B-8814-4757-B854-152331CB9951}" type="pres">
      <dgm:prSet presAssocID="{6F49DA08-00B7-415C-BFD5-3967AF60FD6E}" presName="thickLine" presStyleLbl="alignNode1" presStyleIdx="10" presStyleCnt="13"/>
      <dgm:spPr/>
    </dgm:pt>
    <dgm:pt modelId="{6B681780-B988-46FB-93F1-44DDACC32940}" type="pres">
      <dgm:prSet presAssocID="{6F49DA08-00B7-415C-BFD5-3967AF60FD6E}" presName="horz1" presStyleCnt="0"/>
      <dgm:spPr/>
    </dgm:pt>
    <dgm:pt modelId="{32A028E8-0A6F-4C5F-A678-320775D69A34}" type="pres">
      <dgm:prSet presAssocID="{6F49DA08-00B7-415C-BFD5-3967AF60FD6E}" presName="tx1" presStyleLbl="revTx" presStyleIdx="10" presStyleCnt="13"/>
      <dgm:spPr/>
    </dgm:pt>
    <dgm:pt modelId="{3D87645C-BCE6-4B0A-AC14-EEF0C91981BC}" type="pres">
      <dgm:prSet presAssocID="{6F49DA08-00B7-415C-BFD5-3967AF60FD6E}" presName="vert1" presStyleCnt="0"/>
      <dgm:spPr/>
    </dgm:pt>
    <dgm:pt modelId="{8DFA8B7D-AA25-425E-BDC9-0224AB523361}" type="pres">
      <dgm:prSet presAssocID="{627E8C29-279F-4C93-9524-0373F02C5922}" presName="thickLine" presStyleLbl="alignNode1" presStyleIdx="11" presStyleCnt="13"/>
      <dgm:spPr/>
    </dgm:pt>
    <dgm:pt modelId="{4A6D52B0-B6F6-44D6-813E-9C44AC4C3E98}" type="pres">
      <dgm:prSet presAssocID="{627E8C29-279F-4C93-9524-0373F02C5922}" presName="horz1" presStyleCnt="0"/>
      <dgm:spPr/>
    </dgm:pt>
    <dgm:pt modelId="{B63A4EAB-03E3-4505-B38E-0D76E27334D4}" type="pres">
      <dgm:prSet presAssocID="{627E8C29-279F-4C93-9524-0373F02C5922}" presName="tx1" presStyleLbl="revTx" presStyleIdx="11" presStyleCnt="13"/>
      <dgm:spPr/>
    </dgm:pt>
    <dgm:pt modelId="{4560A774-2D9A-4D36-9032-896A97ED9992}" type="pres">
      <dgm:prSet presAssocID="{627E8C29-279F-4C93-9524-0373F02C5922}" presName="vert1" presStyleCnt="0"/>
      <dgm:spPr/>
    </dgm:pt>
    <dgm:pt modelId="{AE875D92-15A7-4CB7-B9D8-11723C7506E1}" type="pres">
      <dgm:prSet presAssocID="{2CE799A6-4894-4EFA-9482-DC8D710B145C}" presName="thickLine" presStyleLbl="alignNode1" presStyleIdx="12" presStyleCnt="13"/>
      <dgm:spPr/>
    </dgm:pt>
    <dgm:pt modelId="{2B9B3F91-23B6-4DB8-89C2-A2D1E64E6C1F}" type="pres">
      <dgm:prSet presAssocID="{2CE799A6-4894-4EFA-9482-DC8D710B145C}" presName="horz1" presStyleCnt="0"/>
      <dgm:spPr/>
    </dgm:pt>
    <dgm:pt modelId="{D9ADBB7E-F34B-41F4-B8C2-868889D69061}" type="pres">
      <dgm:prSet presAssocID="{2CE799A6-4894-4EFA-9482-DC8D710B145C}" presName="tx1" presStyleLbl="revTx" presStyleIdx="12" presStyleCnt="13"/>
      <dgm:spPr/>
    </dgm:pt>
    <dgm:pt modelId="{8CEE042B-105F-42B8-B717-50B12AA96222}" type="pres">
      <dgm:prSet presAssocID="{2CE799A6-4894-4EFA-9482-DC8D710B145C}" presName="vert1" presStyleCnt="0"/>
      <dgm:spPr/>
    </dgm:pt>
  </dgm:ptLst>
  <dgm:cxnLst>
    <dgm:cxn modelId="{FFE08501-667A-45A3-8F0E-5ABA4899995C}" type="presOf" srcId="{B812C205-8567-4E8A-B6C3-E599CF54049D}" destId="{AEB032B5-515A-4DC8-B764-252EC794F7BF}" srcOrd="0" destOrd="0" presId="urn:microsoft.com/office/officeart/2008/layout/LinedList"/>
    <dgm:cxn modelId="{F6E11D08-2E86-49F3-959E-A2C3ADBD804C}" srcId="{F9C07E9D-96C1-4D29-B1DF-02AC4FC4B7C1}" destId="{BA917050-6C67-4E0A-A4A4-5790AB5C663E}" srcOrd="4" destOrd="0" parTransId="{0B27C15D-4F61-4B3E-AC50-4C549BAB2973}" sibTransId="{343CA164-1F6A-40F3-9DE4-034CEEB363DE}"/>
    <dgm:cxn modelId="{3463BB0E-2F4A-4102-9F71-DCFDE2FE6BB5}" type="presOf" srcId="{DBC360C7-1605-4630-9583-7B046B330D46}" destId="{E90F24BD-69B8-49A6-9DF3-6AC8EA7B6686}" srcOrd="0" destOrd="0" presId="urn:microsoft.com/office/officeart/2008/layout/LinedList"/>
    <dgm:cxn modelId="{FB62721A-38E6-4AC6-967F-DE2FF308DE2D}" srcId="{F9C07E9D-96C1-4D29-B1DF-02AC4FC4B7C1}" destId="{E0E8D33D-A4F1-44F6-9CAD-E5842376F51A}" srcOrd="5" destOrd="0" parTransId="{A3AA1C62-8953-4BB0-80A4-B736BC080BE1}" sibTransId="{25512401-509B-472A-BE5F-12CDD572DA27}"/>
    <dgm:cxn modelId="{BF044A22-5634-4C13-B2F0-3F7FFC9493EA}" type="presOf" srcId="{1743A2B3-FC47-4041-837C-E12406F79CE2}" destId="{6C7BE640-E9FC-4742-B8CA-2AE7E2EE2B84}" srcOrd="0" destOrd="0" presId="urn:microsoft.com/office/officeart/2008/layout/LinedList"/>
    <dgm:cxn modelId="{B88DD225-7D23-4C95-B763-8E10660998B8}" type="presOf" srcId="{2CE799A6-4894-4EFA-9482-DC8D710B145C}" destId="{D9ADBB7E-F34B-41F4-B8C2-868889D69061}" srcOrd="0" destOrd="0" presId="urn:microsoft.com/office/officeart/2008/layout/LinedList"/>
    <dgm:cxn modelId="{9FB3B427-D85C-4F6F-863A-CB87CAE7F485}" srcId="{F9C07E9D-96C1-4D29-B1DF-02AC4FC4B7C1}" destId="{B812C205-8567-4E8A-B6C3-E599CF54049D}" srcOrd="7" destOrd="0" parTransId="{0FDDBE04-00D5-4F09-87EA-A24A92F61BFC}" sibTransId="{5E8F8D87-D687-4734-84A2-3F5FB7B74364}"/>
    <dgm:cxn modelId="{3C16A930-DD60-4D61-A641-7FA621584940}" srcId="{F9C07E9D-96C1-4D29-B1DF-02AC4FC4B7C1}" destId="{EEEE292E-1DCC-474F-8088-193594A926C4}" srcOrd="3" destOrd="0" parTransId="{A5AAD5ED-067A-4B3F-9E6C-197711B79698}" sibTransId="{D682DE33-7D0E-4788-BD0F-CB745183F8DC}"/>
    <dgm:cxn modelId="{5AA0AA30-864D-4E65-A828-547216317B68}" type="presOf" srcId="{6F49DA08-00B7-415C-BFD5-3967AF60FD6E}" destId="{32A028E8-0A6F-4C5F-A678-320775D69A34}" srcOrd="0" destOrd="0" presId="urn:microsoft.com/office/officeart/2008/layout/LinedList"/>
    <dgm:cxn modelId="{4B6BB05B-6D5C-47D4-846C-6E07EED17130}" srcId="{F9C07E9D-96C1-4D29-B1DF-02AC4FC4B7C1}" destId="{B5299B98-C9D3-4A8A-BE93-D60B91B389BE}" srcOrd="2" destOrd="0" parTransId="{4A1123FE-E7E0-4BBB-8FBA-9509C19E4E30}" sibTransId="{45E07829-AD94-43B4-A352-7955FC5A5CA1}"/>
    <dgm:cxn modelId="{82FBC35C-DE8E-40DB-AA52-C303B97F9EC5}" type="presOf" srcId="{BA917050-6C67-4E0A-A4A4-5790AB5C663E}" destId="{A9A24B9B-BE17-4DF3-99E9-FF1887DA7610}" srcOrd="0" destOrd="0" presId="urn:microsoft.com/office/officeart/2008/layout/LinedList"/>
    <dgm:cxn modelId="{30720D5D-FAA8-4D5C-B16A-EAC202321EC1}" type="presOf" srcId="{E0E8D33D-A4F1-44F6-9CAD-E5842376F51A}" destId="{BDBAAE67-28B6-4231-B760-8E8A52F1EA19}" srcOrd="0" destOrd="0" presId="urn:microsoft.com/office/officeart/2008/layout/LinedList"/>
    <dgm:cxn modelId="{38613B6E-2102-4CCA-9B7F-5F02BCCACDA1}" type="presOf" srcId="{B5299B98-C9D3-4A8A-BE93-D60B91B389BE}" destId="{ADAD0BFC-4C3B-4DC9-B0D1-9E63F2556FEC}" srcOrd="0" destOrd="0" presId="urn:microsoft.com/office/officeart/2008/layout/LinedList"/>
    <dgm:cxn modelId="{CA018D73-3DAB-4E5D-A593-5E3B5A3DD9DB}" srcId="{F9C07E9D-96C1-4D29-B1DF-02AC4FC4B7C1}" destId="{439C6AFD-D42D-46D2-AE35-39DB25DAA9D8}" srcOrd="9" destOrd="0" parTransId="{CDD10D8A-5FFE-4D2C-9769-0DDD65AE94E4}" sibTransId="{F1E54B04-15E0-49BA-B374-F13B622700CA}"/>
    <dgm:cxn modelId="{E578FE57-40FD-4B63-B567-8C0929BAD422}" srcId="{F9C07E9D-96C1-4D29-B1DF-02AC4FC4B7C1}" destId="{DBC360C7-1605-4630-9583-7B046B330D46}" srcOrd="0" destOrd="0" parTransId="{EAE792C7-1713-4D79-98D1-AD22BFB764DF}" sibTransId="{2F596952-F87C-4B0E-A243-BADC78ABC0D5}"/>
    <dgm:cxn modelId="{2CBA8E7E-0F9E-4A1A-8310-E18C91DA6874}" type="presOf" srcId="{0E550D61-E20A-4A96-A40C-E24EE2FB276A}" destId="{7C87F58C-96EC-4071-AE43-5FF50DE17213}" srcOrd="0" destOrd="0" presId="urn:microsoft.com/office/officeart/2008/layout/LinedList"/>
    <dgm:cxn modelId="{231B9986-3D29-4AB7-B250-2D6FEB3DDF7F}" srcId="{F9C07E9D-96C1-4D29-B1DF-02AC4FC4B7C1}" destId="{72BE28B8-6A25-4C23-8399-510254FEE090}" srcOrd="8" destOrd="0" parTransId="{A0C0183D-C811-4DDC-8FEF-20B3537C5EDD}" sibTransId="{7ED4E6C7-DBFE-434D-BB00-3C97F42F724B}"/>
    <dgm:cxn modelId="{62DF869C-2169-414A-B770-6C72898F4367}" srcId="{F9C07E9D-96C1-4D29-B1DF-02AC4FC4B7C1}" destId="{2CE799A6-4894-4EFA-9482-DC8D710B145C}" srcOrd="12" destOrd="0" parTransId="{9D499FE5-8686-4DF9-9745-123B07BEF9C7}" sibTransId="{1EA4A2B2-8779-4074-A3A5-005DEB6FD88A}"/>
    <dgm:cxn modelId="{00C3A5A5-CE7F-4762-B782-17529041F07D}" type="presOf" srcId="{72BE28B8-6A25-4C23-8399-510254FEE090}" destId="{2E8F1414-9454-404B-9D01-1A9D112BCF92}" srcOrd="0" destOrd="0" presId="urn:microsoft.com/office/officeart/2008/layout/LinedList"/>
    <dgm:cxn modelId="{5CB659B6-C553-45AA-8F46-E51BCC9863D3}" type="presOf" srcId="{627E8C29-279F-4C93-9524-0373F02C5922}" destId="{B63A4EAB-03E3-4505-B38E-0D76E27334D4}" srcOrd="0" destOrd="0" presId="urn:microsoft.com/office/officeart/2008/layout/LinedList"/>
    <dgm:cxn modelId="{5A2061C6-F327-42BD-B4CE-B6924F8715F7}" type="presOf" srcId="{439C6AFD-D42D-46D2-AE35-39DB25DAA9D8}" destId="{174F2A35-975E-44B8-B095-3B642579E2E2}" srcOrd="0" destOrd="0" presId="urn:microsoft.com/office/officeart/2008/layout/LinedList"/>
    <dgm:cxn modelId="{1017E1DC-6603-4032-AAAF-0259AF618C47}" srcId="{F9C07E9D-96C1-4D29-B1DF-02AC4FC4B7C1}" destId="{0E550D61-E20A-4A96-A40C-E24EE2FB276A}" srcOrd="1" destOrd="0" parTransId="{AE587463-29B1-4607-BCA7-AFD3F2D64029}" sibTransId="{24614FD3-5CBA-4570-9F52-6611A4B9F3E4}"/>
    <dgm:cxn modelId="{A1CC39E0-56B2-45C4-BBFF-E015046FA1A2}" srcId="{F9C07E9D-96C1-4D29-B1DF-02AC4FC4B7C1}" destId="{627E8C29-279F-4C93-9524-0373F02C5922}" srcOrd="11" destOrd="0" parTransId="{6D5D7A63-355A-4C7B-A97F-F2DD3B2D4D25}" sibTransId="{364A062F-041A-4FAB-90EC-A1ECC64658E4}"/>
    <dgm:cxn modelId="{712AD8ED-CC89-48A4-AEFA-A9997F58FAE4}" srcId="{F9C07E9D-96C1-4D29-B1DF-02AC4FC4B7C1}" destId="{6F49DA08-00B7-415C-BFD5-3967AF60FD6E}" srcOrd="10" destOrd="0" parTransId="{2C782ED1-9498-47D0-8A03-4E864C81745A}" sibTransId="{614893F6-CB82-4DB2-A42F-A492E02FB2AF}"/>
    <dgm:cxn modelId="{38D595F4-DDE0-4865-AF88-9E8829E3077C}" srcId="{F9C07E9D-96C1-4D29-B1DF-02AC4FC4B7C1}" destId="{1743A2B3-FC47-4041-837C-E12406F79CE2}" srcOrd="6" destOrd="0" parTransId="{13670D5C-3C82-44B6-BCB1-2B8E58F62C3A}" sibTransId="{52374B93-4312-46F7-9568-7B6D271C63F8}"/>
    <dgm:cxn modelId="{7DD6DAFB-D795-44E6-90C7-930DA3A00C23}" type="presOf" srcId="{EEEE292E-1DCC-474F-8088-193594A926C4}" destId="{E8155A79-32FD-42EC-9F22-05FD899B9C99}" srcOrd="0" destOrd="0" presId="urn:microsoft.com/office/officeart/2008/layout/LinedList"/>
    <dgm:cxn modelId="{04C89CFF-5E8D-404C-AF18-21EA29B9917F}" type="presOf" srcId="{F9C07E9D-96C1-4D29-B1DF-02AC4FC4B7C1}" destId="{5652893E-6F18-4E0F-AB83-35D9A0F7675A}" srcOrd="0" destOrd="0" presId="urn:microsoft.com/office/officeart/2008/layout/LinedList"/>
    <dgm:cxn modelId="{2EF9CE56-4CE9-4A81-AB52-5A42DFB20EEC}" type="presParOf" srcId="{5652893E-6F18-4E0F-AB83-35D9A0F7675A}" destId="{04756DFD-4CC9-437E-BE62-D4A878B83DD7}" srcOrd="0" destOrd="0" presId="urn:microsoft.com/office/officeart/2008/layout/LinedList"/>
    <dgm:cxn modelId="{2D3DCAB5-11AD-45CC-AEC0-1205716241D4}" type="presParOf" srcId="{5652893E-6F18-4E0F-AB83-35D9A0F7675A}" destId="{5B953604-248D-4606-BC46-89F4A8AFC70E}" srcOrd="1" destOrd="0" presId="urn:microsoft.com/office/officeart/2008/layout/LinedList"/>
    <dgm:cxn modelId="{A6A039D5-301F-45FC-A0AD-8AAA8B69020B}" type="presParOf" srcId="{5B953604-248D-4606-BC46-89F4A8AFC70E}" destId="{E90F24BD-69B8-49A6-9DF3-6AC8EA7B6686}" srcOrd="0" destOrd="0" presId="urn:microsoft.com/office/officeart/2008/layout/LinedList"/>
    <dgm:cxn modelId="{1E6EB481-EC77-44B0-990E-03EBE9515268}" type="presParOf" srcId="{5B953604-248D-4606-BC46-89F4A8AFC70E}" destId="{83C22E05-1880-4286-82C3-977C3AF1600E}" srcOrd="1" destOrd="0" presId="urn:microsoft.com/office/officeart/2008/layout/LinedList"/>
    <dgm:cxn modelId="{38F6DA41-57AE-4C8B-A09E-B70159DB48A5}" type="presParOf" srcId="{5652893E-6F18-4E0F-AB83-35D9A0F7675A}" destId="{30953377-6984-4F3B-B443-263D69CD0FF2}" srcOrd="2" destOrd="0" presId="urn:microsoft.com/office/officeart/2008/layout/LinedList"/>
    <dgm:cxn modelId="{ECA562E6-609B-42C9-9A8F-687F019F3886}" type="presParOf" srcId="{5652893E-6F18-4E0F-AB83-35D9A0F7675A}" destId="{D789EE78-F505-4533-B4F6-844F6B46AEF4}" srcOrd="3" destOrd="0" presId="urn:microsoft.com/office/officeart/2008/layout/LinedList"/>
    <dgm:cxn modelId="{42E14240-AFD4-48CB-96C6-3482738E28BD}" type="presParOf" srcId="{D789EE78-F505-4533-B4F6-844F6B46AEF4}" destId="{7C87F58C-96EC-4071-AE43-5FF50DE17213}" srcOrd="0" destOrd="0" presId="urn:microsoft.com/office/officeart/2008/layout/LinedList"/>
    <dgm:cxn modelId="{D03642C0-29BE-4732-985C-40C7F17EDAC8}" type="presParOf" srcId="{D789EE78-F505-4533-B4F6-844F6B46AEF4}" destId="{52F069C0-B2EA-4132-A411-AE15832C2C57}" srcOrd="1" destOrd="0" presId="urn:microsoft.com/office/officeart/2008/layout/LinedList"/>
    <dgm:cxn modelId="{ED2C4385-1DC6-4836-91B6-11CE6B91CA56}" type="presParOf" srcId="{5652893E-6F18-4E0F-AB83-35D9A0F7675A}" destId="{025A48BC-B2E9-49F4-B4BF-B228D7F83A9F}" srcOrd="4" destOrd="0" presId="urn:microsoft.com/office/officeart/2008/layout/LinedList"/>
    <dgm:cxn modelId="{A64AB05D-68A7-4221-AA00-28D3632187F8}" type="presParOf" srcId="{5652893E-6F18-4E0F-AB83-35D9A0F7675A}" destId="{7929DE94-84D8-4672-AB44-819513430CEA}" srcOrd="5" destOrd="0" presId="urn:microsoft.com/office/officeart/2008/layout/LinedList"/>
    <dgm:cxn modelId="{B99B4F6E-8D99-48F6-8A34-9B93F39F33D3}" type="presParOf" srcId="{7929DE94-84D8-4672-AB44-819513430CEA}" destId="{ADAD0BFC-4C3B-4DC9-B0D1-9E63F2556FEC}" srcOrd="0" destOrd="0" presId="urn:microsoft.com/office/officeart/2008/layout/LinedList"/>
    <dgm:cxn modelId="{8AFECB6D-7FC0-4A49-A461-F5D7EB2DAC90}" type="presParOf" srcId="{7929DE94-84D8-4672-AB44-819513430CEA}" destId="{81C39B56-56A4-40E7-B764-EB1D4963D50A}" srcOrd="1" destOrd="0" presId="urn:microsoft.com/office/officeart/2008/layout/LinedList"/>
    <dgm:cxn modelId="{0A084655-994C-4963-B46A-939817666C6D}" type="presParOf" srcId="{5652893E-6F18-4E0F-AB83-35D9A0F7675A}" destId="{AA5AD78C-E243-4E41-AE41-205DB9AF322D}" srcOrd="6" destOrd="0" presId="urn:microsoft.com/office/officeart/2008/layout/LinedList"/>
    <dgm:cxn modelId="{D4A0EED3-2E8F-4952-B4F1-50A560F3C64F}" type="presParOf" srcId="{5652893E-6F18-4E0F-AB83-35D9A0F7675A}" destId="{849BEFFC-90F4-42B8-813E-465890492097}" srcOrd="7" destOrd="0" presId="urn:microsoft.com/office/officeart/2008/layout/LinedList"/>
    <dgm:cxn modelId="{C5AFD2C6-67F9-495B-8D90-8C7A5982671E}" type="presParOf" srcId="{849BEFFC-90F4-42B8-813E-465890492097}" destId="{E8155A79-32FD-42EC-9F22-05FD899B9C99}" srcOrd="0" destOrd="0" presId="urn:microsoft.com/office/officeart/2008/layout/LinedList"/>
    <dgm:cxn modelId="{954A8E84-F26D-4E74-949C-6F2B367A1BA7}" type="presParOf" srcId="{849BEFFC-90F4-42B8-813E-465890492097}" destId="{7D7FE0FE-C58B-4342-A05B-1A76FDF5D6B4}" srcOrd="1" destOrd="0" presId="urn:microsoft.com/office/officeart/2008/layout/LinedList"/>
    <dgm:cxn modelId="{FF547F6C-2A95-48E3-9D43-5652E4EB361D}" type="presParOf" srcId="{5652893E-6F18-4E0F-AB83-35D9A0F7675A}" destId="{5DF4FF1F-AF67-44CD-985C-560B75BEAEF2}" srcOrd="8" destOrd="0" presId="urn:microsoft.com/office/officeart/2008/layout/LinedList"/>
    <dgm:cxn modelId="{824C13B9-934E-4ABF-9818-829784151064}" type="presParOf" srcId="{5652893E-6F18-4E0F-AB83-35D9A0F7675A}" destId="{7A3D9A6F-C88E-43D6-9727-7A8BDB364FA6}" srcOrd="9" destOrd="0" presId="urn:microsoft.com/office/officeart/2008/layout/LinedList"/>
    <dgm:cxn modelId="{F4EDB70A-7E7D-4DA7-AD53-664280F6302D}" type="presParOf" srcId="{7A3D9A6F-C88E-43D6-9727-7A8BDB364FA6}" destId="{A9A24B9B-BE17-4DF3-99E9-FF1887DA7610}" srcOrd="0" destOrd="0" presId="urn:microsoft.com/office/officeart/2008/layout/LinedList"/>
    <dgm:cxn modelId="{8D408872-DD31-48A2-9D1E-64B813CA7E45}" type="presParOf" srcId="{7A3D9A6F-C88E-43D6-9727-7A8BDB364FA6}" destId="{D55621CB-F90E-4B8D-AA15-9E3E9AB04E3D}" srcOrd="1" destOrd="0" presId="urn:microsoft.com/office/officeart/2008/layout/LinedList"/>
    <dgm:cxn modelId="{A4CA6119-DDF3-4AE7-9503-D5A9F556044E}" type="presParOf" srcId="{5652893E-6F18-4E0F-AB83-35D9A0F7675A}" destId="{718DA375-A73A-4DA6-A6A7-DDCD0395132D}" srcOrd="10" destOrd="0" presId="urn:microsoft.com/office/officeart/2008/layout/LinedList"/>
    <dgm:cxn modelId="{D557C824-FF4E-43C8-A305-37B1BFF42FA7}" type="presParOf" srcId="{5652893E-6F18-4E0F-AB83-35D9A0F7675A}" destId="{9549C5D9-536D-448B-AE2E-EAFF8C65EF7E}" srcOrd="11" destOrd="0" presId="urn:microsoft.com/office/officeart/2008/layout/LinedList"/>
    <dgm:cxn modelId="{FB58C467-1088-4A6D-84DF-C6A69F2D84B2}" type="presParOf" srcId="{9549C5D9-536D-448B-AE2E-EAFF8C65EF7E}" destId="{BDBAAE67-28B6-4231-B760-8E8A52F1EA19}" srcOrd="0" destOrd="0" presId="urn:microsoft.com/office/officeart/2008/layout/LinedList"/>
    <dgm:cxn modelId="{EC64ACEE-5E6E-4085-BDD0-585ABA906498}" type="presParOf" srcId="{9549C5D9-536D-448B-AE2E-EAFF8C65EF7E}" destId="{CFA2DE28-8E38-4F0F-8A32-D21EF60304D4}" srcOrd="1" destOrd="0" presId="urn:microsoft.com/office/officeart/2008/layout/LinedList"/>
    <dgm:cxn modelId="{90EC04EB-3148-42EC-8172-90E566014A99}" type="presParOf" srcId="{5652893E-6F18-4E0F-AB83-35D9A0F7675A}" destId="{1B34020A-8988-48DD-83BC-E00FF1BC8B8D}" srcOrd="12" destOrd="0" presId="urn:microsoft.com/office/officeart/2008/layout/LinedList"/>
    <dgm:cxn modelId="{73234207-B120-4CE9-96A8-5002FD4DE577}" type="presParOf" srcId="{5652893E-6F18-4E0F-AB83-35D9A0F7675A}" destId="{1A9437A7-2BC9-45D1-9FA2-2C6BA2588576}" srcOrd="13" destOrd="0" presId="urn:microsoft.com/office/officeart/2008/layout/LinedList"/>
    <dgm:cxn modelId="{756FFF24-F146-4BF9-9D86-EC28F53B9125}" type="presParOf" srcId="{1A9437A7-2BC9-45D1-9FA2-2C6BA2588576}" destId="{6C7BE640-E9FC-4742-B8CA-2AE7E2EE2B84}" srcOrd="0" destOrd="0" presId="urn:microsoft.com/office/officeart/2008/layout/LinedList"/>
    <dgm:cxn modelId="{A77236ED-1860-4E98-A5DA-524981D33DF8}" type="presParOf" srcId="{1A9437A7-2BC9-45D1-9FA2-2C6BA2588576}" destId="{9BD9AB85-62C6-4799-B791-ACC2E8BFB622}" srcOrd="1" destOrd="0" presId="urn:microsoft.com/office/officeart/2008/layout/LinedList"/>
    <dgm:cxn modelId="{572AA1C3-2268-4D38-8B3B-E2C7B11966D3}" type="presParOf" srcId="{5652893E-6F18-4E0F-AB83-35D9A0F7675A}" destId="{867147E7-5228-4D62-ACD9-9E66C1BB948B}" srcOrd="14" destOrd="0" presId="urn:microsoft.com/office/officeart/2008/layout/LinedList"/>
    <dgm:cxn modelId="{8E1C880B-6C50-4041-AF6D-2318F3843D52}" type="presParOf" srcId="{5652893E-6F18-4E0F-AB83-35D9A0F7675A}" destId="{8EC622B0-EEB6-4126-A964-8B51B42186E9}" srcOrd="15" destOrd="0" presId="urn:microsoft.com/office/officeart/2008/layout/LinedList"/>
    <dgm:cxn modelId="{A0B8E066-4308-4757-AA72-34E87FAE3319}" type="presParOf" srcId="{8EC622B0-EEB6-4126-A964-8B51B42186E9}" destId="{AEB032B5-515A-4DC8-B764-252EC794F7BF}" srcOrd="0" destOrd="0" presId="urn:microsoft.com/office/officeart/2008/layout/LinedList"/>
    <dgm:cxn modelId="{0450BB3E-EF5D-4541-94D7-AB617D10F91D}" type="presParOf" srcId="{8EC622B0-EEB6-4126-A964-8B51B42186E9}" destId="{64B666E3-5C2B-4707-85BC-F48AC7F6FDC1}" srcOrd="1" destOrd="0" presId="urn:microsoft.com/office/officeart/2008/layout/LinedList"/>
    <dgm:cxn modelId="{DAB04AD4-6416-45A7-AD9C-4182CF1680A8}" type="presParOf" srcId="{5652893E-6F18-4E0F-AB83-35D9A0F7675A}" destId="{A43605C8-DEDF-41DA-A0B8-A8654CD865D8}" srcOrd="16" destOrd="0" presId="urn:microsoft.com/office/officeart/2008/layout/LinedList"/>
    <dgm:cxn modelId="{D5F4D312-A6F9-4086-914F-7E3385C72D36}" type="presParOf" srcId="{5652893E-6F18-4E0F-AB83-35D9A0F7675A}" destId="{B8A90B1E-4BAB-4664-9174-75BE54F337AC}" srcOrd="17" destOrd="0" presId="urn:microsoft.com/office/officeart/2008/layout/LinedList"/>
    <dgm:cxn modelId="{08063445-84E4-439F-8C7E-09A02DEA2186}" type="presParOf" srcId="{B8A90B1E-4BAB-4664-9174-75BE54F337AC}" destId="{2E8F1414-9454-404B-9D01-1A9D112BCF92}" srcOrd="0" destOrd="0" presId="urn:microsoft.com/office/officeart/2008/layout/LinedList"/>
    <dgm:cxn modelId="{1C03B132-92A9-4241-A5D4-CAE55A008934}" type="presParOf" srcId="{B8A90B1E-4BAB-4664-9174-75BE54F337AC}" destId="{62257873-174A-4539-BA0B-A825FF6EEE84}" srcOrd="1" destOrd="0" presId="urn:microsoft.com/office/officeart/2008/layout/LinedList"/>
    <dgm:cxn modelId="{C8046CB5-302C-4576-AC99-F0BFE41612E0}" type="presParOf" srcId="{5652893E-6F18-4E0F-AB83-35D9A0F7675A}" destId="{CEE80E71-2A7F-49B6-83B0-B6EA50637549}" srcOrd="18" destOrd="0" presId="urn:microsoft.com/office/officeart/2008/layout/LinedList"/>
    <dgm:cxn modelId="{0E7B9109-1AD5-4DF6-8771-4B0F89589652}" type="presParOf" srcId="{5652893E-6F18-4E0F-AB83-35D9A0F7675A}" destId="{182ED504-8140-4046-B27A-373862A134A6}" srcOrd="19" destOrd="0" presId="urn:microsoft.com/office/officeart/2008/layout/LinedList"/>
    <dgm:cxn modelId="{86950C69-1290-4A5F-BAFA-09162634B025}" type="presParOf" srcId="{182ED504-8140-4046-B27A-373862A134A6}" destId="{174F2A35-975E-44B8-B095-3B642579E2E2}" srcOrd="0" destOrd="0" presId="urn:microsoft.com/office/officeart/2008/layout/LinedList"/>
    <dgm:cxn modelId="{DE679EFF-DBD8-4869-A0C5-8941CE52347E}" type="presParOf" srcId="{182ED504-8140-4046-B27A-373862A134A6}" destId="{1FD4975F-3131-4AFD-BD6B-7E311FBDB45A}" srcOrd="1" destOrd="0" presId="urn:microsoft.com/office/officeart/2008/layout/LinedList"/>
    <dgm:cxn modelId="{532BC096-BF39-439A-960C-7175793F67BA}" type="presParOf" srcId="{5652893E-6F18-4E0F-AB83-35D9A0F7675A}" destId="{6B8DDE7B-8814-4757-B854-152331CB9951}" srcOrd="20" destOrd="0" presId="urn:microsoft.com/office/officeart/2008/layout/LinedList"/>
    <dgm:cxn modelId="{1511FBC0-01C1-4B27-9ADE-F1E5D0D365EC}" type="presParOf" srcId="{5652893E-6F18-4E0F-AB83-35D9A0F7675A}" destId="{6B681780-B988-46FB-93F1-44DDACC32940}" srcOrd="21" destOrd="0" presId="urn:microsoft.com/office/officeart/2008/layout/LinedList"/>
    <dgm:cxn modelId="{01CBCE99-591D-4D11-B4A7-8EEC2E5C0D2F}" type="presParOf" srcId="{6B681780-B988-46FB-93F1-44DDACC32940}" destId="{32A028E8-0A6F-4C5F-A678-320775D69A34}" srcOrd="0" destOrd="0" presId="urn:microsoft.com/office/officeart/2008/layout/LinedList"/>
    <dgm:cxn modelId="{4F16B09D-45A4-4FEB-9367-63ABA6360C3D}" type="presParOf" srcId="{6B681780-B988-46FB-93F1-44DDACC32940}" destId="{3D87645C-BCE6-4B0A-AC14-EEF0C91981BC}" srcOrd="1" destOrd="0" presId="urn:microsoft.com/office/officeart/2008/layout/LinedList"/>
    <dgm:cxn modelId="{99DE40FF-2C83-4DBD-AF30-F36BE078DA42}" type="presParOf" srcId="{5652893E-6F18-4E0F-AB83-35D9A0F7675A}" destId="{8DFA8B7D-AA25-425E-BDC9-0224AB523361}" srcOrd="22" destOrd="0" presId="urn:microsoft.com/office/officeart/2008/layout/LinedList"/>
    <dgm:cxn modelId="{8F950842-1B95-4129-AF90-B5F218FFC257}" type="presParOf" srcId="{5652893E-6F18-4E0F-AB83-35D9A0F7675A}" destId="{4A6D52B0-B6F6-44D6-813E-9C44AC4C3E98}" srcOrd="23" destOrd="0" presId="urn:microsoft.com/office/officeart/2008/layout/LinedList"/>
    <dgm:cxn modelId="{43018952-9300-4023-8D3A-9969431EABF4}" type="presParOf" srcId="{4A6D52B0-B6F6-44D6-813E-9C44AC4C3E98}" destId="{B63A4EAB-03E3-4505-B38E-0D76E27334D4}" srcOrd="0" destOrd="0" presId="urn:microsoft.com/office/officeart/2008/layout/LinedList"/>
    <dgm:cxn modelId="{36D3BCF5-B05F-4893-AE54-F35C0CD2FF35}" type="presParOf" srcId="{4A6D52B0-B6F6-44D6-813E-9C44AC4C3E98}" destId="{4560A774-2D9A-4D36-9032-896A97ED9992}" srcOrd="1" destOrd="0" presId="urn:microsoft.com/office/officeart/2008/layout/LinedList"/>
    <dgm:cxn modelId="{A93286C7-4414-4A0C-8309-1E441528F946}" type="presParOf" srcId="{5652893E-6F18-4E0F-AB83-35D9A0F7675A}" destId="{AE875D92-15A7-4CB7-B9D8-11723C7506E1}" srcOrd="24" destOrd="0" presId="urn:microsoft.com/office/officeart/2008/layout/LinedList"/>
    <dgm:cxn modelId="{493843DA-9039-4BC2-B46B-439B7FF46F8C}" type="presParOf" srcId="{5652893E-6F18-4E0F-AB83-35D9A0F7675A}" destId="{2B9B3F91-23B6-4DB8-89C2-A2D1E64E6C1F}" srcOrd="25" destOrd="0" presId="urn:microsoft.com/office/officeart/2008/layout/LinedList"/>
    <dgm:cxn modelId="{681DE16B-47DB-44E9-80FE-B3CC9E6EC291}" type="presParOf" srcId="{2B9B3F91-23B6-4DB8-89C2-A2D1E64E6C1F}" destId="{D9ADBB7E-F34B-41F4-B8C2-868889D69061}" srcOrd="0" destOrd="0" presId="urn:microsoft.com/office/officeart/2008/layout/LinedList"/>
    <dgm:cxn modelId="{AFBF8943-0883-4AF8-90EA-F5C6753D9361}" type="presParOf" srcId="{2B9B3F91-23B6-4DB8-89C2-A2D1E64E6C1F}" destId="{8CEE042B-105F-42B8-B717-50B12AA9622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3B5C03-5B7E-4084-9F25-0079327C89CD}">
      <dsp:nvSpPr>
        <dsp:cNvPr id="0" name=""/>
        <dsp:cNvSpPr/>
      </dsp:nvSpPr>
      <dsp:spPr>
        <a:xfrm>
          <a:off x="5011738" y="3103827"/>
          <a:ext cx="388752" cy="2144338"/>
        </a:xfrm>
        <a:custGeom>
          <a:avLst/>
          <a:gdLst/>
          <a:ahLst/>
          <a:cxnLst/>
          <a:rect l="0" t="0" r="0" b="0"/>
          <a:pathLst>
            <a:path>
              <a:moveTo>
                <a:pt x="0" y="0"/>
              </a:moveTo>
              <a:lnTo>
                <a:pt x="194376" y="0"/>
              </a:lnTo>
              <a:lnTo>
                <a:pt x="194376" y="2144338"/>
              </a:lnTo>
              <a:lnTo>
                <a:pt x="388752" y="21443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5151632" y="4121514"/>
        <a:ext cx="108964" cy="108964"/>
      </dsp:txXfrm>
    </dsp:sp>
    <dsp:sp modelId="{0E0C4634-F535-466A-B984-537E6054681C}">
      <dsp:nvSpPr>
        <dsp:cNvPr id="0" name=""/>
        <dsp:cNvSpPr/>
      </dsp:nvSpPr>
      <dsp:spPr>
        <a:xfrm>
          <a:off x="5011738" y="3103827"/>
          <a:ext cx="388871" cy="1373823"/>
        </a:xfrm>
        <a:custGeom>
          <a:avLst/>
          <a:gdLst/>
          <a:ahLst/>
          <a:cxnLst/>
          <a:rect l="0" t="0" r="0" b="0"/>
          <a:pathLst>
            <a:path>
              <a:moveTo>
                <a:pt x="0" y="0"/>
              </a:moveTo>
              <a:lnTo>
                <a:pt x="194435" y="0"/>
              </a:lnTo>
              <a:lnTo>
                <a:pt x="194435" y="1373823"/>
              </a:lnTo>
              <a:lnTo>
                <a:pt x="388871" y="137382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70479" y="3755044"/>
        <a:ext cx="71389" cy="71389"/>
      </dsp:txXfrm>
    </dsp:sp>
    <dsp:sp modelId="{2BD26BDA-3456-447C-9315-BDA55AA1AAFE}">
      <dsp:nvSpPr>
        <dsp:cNvPr id="0" name=""/>
        <dsp:cNvSpPr/>
      </dsp:nvSpPr>
      <dsp:spPr>
        <a:xfrm>
          <a:off x="5011738" y="3103827"/>
          <a:ext cx="388752" cy="652179"/>
        </a:xfrm>
        <a:custGeom>
          <a:avLst/>
          <a:gdLst/>
          <a:ahLst/>
          <a:cxnLst/>
          <a:rect l="0" t="0" r="0" b="0"/>
          <a:pathLst>
            <a:path>
              <a:moveTo>
                <a:pt x="0" y="0"/>
              </a:moveTo>
              <a:lnTo>
                <a:pt x="194376" y="0"/>
              </a:lnTo>
              <a:lnTo>
                <a:pt x="194376" y="652179"/>
              </a:lnTo>
              <a:lnTo>
                <a:pt x="388752" y="65217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87133" y="3410935"/>
        <a:ext cx="37962" cy="37962"/>
      </dsp:txXfrm>
    </dsp:sp>
    <dsp:sp modelId="{B2D84ACA-CAAE-43BF-9EFB-EACB19B032DB}">
      <dsp:nvSpPr>
        <dsp:cNvPr id="0" name=""/>
        <dsp:cNvSpPr/>
      </dsp:nvSpPr>
      <dsp:spPr>
        <a:xfrm>
          <a:off x="5011738" y="2949615"/>
          <a:ext cx="388752" cy="154212"/>
        </a:xfrm>
        <a:custGeom>
          <a:avLst/>
          <a:gdLst/>
          <a:ahLst/>
          <a:cxnLst/>
          <a:rect l="0" t="0" r="0" b="0"/>
          <a:pathLst>
            <a:path>
              <a:moveTo>
                <a:pt x="0" y="154212"/>
              </a:moveTo>
              <a:lnTo>
                <a:pt x="194376" y="154212"/>
              </a:lnTo>
              <a:lnTo>
                <a:pt x="194376" y="0"/>
              </a:lnTo>
              <a:lnTo>
                <a:pt x="38875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95659" y="3016265"/>
        <a:ext cx="20911" cy="20911"/>
      </dsp:txXfrm>
    </dsp:sp>
    <dsp:sp modelId="{5E87A843-02A2-4552-AFF2-6A06DF943DAF}">
      <dsp:nvSpPr>
        <dsp:cNvPr id="0" name=""/>
        <dsp:cNvSpPr/>
      </dsp:nvSpPr>
      <dsp:spPr>
        <a:xfrm>
          <a:off x="5011738" y="2143217"/>
          <a:ext cx="388752" cy="960610"/>
        </a:xfrm>
        <a:custGeom>
          <a:avLst/>
          <a:gdLst/>
          <a:ahLst/>
          <a:cxnLst/>
          <a:rect l="0" t="0" r="0" b="0"/>
          <a:pathLst>
            <a:path>
              <a:moveTo>
                <a:pt x="0" y="960610"/>
              </a:moveTo>
              <a:lnTo>
                <a:pt x="194376" y="960610"/>
              </a:lnTo>
              <a:lnTo>
                <a:pt x="194376" y="0"/>
              </a:lnTo>
              <a:lnTo>
                <a:pt x="38875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80207" y="2597615"/>
        <a:ext cx="51814" cy="51814"/>
      </dsp:txXfrm>
    </dsp:sp>
    <dsp:sp modelId="{2A273183-DB66-4985-B217-BA00B5A1476A}">
      <dsp:nvSpPr>
        <dsp:cNvPr id="0" name=""/>
        <dsp:cNvSpPr/>
      </dsp:nvSpPr>
      <dsp:spPr>
        <a:xfrm>
          <a:off x="5011738" y="1336819"/>
          <a:ext cx="388752" cy="1767008"/>
        </a:xfrm>
        <a:custGeom>
          <a:avLst/>
          <a:gdLst/>
          <a:ahLst/>
          <a:cxnLst/>
          <a:rect l="0" t="0" r="0" b="0"/>
          <a:pathLst>
            <a:path>
              <a:moveTo>
                <a:pt x="0" y="1767008"/>
              </a:moveTo>
              <a:lnTo>
                <a:pt x="194376" y="1767008"/>
              </a:lnTo>
              <a:lnTo>
                <a:pt x="194376" y="0"/>
              </a:lnTo>
              <a:lnTo>
                <a:pt x="38875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5160883" y="2175091"/>
        <a:ext cx="90463" cy="90463"/>
      </dsp:txXfrm>
    </dsp:sp>
    <dsp:sp modelId="{FE039EC2-227B-4C00-86B0-9A009E83A2A8}">
      <dsp:nvSpPr>
        <dsp:cNvPr id="0" name=""/>
        <dsp:cNvSpPr/>
      </dsp:nvSpPr>
      <dsp:spPr>
        <a:xfrm>
          <a:off x="5011738" y="597627"/>
          <a:ext cx="388752" cy="2506199"/>
        </a:xfrm>
        <a:custGeom>
          <a:avLst/>
          <a:gdLst/>
          <a:ahLst/>
          <a:cxnLst/>
          <a:rect l="0" t="0" r="0" b="0"/>
          <a:pathLst>
            <a:path>
              <a:moveTo>
                <a:pt x="0" y="2506199"/>
              </a:moveTo>
              <a:lnTo>
                <a:pt x="194376" y="2506199"/>
              </a:lnTo>
              <a:lnTo>
                <a:pt x="194376" y="0"/>
              </a:lnTo>
              <a:lnTo>
                <a:pt x="388752"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5142710" y="1787323"/>
        <a:ext cx="126808" cy="126808"/>
      </dsp:txXfrm>
    </dsp:sp>
    <dsp:sp modelId="{511FB358-2FC4-42FB-A962-89EA2B260C13}">
      <dsp:nvSpPr>
        <dsp:cNvPr id="0" name=""/>
        <dsp:cNvSpPr/>
      </dsp:nvSpPr>
      <dsp:spPr>
        <a:xfrm>
          <a:off x="2260230" y="2118066"/>
          <a:ext cx="775737" cy="985761"/>
        </a:xfrm>
        <a:custGeom>
          <a:avLst/>
          <a:gdLst/>
          <a:ahLst/>
          <a:cxnLst/>
          <a:rect l="0" t="0" r="0" b="0"/>
          <a:pathLst>
            <a:path>
              <a:moveTo>
                <a:pt x="0" y="0"/>
              </a:moveTo>
              <a:lnTo>
                <a:pt x="387868" y="0"/>
              </a:lnTo>
              <a:lnTo>
                <a:pt x="387868" y="985761"/>
              </a:lnTo>
              <a:lnTo>
                <a:pt x="775737" y="9857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16739" y="2579587"/>
        <a:ext cx="62719" cy="62719"/>
      </dsp:txXfrm>
    </dsp:sp>
    <dsp:sp modelId="{23D893B0-4FC5-47F7-AC71-A90302187745}">
      <dsp:nvSpPr>
        <dsp:cNvPr id="0" name=""/>
        <dsp:cNvSpPr/>
      </dsp:nvSpPr>
      <dsp:spPr>
        <a:xfrm>
          <a:off x="2260230" y="2118066"/>
          <a:ext cx="775737" cy="232799"/>
        </a:xfrm>
        <a:custGeom>
          <a:avLst/>
          <a:gdLst/>
          <a:ahLst/>
          <a:cxnLst/>
          <a:rect l="0" t="0" r="0" b="0"/>
          <a:pathLst>
            <a:path>
              <a:moveTo>
                <a:pt x="0" y="0"/>
              </a:moveTo>
              <a:lnTo>
                <a:pt x="387868" y="0"/>
              </a:lnTo>
              <a:lnTo>
                <a:pt x="387868" y="232799"/>
              </a:lnTo>
              <a:lnTo>
                <a:pt x="775737" y="2327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7850" y="2214218"/>
        <a:ext cx="40495" cy="40495"/>
      </dsp:txXfrm>
    </dsp:sp>
    <dsp:sp modelId="{9D535E1D-5A34-420E-885C-D431315B226E}">
      <dsp:nvSpPr>
        <dsp:cNvPr id="0" name=""/>
        <dsp:cNvSpPr/>
      </dsp:nvSpPr>
      <dsp:spPr>
        <a:xfrm>
          <a:off x="2260230" y="1577568"/>
          <a:ext cx="786959" cy="540497"/>
        </a:xfrm>
        <a:custGeom>
          <a:avLst/>
          <a:gdLst/>
          <a:ahLst/>
          <a:cxnLst/>
          <a:rect l="0" t="0" r="0" b="0"/>
          <a:pathLst>
            <a:path>
              <a:moveTo>
                <a:pt x="0" y="540497"/>
              </a:moveTo>
              <a:lnTo>
                <a:pt x="393479" y="540497"/>
              </a:lnTo>
              <a:lnTo>
                <a:pt x="393479" y="0"/>
              </a:lnTo>
              <a:lnTo>
                <a:pt x="78695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9842" y="1823949"/>
        <a:ext cx="47734" cy="47734"/>
      </dsp:txXfrm>
    </dsp:sp>
    <dsp:sp modelId="{64B987A6-341B-4DEA-BCDF-3B997DB74B6B}">
      <dsp:nvSpPr>
        <dsp:cNvPr id="0" name=""/>
        <dsp:cNvSpPr/>
      </dsp:nvSpPr>
      <dsp:spPr>
        <a:xfrm>
          <a:off x="2260230" y="844942"/>
          <a:ext cx="775737" cy="1273123"/>
        </a:xfrm>
        <a:custGeom>
          <a:avLst/>
          <a:gdLst/>
          <a:ahLst/>
          <a:cxnLst/>
          <a:rect l="0" t="0" r="0" b="0"/>
          <a:pathLst>
            <a:path>
              <a:moveTo>
                <a:pt x="0" y="1273123"/>
              </a:moveTo>
              <a:lnTo>
                <a:pt x="387868" y="1273123"/>
              </a:lnTo>
              <a:lnTo>
                <a:pt x="387868" y="0"/>
              </a:lnTo>
              <a:lnTo>
                <a:pt x="77573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10827" y="1444233"/>
        <a:ext cx="74542" cy="74542"/>
      </dsp:txXfrm>
    </dsp:sp>
    <dsp:sp modelId="{D4C47D7D-6A02-4749-929B-57244F8D7F7E}">
      <dsp:nvSpPr>
        <dsp:cNvPr id="0" name=""/>
        <dsp:cNvSpPr/>
      </dsp:nvSpPr>
      <dsp:spPr>
        <a:xfrm rot="16200000">
          <a:off x="-331589" y="1498815"/>
          <a:ext cx="3945138" cy="1238501"/>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0" kern="1200" spc="300" dirty="0">
              <a:solidFill>
                <a:schemeClr val="accent6">
                  <a:lumMod val="50000"/>
                </a:schemeClr>
              </a:solidFill>
              <a:latin typeface="Andalus" panose="02020603050405020304" pitchFamily="18" charset="-78"/>
              <a:cs typeface="Andalus" panose="02020603050405020304" pitchFamily="18" charset="-78"/>
            </a:rPr>
            <a:t>Definition of Social Prescribing Link Worker</a:t>
          </a:r>
          <a:endParaRPr lang="en-GB" sz="1400" b="0" kern="1200" dirty="0">
            <a:solidFill>
              <a:schemeClr val="accent6">
                <a:lumMod val="50000"/>
              </a:schemeClr>
            </a:solidFill>
          </a:endParaRPr>
        </a:p>
      </dsp:txBody>
      <dsp:txXfrm>
        <a:off x="-331589" y="1498815"/>
        <a:ext cx="3945138" cy="1238501"/>
      </dsp:txXfrm>
    </dsp:sp>
    <dsp:sp modelId="{342F33A9-BE64-4D93-A014-9BE3C566999E}">
      <dsp:nvSpPr>
        <dsp:cNvPr id="0" name=""/>
        <dsp:cNvSpPr/>
      </dsp:nvSpPr>
      <dsp:spPr>
        <a:xfrm>
          <a:off x="3035967" y="543758"/>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kern="1200" dirty="0">
              <a:solidFill>
                <a:srgbClr val="7030A0"/>
              </a:solidFill>
              <a:latin typeface="Andalus" panose="02020603050405020304" pitchFamily="18" charset="-78"/>
              <a:cs typeface="Andalus" panose="02020603050405020304" pitchFamily="18" charset="-78"/>
            </a:rPr>
            <a:t>Takes a holistic approach to people’s health and well-being</a:t>
          </a:r>
        </a:p>
      </dsp:txBody>
      <dsp:txXfrm>
        <a:off x="3035967" y="543758"/>
        <a:ext cx="1975771" cy="602369"/>
      </dsp:txXfrm>
    </dsp:sp>
    <dsp:sp modelId="{00FF975C-DFB4-4C47-8067-7E45C3AE9433}">
      <dsp:nvSpPr>
        <dsp:cNvPr id="0" name=""/>
        <dsp:cNvSpPr/>
      </dsp:nvSpPr>
      <dsp:spPr>
        <a:xfrm>
          <a:off x="3047189" y="1276383"/>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kern="1200" dirty="0">
              <a:solidFill>
                <a:srgbClr val="7030A0"/>
              </a:solidFill>
              <a:latin typeface="Andalus" panose="02020603050405020304" pitchFamily="18" charset="-78"/>
              <a:cs typeface="Andalus" panose="02020603050405020304" pitchFamily="18" charset="-78"/>
            </a:rPr>
            <a:t>Connect people to community groups  </a:t>
          </a:r>
          <a:endParaRPr lang="en-GB" sz="1200" kern="1200" dirty="0">
            <a:solidFill>
              <a:srgbClr val="7030A0"/>
            </a:solidFill>
            <a:latin typeface="Andalus" panose="02020603050405020304" pitchFamily="18" charset="-78"/>
            <a:cs typeface="Andalus" panose="02020603050405020304" pitchFamily="18" charset="-78"/>
          </a:endParaRPr>
        </a:p>
      </dsp:txBody>
      <dsp:txXfrm>
        <a:off x="3047189" y="1276383"/>
        <a:ext cx="1975771" cy="602369"/>
      </dsp:txXfrm>
    </dsp:sp>
    <dsp:sp modelId="{16F1D7E7-E34D-4FB2-B4C6-3AE778C35676}">
      <dsp:nvSpPr>
        <dsp:cNvPr id="0" name=""/>
        <dsp:cNvSpPr/>
      </dsp:nvSpPr>
      <dsp:spPr>
        <a:xfrm>
          <a:off x="3035967" y="2049681"/>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kern="1200" dirty="0">
              <a:solidFill>
                <a:srgbClr val="7030A0"/>
              </a:solidFill>
              <a:latin typeface="Andalus" panose="02020603050405020304" pitchFamily="18" charset="-78"/>
              <a:cs typeface="Andalus" panose="02020603050405020304" pitchFamily="18" charset="-78"/>
            </a:rPr>
            <a:t>Gives people time to focus on what matters</a:t>
          </a:r>
        </a:p>
      </dsp:txBody>
      <dsp:txXfrm>
        <a:off x="3035967" y="2049681"/>
        <a:ext cx="1975771" cy="602369"/>
      </dsp:txXfrm>
    </dsp:sp>
    <dsp:sp modelId="{66CBA967-1B45-467E-88AB-65943208F910}">
      <dsp:nvSpPr>
        <dsp:cNvPr id="0" name=""/>
        <dsp:cNvSpPr/>
      </dsp:nvSpPr>
      <dsp:spPr>
        <a:xfrm>
          <a:off x="3035967" y="2802642"/>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kern="1200" dirty="0">
              <a:solidFill>
                <a:srgbClr val="7030A0"/>
              </a:solidFill>
              <a:latin typeface="Andalus" panose="02020603050405020304" pitchFamily="18" charset="-78"/>
              <a:cs typeface="Andalus" panose="02020603050405020304" pitchFamily="18" charset="-78"/>
            </a:rPr>
            <a:t>Support people with a </a:t>
          </a:r>
          <a:r>
            <a:rPr lang="en-GB" sz="1200" b="0" i="1" kern="1200" dirty="0">
              <a:solidFill>
                <a:srgbClr val="7030A0"/>
              </a:solidFill>
              <a:latin typeface="Andalus" panose="02020603050405020304" pitchFamily="18" charset="-78"/>
              <a:cs typeface="Andalus" panose="02020603050405020304" pitchFamily="18" charset="-78"/>
            </a:rPr>
            <a:t>wide range </a:t>
          </a:r>
          <a:r>
            <a:rPr lang="en-GB" sz="1200" b="0" kern="1200" dirty="0">
              <a:solidFill>
                <a:srgbClr val="7030A0"/>
              </a:solidFill>
              <a:latin typeface="Andalus" panose="02020603050405020304" pitchFamily="18" charset="-78"/>
              <a:cs typeface="Andalus" panose="02020603050405020304" pitchFamily="18" charset="-78"/>
            </a:rPr>
            <a:t>of social and emotional needs</a:t>
          </a:r>
        </a:p>
      </dsp:txBody>
      <dsp:txXfrm>
        <a:off x="3035967" y="2802642"/>
        <a:ext cx="1975771" cy="602369"/>
      </dsp:txXfrm>
    </dsp:sp>
    <dsp:sp modelId="{A37DB71E-E5F5-44A8-8E7F-2320407E7119}">
      <dsp:nvSpPr>
        <dsp:cNvPr id="0" name=""/>
        <dsp:cNvSpPr/>
      </dsp:nvSpPr>
      <dsp:spPr>
        <a:xfrm>
          <a:off x="5400491" y="296443"/>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accent6">
                  <a:lumMod val="50000"/>
                </a:schemeClr>
              </a:solidFill>
              <a:latin typeface="Andalus" panose="02020603050405020304" pitchFamily="18" charset="-78"/>
              <a:cs typeface="Andalus" panose="02020603050405020304" pitchFamily="18" charset="-78"/>
            </a:rPr>
            <a:t>Mild</a:t>
          </a:r>
          <a:r>
            <a:rPr lang="en-GB" sz="1200" i="0" kern="1200" dirty="0">
              <a:solidFill>
                <a:schemeClr val="accent6">
                  <a:lumMod val="50000"/>
                </a:schemeClr>
              </a:solidFill>
              <a:latin typeface="Andalus" panose="02020603050405020304" pitchFamily="18" charset="-78"/>
              <a:cs typeface="Andalus" panose="02020603050405020304" pitchFamily="18" charset="-78"/>
            </a:rPr>
            <a:t> mental health issues</a:t>
          </a:r>
        </a:p>
      </dsp:txBody>
      <dsp:txXfrm>
        <a:off x="5400491" y="296443"/>
        <a:ext cx="1975771" cy="602369"/>
      </dsp:txXfrm>
    </dsp:sp>
    <dsp:sp modelId="{BFB0C9A5-9543-47DB-99E4-B54E5B7B552F}">
      <dsp:nvSpPr>
        <dsp:cNvPr id="0" name=""/>
        <dsp:cNvSpPr/>
      </dsp:nvSpPr>
      <dsp:spPr>
        <a:xfrm>
          <a:off x="5400491" y="1035634"/>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i="0" kern="1200" dirty="0">
              <a:latin typeface="Andalus" panose="02020603050405020304" pitchFamily="18" charset="-78"/>
              <a:cs typeface="Andalus" panose="02020603050405020304" pitchFamily="18" charset="-78"/>
            </a:rPr>
            <a:t>Financial difficulties</a:t>
          </a:r>
        </a:p>
      </dsp:txBody>
      <dsp:txXfrm>
        <a:off x="5400491" y="1035634"/>
        <a:ext cx="1975771" cy="602369"/>
      </dsp:txXfrm>
    </dsp:sp>
    <dsp:sp modelId="{272CEFF2-CE3F-465A-85D5-7A4C0804ABAC}">
      <dsp:nvSpPr>
        <dsp:cNvPr id="0" name=""/>
        <dsp:cNvSpPr/>
      </dsp:nvSpPr>
      <dsp:spPr>
        <a:xfrm>
          <a:off x="5400491" y="1842032"/>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i="0" kern="1200" dirty="0">
              <a:latin typeface="Andalus" panose="02020603050405020304" pitchFamily="18" charset="-78"/>
              <a:cs typeface="Andalus" panose="02020603050405020304" pitchFamily="18" charset="-78"/>
            </a:rPr>
            <a:t>Housing</a:t>
          </a:r>
        </a:p>
      </dsp:txBody>
      <dsp:txXfrm>
        <a:off x="5400491" y="1842032"/>
        <a:ext cx="1975771" cy="602369"/>
      </dsp:txXfrm>
    </dsp:sp>
    <dsp:sp modelId="{999CC265-F9C7-4408-8977-FA35CC730CEB}">
      <dsp:nvSpPr>
        <dsp:cNvPr id="0" name=""/>
        <dsp:cNvSpPr/>
      </dsp:nvSpPr>
      <dsp:spPr>
        <a:xfrm>
          <a:off x="5400491" y="2648430"/>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i="0" kern="1200" dirty="0">
              <a:latin typeface="Andalus" panose="02020603050405020304" pitchFamily="18" charset="-78"/>
              <a:cs typeface="Andalus" panose="02020603050405020304" pitchFamily="18" charset="-78"/>
            </a:rPr>
            <a:t>Bereavement</a:t>
          </a:r>
        </a:p>
      </dsp:txBody>
      <dsp:txXfrm>
        <a:off x="5400491" y="2648430"/>
        <a:ext cx="1975771" cy="602369"/>
      </dsp:txXfrm>
    </dsp:sp>
    <dsp:sp modelId="{27944323-83C7-49DD-9D90-CA9B8F6A1E35}">
      <dsp:nvSpPr>
        <dsp:cNvPr id="0" name=""/>
        <dsp:cNvSpPr/>
      </dsp:nvSpPr>
      <dsp:spPr>
        <a:xfrm>
          <a:off x="5400491" y="3454822"/>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i="0" kern="1200" dirty="0">
              <a:latin typeface="Andalus" panose="02020603050405020304" pitchFamily="18" charset="-78"/>
              <a:cs typeface="Andalus" panose="02020603050405020304" pitchFamily="18" charset="-78"/>
            </a:rPr>
            <a:t>Loneliness / isolation</a:t>
          </a:r>
        </a:p>
      </dsp:txBody>
      <dsp:txXfrm>
        <a:off x="5400491" y="3454822"/>
        <a:ext cx="1975771" cy="602369"/>
      </dsp:txXfrm>
    </dsp:sp>
    <dsp:sp modelId="{D9AF3C57-FC57-478F-90FD-873C34EE308A}">
      <dsp:nvSpPr>
        <dsp:cNvPr id="0" name=""/>
        <dsp:cNvSpPr/>
      </dsp:nvSpPr>
      <dsp:spPr>
        <a:xfrm>
          <a:off x="5400610" y="4176466"/>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cs typeface="Andalus"/>
            </a:rPr>
            <a:t>social care/OT referrals</a:t>
          </a:r>
        </a:p>
      </dsp:txBody>
      <dsp:txXfrm>
        <a:off x="5400610" y="4176466"/>
        <a:ext cx="1975771" cy="602369"/>
      </dsp:txXfrm>
    </dsp:sp>
    <dsp:sp modelId="{7B4B2B43-9DB9-4167-8981-FF7E6571EFB8}">
      <dsp:nvSpPr>
        <dsp:cNvPr id="0" name=""/>
        <dsp:cNvSpPr/>
      </dsp:nvSpPr>
      <dsp:spPr>
        <a:xfrm>
          <a:off x="5400491" y="4946981"/>
          <a:ext cx="1975771" cy="602369"/>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i="0" kern="1200" dirty="0">
              <a:latin typeface="Andalus" panose="02020603050405020304" pitchFamily="18" charset="-78"/>
              <a:cs typeface="Andalus" panose="02020603050405020304" pitchFamily="18" charset="-78"/>
            </a:rPr>
            <a:t>Weight management</a:t>
          </a:r>
        </a:p>
      </dsp:txBody>
      <dsp:txXfrm>
        <a:off x="5400491" y="4946981"/>
        <a:ext cx="1975771" cy="602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F2FB2-5E78-4C6D-BC1A-C760492F32B9}">
      <dsp:nvSpPr>
        <dsp:cNvPr id="0" name=""/>
        <dsp:cNvSpPr/>
      </dsp:nvSpPr>
      <dsp:spPr>
        <a:xfrm>
          <a:off x="360038" y="0"/>
          <a:ext cx="2007293" cy="1003646"/>
        </a:xfrm>
        <a:prstGeom prst="roundRect">
          <a:avLst>
            <a:gd name="adj" fmla="val 10000"/>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endParaRPr lang="en-GB" sz="1600" kern="1200" dirty="0">
            <a:latin typeface="Andalus" panose="02020603050405020304" pitchFamily="18" charset="-78"/>
            <a:cs typeface="Andalus" panose="02020603050405020304" pitchFamily="18" charset="-78"/>
          </a:endParaRPr>
        </a:p>
        <a:p>
          <a:pPr marL="0" lvl="0" indent="0" algn="ctr" defTabSz="711200">
            <a:lnSpc>
              <a:spcPct val="90000"/>
            </a:lnSpc>
            <a:spcBef>
              <a:spcPct val="0"/>
            </a:spcBef>
            <a:spcAft>
              <a:spcPct val="35000"/>
            </a:spcAft>
            <a:buNone/>
          </a:pPr>
          <a:r>
            <a:rPr lang="en-GB" sz="1600" kern="1200" dirty="0">
              <a:latin typeface="Andalus" panose="02020603050405020304" pitchFamily="18" charset="-78"/>
              <a:cs typeface="Andalus" panose="02020603050405020304" pitchFamily="18" charset="-78"/>
            </a:rPr>
            <a:t>How to Refer?</a:t>
          </a:r>
        </a:p>
        <a:p>
          <a:pPr marL="0" lvl="0" indent="0" algn="ctr" defTabSz="711200">
            <a:lnSpc>
              <a:spcPct val="90000"/>
            </a:lnSpc>
            <a:spcBef>
              <a:spcPct val="0"/>
            </a:spcBef>
            <a:spcAft>
              <a:spcPct val="35000"/>
            </a:spcAft>
            <a:buNone/>
          </a:pPr>
          <a:endParaRPr lang="en-GB" sz="2100" kern="1200" dirty="0">
            <a:latin typeface="Andalus" panose="02020603050405020304" pitchFamily="18" charset="-78"/>
            <a:cs typeface="Andalus" panose="02020603050405020304" pitchFamily="18" charset="-78"/>
          </a:endParaRPr>
        </a:p>
      </dsp:txBody>
      <dsp:txXfrm>
        <a:off x="389434" y="29396"/>
        <a:ext cx="1948501" cy="944854"/>
      </dsp:txXfrm>
    </dsp:sp>
    <dsp:sp modelId="{86950641-DC28-4269-BA03-FCA614DB14AB}">
      <dsp:nvSpPr>
        <dsp:cNvPr id="0" name=""/>
        <dsp:cNvSpPr/>
      </dsp:nvSpPr>
      <dsp:spPr>
        <a:xfrm>
          <a:off x="560767" y="1003646"/>
          <a:ext cx="200729" cy="755471"/>
        </a:xfrm>
        <a:custGeom>
          <a:avLst/>
          <a:gdLst/>
          <a:ahLst/>
          <a:cxnLst/>
          <a:rect l="0" t="0" r="0" b="0"/>
          <a:pathLst>
            <a:path>
              <a:moveTo>
                <a:pt x="0" y="0"/>
              </a:moveTo>
              <a:lnTo>
                <a:pt x="0" y="755471"/>
              </a:lnTo>
              <a:lnTo>
                <a:pt x="200729" y="7554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29A4C7-5986-48B5-B7F3-D07134A2844F}">
      <dsp:nvSpPr>
        <dsp:cNvPr id="0" name=""/>
        <dsp:cNvSpPr/>
      </dsp:nvSpPr>
      <dsp:spPr>
        <a:xfrm>
          <a:off x="761496" y="1257295"/>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030A0"/>
              </a:solidFill>
              <a:latin typeface="Arial" panose="020B0604020202020204" pitchFamily="34" charset="0"/>
              <a:cs typeface="Arial" panose="020B0604020202020204" pitchFamily="34" charset="0"/>
            </a:rPr>
            <a:t>Send a task  </a:t>
          </a:r>
        </a:p>
        <a:p>
          <a:pPr marL="0" lvl="0" indent="0" algn="ctr" defTabSz="577850">
            <a:lnSpc>
              <a:spcPct val="90000"/>
            </a:lnSpc>
            <a:spcBef>
              <a:spcPct val="0"/>
            </a:spcBef>
            <a:spcAft>
              <a:spcPct val="35000"/>
            </a:spcAft>
            <a:buNone/>
          </a:pPr>
          <a:r>
            <a:rPr lang="en-GB" sz="1300" kern="1200" dirty="0">
              <a:solidFill>
                <a:srgbClr val="7030A0"/>
              </a:solidFill>
              <a:latin typeface="Arial" panose="020B0604020202020204" pitchFamily="34" charset="0"/>
              <a:cs typeface="Arial" panose="020B0604020202020204" pitchFamily="34" charset="0"/>
            </a:rPr>
            <a:t>Social Prescribing</a:t>
          </a:r>
        </a:p>
      </dsp:txBody>
      <dsp:txXfrm>
        <a:off x="790892" y="1286691"/>
        <a:ext cx="1547042" cy="944854"/>
      </dsp:txXfrm>
    </dsp:sp>
    <dsp:sp modelId="{9A31280F-91B6-4EB6-B585-E6AF4CBD36D7}">
      <dsp:nvSpPr>
        <dsp:cNvPr id="0" name=""/>
        <dsp:cNvSpPr/>
      </dsp:nvSpPr>
      <dsp:spPr>
        <a:xfrm>
          <a:off x="560767" y="1003646"/>
          <a:ext cx="231320" cy="1946448"/>
        </a:xfrm>
        <a:custGeom>
          <a:avLst/>
          <a:gdLst/>
          <a:ahLst/>
          <a:cxnLst/>
          <a:rect l="0" t="0" r="0" b="0"/>
          <a:pathLst>
            <a:path>
              <a:moveTo>
                <a:pt x="0" y="0"/>
              </a:moveTo>
              <a:lnTo>
                <a:pt x="0" y="1946448"/>
              </a:lnTo>
              <a:lnTo>
                <a:pt x="231320" y="1946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D29EC2-F8C9-4429-8679-4ED72C3E45EF}">
      <dsp:nvSpPr>
        <dsp:cNvPr id="0" name=""/>
        <dsp:cNvSpPr/>
      </dsp:nvSpPr>
      <dsp:spPr>
        <a:xfrm>
          <a:off x="792088" y="2448272"/>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300" kern="1200" dirty="0">
              <a:solidFill>
                <a:srgbClr val="7030A0"/>
              </a:solidFill>
              <a:latin typeface="Arial" panose="020B0604020202020204" pitchFamily="34" charset="0"/>
              <a:cs typeface="Arial" panose="020B0604020202020204" pitchFamily="34" charset="0"/>
            </a:rPr>
            <a:t>For community fill in the SPLW referral form</a:t>
          </a:r>
        </a:p>
        <a:p>
          <a:pPr lvl="0" algn="ctr" defTabSz="577850">
            <a:lnSpc>
              <a:spcPct val="90000"/>
            </a:lnSpc>
            <a:spcBef>
              <a:spcPct val="0"/>
            </a:spcBef>
            <a:spcAft>
              <a:spcPct val="35000"/>
            </a:spcAft>
            <a:buNone/>
          </a:pPr>
          <a:endParaRPr lang="en-GB" sz="1300" kern="1200" dirty="0">
            <a:solidFill>
              <a:srgbClr val="7030A0"/>
            </a:solidFill>
            <a:latin typeface="Andalus" panose="02020603050405020304" pitchFamily="18" charset="-78"/>
            <a:cs typeface="Andalus" panose="02020603050405020304" pitchFamily="18" charset="-78"/>
          </a:endParaRPr>
        </a:p>
      </dsp:txBody>
      <dsp:txXfrm>
        <a:off x="821484" y="2477668"/>
        <a:ext cx="1547042" cy="944854"/>
      </dsp:txXfrm>
    </dsp:sp>
    <dsp:sp modelId="{AEF4CF15-26B5-4DF6-8C2B-46F0DB071094}">
      <dsp:nvSpPr>
        <dsp:cNvPr id="0" name=""/>
        <dsp:cNvSpPr/>
      </dsp:nvSpPr>
      <dsp:spPr>
        <a:xfrm>
          <a:off x="2869154" y="2736"/>
          <a:ext cx="2007293" cy="1003646"/>
        </a:xfrm>
        <a:prstGeom prst="roundRect">
          <a:avLst>
            <a:gd name="adj" fmla="val 10000"/>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Andalus" panose="02020603050405020304" pitchFamily="18" charset="-78"/>
              <a:cs typeface="Andalus" panose="02020603050405020304" pitchFamily="18" charset="-78"/>
            </a:rPr>
            <a:t>Who can refer</a:t>
          </a:r>
        </a:p>
      </dsp:txBody>
      <dsp:txXfrm>
        <a:off x="2898550" y="32132"/>
        <a:ext cx="1948501" cy="944854"/>
      </dsp:txXfrm>
    </dsp:sp>
    <dsp:sp modelId="{DADEC9DA-713F-45CF-806A-32B222E9D583}">
      <dsp:nvSpPr>
        <dsp:cNvPr id="0" name=""/>
        <dsp:cNvSpPr/>
      </dsp:nvSpPr>
      <dsp:spPr>
        <a:xfrm>
          <a:off x="3069884" y="1006383"/>
          <a:ext cx="227964" cy="734498"/>
        </a:xfrm>
        <a:custGeom>
          <a:avLst/>
          <a:gdLst/>
          <a:ahLst/>
          <a:cxnLst/>
          <a:rect l="0" t="0" r="0" b="0"/>
          <a:pathLst>
            <a:path>
              <a:moveTo>
                <a:pt x="0" y="0"/>
              </a:moveTo>
              <a:lnTo>
                <a:pt x="0" y="734498"/>
              </a:lnTo>
              <a:lnTo>
                <a:pt x="227964" y="73449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C80FE0-FBD3-4720-B2B1-A558C603BD0A}">
      <dsp:nvSpPr>
        <dsp:cNvPr id="0" name=""/>
        <dsp:cNvSpPr/>
      </dsp:nvSpPr>
      <dsp:spPr>
        <a:xfrm>
          <a:off x="3297848" y="1239058"/>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030A0"/>
              </a:solidFill>
              <a:latin typeface="Arial" panose="020B0604020202020204" pitchFamily="34" charset="0"/>
              <a:cs typeface="Arial" panose="020B0604020202020204" pitchFamily="34" charset="0"/>
            </a:rPr>
            <a:t>Patients – self-referral at reception</a:t>
          </a:r>
        </a:p>
      </dsp:txBody>
      <dsp:txXfrm>
        <a:off x="3327244" y="1268454"/>
        <a:ext cx="1547042" cy="944854"/>
      </dsp:txXfrm>
    </dsp:sp>
    <dsp:sp modelId="{B2558583-4799-4A97-801A-5A40A45169F4}">
      <dsp:nvSpPr>
        <dsp:cNvPr id="0" name=""/>
        <dsp:cNvSpPr/>
      </dsp:nvSpPr>
      <dsp:spPr>
        <a:xfrm>
          <a:off x="3069884" y="1006383"/>
          <a:ext cx="242481" cy="1883232"/>
        </a:xfrm>
        <a:custGeom>
          <a:avLst/>
          <a:gdLst/>
          <a:ahLst/>
          <a:cxnLst/>
          <a:rect l="0" t="0" r="0" b="0"/>
          <a:pathLst>
            <a:path>
              <a:moveTo>
                <a:pt x="0" y="0"/>
              </a:moveTo>
              <a:lnTo>
                <a:pt x="0" y="1883232"/>
              </a:lnTo>
              <a:lnTo>
                <a:pt x="242481" y="18832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D63479-DF41-4C46-A90A-F381FBAB8F8E}">
      <dsp:nvSpPr>
        <dsp:cNvPr id="0" name=""/>
        <dsp:cNvSpPr/>
      </dsp:nvSpPr>
      <dsp:spPr>
        <a:xfrm>
          <a:off x="3312365" y="2387792"/>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030A0"/>
              </a:solidFill>
              <a:latin typeface="Arial" panose="020B0604020202020204" pitchFamily="34" charset="0"/>
              <a:cs typeface="Arial" panose="020B0604020202020204" pitchFamily="34" charset="0"/>
            </a:rPr>
            <a:t>Receptionists</a:t>
          </a:r>
          <a:endParaRPr lang="en-GB" sz="1300" kern="1200" baseline="0" dirty="0">
            <a:solidFill>
              <a:srgbClr val="7030A0"/>
            </a:solidFill>
            <a:latin typeface="Arial" panose="020B0604020202020204" pitchFamily="34" charset="0"/>
            <a:cs typeface="Arial" panose="020B0604020202020204" pitchFamily="34" charset="0"/>
          </a:endParaRPr>
        </a:p>
        <a:p>
          <a:pPr marL="0" lvl="0" indent="0" algn="ctr" defTabSz="577850">
            <a:lnSpc>
              <a:spcPct val="90000"/>
            </a:lnSpc>
            <a:spcBef>
              <a:spcPct val="0"/>
            </a:spcBef>
            <a:spcAft>
              <a:spcPct val="35000"/>
            </a:spcAft>
            <a:buNone/>
          </a:pPr>
          <a:endParaRPr lang="en-GB" sz="1300" kern="1200" baseline="0" dirty="0"/>
        </a:p>
      </dsp:txBody>
      <dsp:txXfrm>
        <a:off x="3341761" y="2417188"/>
        <a:ext cx="1547042" cy="944854"/>
      </dsp:txXfrm>
    </dsp:sp>
    <dsp:sp modelId="{90590C89-EAFD-4CFD-9F54-1195E1E0DF30}">
      <dsp:nvSpPr>
        <dsp:cNvPr id="0" name=""/>
        <dsp:cNvSpPr/>
      </dsp:nvSpPr>
      <dsp:spPr>
        <a:xfrm>
          <a:off x="3069884" y="1006383"/>
          <a:ext cx="242481" cy="3095838"/>
        </a:xfrm>
        <a:custGeom>
          <a:avLst/>
          <a:gdLst/>
          <a:ahLst/>
          <a:cxnLst/>
          <a:rect l="0" t="0" r="0" b="0"/>
          <a:pathLst>
            <a:path>
              <a:moveTo>
                <a:pt x="0" y="0"/>
              </a:moveTo>
              <a:lnTo>
                <a:pt x="0" y="3095838"/>
              </a:lnTo>
              <a:lnTo>
                <a:pt x="242481" y="30958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30660C-8C0B-4E0D-A044-986C1F9176A1}">
      <dsp:nvSpPr>
        <dsp:cNvPr id="0" name=""/>
        <dsp:cNvSpPr/>
      </dsp:nvSpPr>
      <dsp:spPr>
        <a:xfrm>
          <a:off x="3312365" y="3600398"/>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baseline="0" dirty="0">
              <a:solidFill>
                <a:srgbClr val="7030A0"/>
              </a:solidFill>
              <a:latin typeface="Arial" panose="020B0604020202020204" pitchFamily="34" charset="0"/>
              <a:cs typeface="Arial" panose="020B0604020202020204" pitchFamily="34" charset="0"/>
            </a:rPr>
            <a:t>All clinicians and community teams</a:t>
          </a:r>
          <a:endParaRPr lang="en-GB" sz="1300" kern="1200" dirty="0">
            <a:solidFill>
              <a:srgbClr val="7030A0"/>
            </a:solidFill>
            <a:latin typeface="Arial" panose="020B0604020202020204" pitchFamily="34" charset="0"/>
            <a:cs typeface="Arial" panose="020B0604020202020204" pitchFamily="34" charset="0"/>
          </a:endParaRPr>
        </a:p>
      </dsp:txBody>
      <dsp:txXfrm>
        <a:off x="3341761" y="3629794"/>
        <a:ext cx="1547042" cy="944854"/>
      </dsp:txXfrm>
    </dsp:sp>
    <dsp:sp modelId="{603E027B-6CA3-415E-9A98-A219AF2E5EA6}">
      <dsp:nvSpPr>
        <dsp:cNvPr id="0" name=""/>
        <dsp:cNvSpPr/>
      </dsp:nvSpPr>
      <dsp:spPr>
        <a:xfrm>
          <a:off x="5400592" y="0"/>
          <a:ext cx="2182570" cy="1003646"/>
        </a:xfrm>
        <a:prstGeom prst="roundRect">
          <a:avLst>
            <a:gd name="adj" fmla="val 10000"/>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Andalus" panose="02020603050405020304" pitchFamily="18" charset="-78"/>
              <a:cs typeface="Andalus" panose="02020603050405020304" pitchFamily="18" charset="-78"/>
            </a:rPr>
            <a:t>How long is the Appointment? </a:t>
          </a:r>
          <a:endParaRPr lang="en-GB" sz="1600" kern="1200" spc="300" dirty="0">
            <a:latin typeface="Andalus" panose="02020603050405020304" pitchFamily="18" charset="-78"/>
            <a:cs typeface="Andalus" panose="02020603050405020304" pitchFamily="18" charset="-78"/>
          </a:endParaRPr>
        </a:p>
      </dsp:txBody>
      <dsp:txXfrm>
        <a:off x="5429988" y="29396"/>
        <a:ext cx="2123778" cy="944854"/>
      </dsp:txXfrm>
    </dsp:sp>
    <dsp:sp modelId="{DCFDAD46-2A9A-4EF6-882C-E7809676CED6}">
      <dsp:nvSpPr>
        <dsp:cNvPr id="0" name=""/>
        <dsp:cNvSpPr/>
      </dsp:nvSpPr>
      <dsp:spPr>
        <a:xfrm>
          <a:off x="5618849" y="1003646"/>
          <a:ext cx="195935" cy="755471"/>
        </a:xfrm>
        <a:custGeom>
          <a:avLst/>
          <a:gdLst/>
          <a:ahLst/>
          <a:cxnLst/>
          <a:rect l="0" t="0" r="0" b="0"/>
          <a:pathLst>
            <a:path>
              <a:moveTo>
                <a:pt x="0" y="0"/>
              </a:moveTo>
              <a:lnTo>
                <a:pt x="0" y="755471"/>
              </a:lnTo>
              <a:lnTo>
                <a:pt x="195935" y="7554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27DBB7-87AA-443D-8872-D7A02F1091F5}">
      <dsp:nvSpPr>
        <dsp:cNvPr id="0" name=""/>
        <dsp:cNvSpPr/>
      </dsp:nvSpPr>
      <dsp:spPr>
        <a:xfrm>
          <a:off x="5814785" y="1257295"/>
          <a:ext cx="1605834" cy="100364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030A0"/>
              </a:solidFill>
              <a:latin typeface="Arial" panose="020B0604020202020204" pitchFamily="34" charset="0"/>
              <a:cs typeface="Arial" panose="020B0604020202020204" pitchFamily="34" charset="0"/>
            </a:rPr>
            <a:t>Every patient is unique some may need just 20mins others will need 1 hour</a:t>
          </a:r>
          <a:r>
            <a:rPr lang="en-GB" sz="1300" kern="1200" dirty="0">
              <a:latin typeface="Arial" panose="020B0604020202020204" pitchFamily="34" charset="0"/>
              <a:cs typeface="Arial" panose="020B0604020202020204" pitchFamily="34" charset="0"/>
            </a:rPr>
            <a:t>. </a:t>
          </a:r>
        </a:p>
      </dsp:txBody>
      <dsp:txXfrm>
        <a:off x="5844181" y="1286691"/>
        <a:ext cx="1547042" cy="9448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374E6-CD95-4E45-912F-EC33A78EAD58}">
      <dsp:nvSpPr>
        <dsp:cNvPr id="0" name=""/>
        <dsp:cNvSpPr/>
      </dsp:nvSpPr>
      <dsp:spPr>
        <a:xfrm>
          <a:off x="0" y="0"/>
          <a:ext cx="7532687" cy="1369902"/>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solidFill>
                <a:schemeClr val="accent1">
                  <a:lumMod val="75000"/>
                </a:schemeClr>
              </a:solidFill>
            </a:rPr>
            <a:t>  Link worker was supporting &amp; understanding to my needs of not being able to open up straight away, extended appointment to accommodate and made me feel at ease to open up and gave me tools to build myself up slowly to give me something to build with. Didn't know something like this available and was insightful and very informative, would recommend to many people as gives you focus.</a:t>
          </a:r>
        </a:p>
      </dsp:txBody>
      <dsp:txXfrm>
        <a:off x="66873" y="66873"/>
        <a:ext cx="7398941" cy="1236156"/>
      </dsp:txXfrm>
    </dsp:sp>
    <dsp:sp modelId="{FEACF164-9B0C-4B34-85A6-7B5B0BBB527B}">
      <dsp:nvSpPr>
        <dsp:cNvPr id="0" name=""/>
        <dsp:cNvSpPr/>
      </dsp:nvSpPr>
      <dsp:spPr>
        <a:xfrm>
          <a:off x="0" y="1424839"/>
          <a:ext cx="7532687" cy="914976"/>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solidFill>
                <a:srgbClr val="7030A0"/>
              </a:solidFill>
            </a:rPr>
            <a:t>After losing my husband I felt very lonely and isolated and found it difficult to find groups </a:t>
          </a:r>
          <a:r>
            <a:rPr lang="en-GB" sz="1200" kern="1200" dirty="0" err="1">
              <a:solidFill>
                <a:srgbClr val="7030A0"/>
              </a:solidFill>
            </a:rPr>
            <a:t>etc</a:t>
          </a:r>
          <a:r>
            <a:rPr lang="en-GB" sz="1200" kern="1200" dirty="0">
              <a:solidFill>
                <a:srgbClr val="7030A0"/>
              </a:solidFill>
            </a:rPr>
            <a:t> to help me. By seeing </a:t>
          </a:r>
          <a:r>
            <a:rPr lang="en-GB" sz="1200" kern="1200" dirty="0" err="1">
              <a:solidFill>
                <a:srgbClr val="7030A0"/>
              </a:solidFill>
            </a:rPr>
            <a:t>Kareema</a:t>
          </a:r>
          <a:r>
            <a:rPr lang="en-GB" sz="1200" kern="1200" dirty="0">
              <a:solidFill>
                <a:srgbClr val="7030A0"/>
              </a:solidFill>
            </a:rPr>
            <a:t> I have found a lot of things I can do.</a:t>
          </a:r>
        </a:p>
      </dsp:txBody>
      <dsp:txXfrm>
        <a:off x="44665" y="1469504"/>
        <a:ext cx="7443357" cy="825646"/>
      </dsp:txXfrm>
    </dsp:sp>
    <dsp:sp modelId="{985DDD9D-0B9C-4D90-95A1-26002D9B4BB6}">
      <dsp:nvSpPr>
        <dsp:cNvPr id="0" name=""/>
        <dsp:cNvSpPr/>
      </dsp:nvSpPr>
      <dsp:spPr>
        <a:xfrm>
          <a:off x="0" y="2327920"/>
          <a:ext cx="7532687" cy="914976"/>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n-GB" sz="1300" kern="1200" dirty="0">
              <a:solidFill>
                <a:schemeClr val="bg2">
                  <a:lumMod val="50000"/>
                </a:schemeClr>
              </a:solidFill>
            </a:rPr>
            <a:t>What a fantastic source of support. Paula has been amazing and invaluable to me during a very difficult time. I called the surgery, in complete honesty, wanting a 'magic pill' and was initially very adverse to this route. How glad I am that months down the line I am feeling stronger and glad that medication wasn't prescribed to 'fix' me</a:t>
          </a:r>
        </a:p>
      </dsp:txBody>
      <dsp:txXfrm>
        <a:off x="44665" y="2372585"/>
        <a:ext cx="7443357" cy="825646"/>
      </dsp:txXfrm>
    </dsp:sp>
    <dsp:sp modelId="{E97DBA61-7A36-407F-A56C-7D99C71C5D4B}">
      <dsp:nvSpPr>
        <dsp:cNvPr id="0" name=""/>
        <dsp:cNvSpPr/>
      </dsp:nvSpPr>
      <dsp:spPr>
        <a:xfrm>
          <a:off x="0" y="3370388"/>
          <a:ext cx="7532687" cy="1201611"/>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i="0" kern="1200" dirty="0">
              <a:solidFill>
                <a:schemeClr val="accent6">
                  <a:lumMod val="75000"/>
                </a:schemeClr>
              </a:solidFill>
            </a:rPr>
            <a:t>Sam Hendry Lakeside Corby was my Social Prescriber. Fantastic help. Thank you so much. If Sam can read this feedback </a:t>
          </a:r>
          <a:r>
            <a:rPr lang="en-GB" sz="1200" b="0" i="0" kern="1200" dirty="0" err="1">
              <a:solidFill>
                <a:schemeClr val="accent6">
                  <a:lumMod val="75000"/>
                </a:schemeClr>
              </a:solidFill>
            </a:rPr>
            <a:t>i</a:t>
          </a:r>
          <a:r>
            <a:rPr lang="en-GB" sz="1200" b="0" i="0" kern="1200" dirty="0">
              <a:solidFill>
                <a:schemeClr val="accent6">
                  <a:lumMod val="75000"/>
                </a:schemeClr>
              </a:solidFill>
            </a:rPr>
            <a:t> am really sorry I couldn't take your call today. I am doing very well. Thank you so much for your help.</a:t>
          </a:r>
          <a:endParaRPr lang="en-GB" sz="1200" kern="1200" dirty="0">
            <a:solidFill>
              <a:schemeClr val="accent6">
                <a:lumMod val="75000"/>
              </a:schemeClr>
            </a:solidFill>
          </a:endParaRPr>
        </a:p>
      </dsp:txBody>
      <dsp:txXfrm>
        <a:off x="58658" y="3429046"/>
        <a:ext cx="7415371" cy="10842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374E6-CD95-4E45-912F-EC33A78EAD58}">
      <dsp:nvSpPr>
        <dsp:cNvPr id="0" name=""/>
        <dsp:cNvSpPr/>
      </dsp:nvSpPr>
      <dsp:spPr>
        <a:xfrm>
          <a:off x="0" y="28595"/>
          <a:ext cx="7532687" cy="1300649"/>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i="0" kern="1200" dirty="0">
              <a:solidFill>
                <a:schemeClr val="accent2">
                  <a:lumMod val="50000"/>
                </a:schemeClr>
              </a:solidFill>
            </a:rPr>
            <a:t>Lynsey Carson has been amazing! I always feel better after speaking with her. She took the time to research help for my transgender daughter. She signposted me to IAPT and therefore I have been able to access CBT. She has made a real difference in that whilst I still have anxiety it is much more manageable</a:t>
          </a:r>
          <a:endParaRPr lang="en-GB" sz="1200" kern="1200" dirty="0">
            <a:solidFill>
              <a:schemeClr val="accent2">
                <a:lumMod val="50000"/>
              </a:schemeClr>
            </a:solidFill>
          </a:endParaRPr>
        </a:p>
      </dsp:txBody>
      <dsp:txXfrm>
        <a:off x="63492" y="92087"/>
        <a:ext cx="7405703" cy="1173665"/>
      </dsp:txXfrm>
    </dsp:sp>
    <dsp:sp modelId="{FEACF164-9B0C-4B34-85A6-7B5B0BBB527B}">
      <dsp:nvSpPr>
        <dsp:cNvPr id="0" name=""/>
        <dsp:cNvSpPr/>
      </dsp:nvSpPr>
      <dsp:spPr>
        <a:xfrm>
          <a:off x="0" y="1661475"/>
          <a:ext cx="7532687" cy="1216800"/>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b="0" i="0" kern="1200" dirty="0">
              <a:solidFill>
                <a:srgbClr val="92D050"/>
              </a:solidFill>
            </a:rPr>
            <a:t>I was extremely low when I first had contact with Caroline. She is brilliant at how see seems to know what I need. Either to listen to me when I need it or to advise when I need. I don't know how I would have got through the list few months without her. She has the time to support you. I am feeling a lot more positive than I was.</a:t>
          </a:r>
          <a:endParaRPr lang="en-GB" sz="1200" kern="1200" dirty="0">
            <a:solidFill>
              <a:srgbClr val="92D050"/>
            </a:solidFill>
          </a:endParaRPr>
        </a:p>
      </dsp:txBody>
      <dsp:txXfrm>
        <a:off x="59399" y="1720874"/>
        <a:ext cx="7413889" cy="1098002"/>
      </dsp:txXfrm>
    </dsp:sp>
    <dsp:sp modelId="{815BA491-D0FC-4FC0-B908-02DB9900D6A5}">
      <dsp:nvSpPr>
        <dsp:cNvPr id="0" name=""/>
        <dsp:cNvSpPr/>
      </dsp:nvSpPr>
      <dsp:spPr>
        <a:xfrm>
          <a:off x="0" y="3123524"/>
          <a:ext cx="7532687" cy="1216800"/>
        </a:xfrm>
        <a:prstGeom prst="roundRect">
          <a:avLst/>
        </a:prstGeom>
        <a:solidFill>
          <a:schemeClr val="lt1">
            <a:hueOff val="0"/>
            <a:satOff val="0"/>
            <a:lumOff val="0"/>
            <a:alphaOff val="0"/>
          </a:schemeClr>
        </a:solidFill>
        <a:ln w="34925" cap="flat" cmpd="sng" algn="ctr">
          <a:solidFill>
            <a:schemeClr val="accent1">
              <a:shade val="80000"/>
              <a:hueOff val="0"/>
              <a:satOff val="0"/>
              <a:lumOff val="0"/>
              <a:alphaOff val="0"/>
            </a:schemeClr>
          </a:solidFill>
          <a:prstDash val="solid"/>
        </a:ln>
        <a:effectLst>
          <a:outerShdw blurRad="50800" dist="250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solidFill>
                <a:schemeClr val="accent3">
                  <a:lumMod val="75000"/>
                </a:schemeClr>
              </a:solidFill>
            </a:rPr>
            <a:t>I just wanted to say a huge thank you to you and your colleagues for the volume of referrals you’ve sent our way this year. Since April Lakeside has referred more than 100 patients to the Northamptonshire Stop Smoking Service, and many of them have gone on to successfully stop smoking with our support. Lakeside is one of the top referring practices in the county, and for that we are truly grateful.</a:t>
          </a:r>
        </a:p>
      </dsp:txBody>
      <dsp:txXfrm>
        <a:off x="59399" y="3182923"/>
        <a:ext cx="7413889" cy="10980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56DFD-4CC9-437E-BE62-D4A878B83DD7}">
      <dsp:nvSpPr>
        <dsp:cNvPr id="0" name=""/>
        <dsp:cNvSpPr/>
      </dsp:nvSpPr>
      <dsp:spPr>
        <a:xfrm>
          <a:off x="0" y="594"/>
          <a:ext cx="7467600" cy="0"/>
        </a:xfrm>
        <a:prstGeom prst="line">
          <a:avLst/>
        </a:prstGeom>
        <a:gradFill rotWithShape="0">
          <a:gsLst>
            <a:gs pos="0">
              <a:schemeClr val="accent2">
                <a:alpha val="90000"/>
                <a:hueOff val="0"/>
                <a:satOff val="0"/>
                <a:lumOff val="0"/>
                <a:alphaOff val="0"/>
                <a:tint val="35000"/>
                <a:satMod val="260000"/>
              </a:schemeClr>
            </a:gs>
            <a:gs pos="30000">
              <a:schemeClr val="accent2">
                <a:alpha val="90000"/>
                <a:hueOff val="0"/>
                <a:satOff val="0"/>
                <a:lumOff val="0"/>
                <a:alphaOff val="0"/>
                <a:tint val="38000"/>
                <a:satMod val="260000"/>
              </a:schemeClr>
            </a:gs>
            <a:gs pos="75000">
              <a:schemeClr val="accent2">
                <a:alpha val="90000"/>
                <a:hueOff val="0"/>
                <a:satOff val="0"/>
                <a:lumOff val="0"/>
                <a:alphaOff val="0"/>
                <a:tint val="55000"/>
                <a:satMod val="255000"/>
              </a:schemeClr>
            </a:gs>
            <a:gs pos="100000">
              <a:schemeClr val="accent2">
                <a:alpha val="90000"/>
                <a:hueOff val="0"/>
                <a:satOff val="0"/>
                <a:lumOff val="0"/>
                <a:alphaOff val="0"/>
                <a:tint val="70000"/>
                <a:satMod val="255000"/>
              </a:schemeClr>
            </a:gs>
          </a:gsLst>
          <a:path path="circle">
            <a:fillToRect l="5000" t="100000" r="120000" b="10000"/>
          </a:path>
        </a:gradFill>
        <a:ln w="12700" cap="flat" cmpd="sng" algn="ctr">
          <a:solidFill>
            <a:schemeClr val="accent2">
              <a:alpha val="90000"/>
              <a:hueOff val="0"/>
              <a:satOff val="0"/>
              <a:lumOff val="0"/>
              <a:alphaOff val="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E90F24BD-69B8-49A6-9DF3-6AC8EA7B6686}">
      <dsp:nvSpPr>
        <dsp:cNvPr id="0" name=""/>
        <dsp:cNvSpPr/>
      </dsp:nvSpPr>
      <dsp:spPr>
        <a:xfrm>
          <a:off x="0" y="594"/>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0" i="0" u="none" kern="1200" dirty="0">
              <a:solidFill>
                <a:schemeClr val="tx1">
                  <a:lumMod val="75000"/>
                  <a:lumOff val="25000"/>
                </a:schemeClr>
              </a:solidFill>
              <a:latin typeface="+mn-lt"/>
              <a:hlinkClick xmlns:r="http://schemas.openxmlformats.org/officeDocument/2006/relationships" r:id="rId1" tooltip="Social Prescribing - Learning for Link Workers"/>
            </a:rPr>
            <a:t>Social Prescribing</a:t>
          </a:r>
          <a:endParaRPr lang="en-GB" sz="1700" kern="1200" dirty="0"/>
        </a:p>
      </dsp:txBody>
      <dsp:txXfrm>
        <a:off x="0" y="594"/>
        <a:ext cx="7467600" cy="374802"/>
      </dsp:txXfrm>
    </dsp:sp>
    <dsp:sp modelId="{30953377-6984-4F3B-B443-263D69CD0FF2}">
      <dsp:nvSpPr>
        <dsp:cNvPr id="0" name=""/>
        <dsp:cNvSpPr/>
      </dsp:nvSpPr>
      <dsp:spPr>
        <a:xfrm>
          <a:off x="0" y="375397"/>
          <a:ext cx="7467600" cy="0"/>
        </a:xfrm>
        <a:prstGeom prst="line">
          <a:avLst/>
        </a:prstGeom>
        <a:gradFill rotWithShape="0">
          <a:gsLst>
            <a:gs pos="0">
              <a:schemeClr val="accent2">
                <a:alpha val="90000"/>
                <a:hueOff val="0"/>
                <a:satOff val="0"/>
                <a:lumOff val="0"/>
                <a:alphaOff val="-3333"/>
                <a:tint val="35000"/>
                <a:satMod val="260000"/>
              </a:schemeClr>
            </a:gs>
            <a:gs pos="30000">
              <a:schemeClr val="accent2">
                <a:alpha val="90000"/>
                <a:hueOff val="0"/>
                <a:satOff val="0"/>
                <a:lumOff val="0"/>
                <a:alphaOff val="-3333"/>
                <a:tint val="38000"/>
                <a:satMod val="260000"/>
              </a:schemeClr>
            </a:gs>
            <a:gs pos="75000">
              <a:schemeClr val="accent2">
                <a:alpha val="90000"/>
                <a:hueOff val="0"/>
                <a:satOff val="0"/>
                <a:lumOff val="0"/>
                <a:alphaOff val="-3333"/>
                <a:tint val="55000"/>
                <a:satMod val="255000"/>
              </a:schemeClr>
            </a:gs>
            <a:gs pos="100000">
              <a:schemeClr val="accent2">
                <a:alpha val="90000"/>
                <a:hueOff val="0"/>
                <a:satOff val="0"/>
                <a:lumOff val="0"/>
                <a:alphaOff val="-3333"/>
                <a:tint val="70000"/>
                <a:satMod val="255000"/>
              </a:schemeClr>
            </a:gs>
          </a:gsLst>
          <a:path path="circle">
            <a:fillToRect l="5000" t="100000" r="120000" b="10000"/>
          </a:path>
        </a:gradFill>
        <a:ln w="12700" cap="flat" cmpd="sng" algn="ctr">
          <a:solidFill>
            <a:schemeClr val="accent2">
              <a:alpha val="90000"/>
              <a:hueOff val="0"/>
              <a:satOff val="0"/>
              <a:lumOff val="0"/>
              <a:alphaOff val="-3333"/>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7C87F58C-96EC-4071-AE43-5FF50DE17213}">
      <dsp:nvSpPr>
        <dsp:cNvPr id="0" name=""/>
        <dsp:cNvSpPr/>
      </dsp:nvSpPr>
      <dsp:spPr>
        <a:xfrm>
          <a:off x="0" y="375397"/>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chemeClr val="accent1">
                  <a:lumMod val="75000"/>
                </a:schemeClr>
              </a:solidFill>
              <a:latin typeface="+mn-lt"/>
            </a:rPr>
            <a:t>Awareness of Domestic Violence and Abuse Training</a:t>
          </a:r>
        </a:p>
      </dsp:txBody>
      <dsp:txXfrm>
        <a:off x="0" y="375397"/>
        <a:ext cx="7467600" cy="374802"/>
      </dsp:txXfrm>
    </dsp:sp>
    <dsp:sp modelId="{025A48BC-B2E9-49F4-B4BF-B228D7F83A9F}">
      <dsp:nvSpPr>
        <dsp:cNvPr id="0" name=""/>
        <dsp:cNvSpPr/>
      </dsp:nvSpPr>
      <dsp:spPr>
        <a:xfrm>
          <a:off x="0" y="750200"/>
          <a:ext cx="7467600" cy="0"/>
        </a:xfrm>
        <a:prstGeom prst="line">
          <a:avLst/>
        </a:prstGeom>
        <a:gradFill rotWithShape="0">
          <a:gsLst>
            <a:gs pos="0">
              <a:schemeClr val="accent2">
                <a:alpha val="90000"/>
                <a:hueOff val="0"/>
                <a:satOff val="0"/>
                <a:lumOff val="0"/>
                <a:alphaOff val="-6667"/>
                <a:tint val="35000"/>
                <a:satMod val="260000"/>
              </a:schemeClr>
            </a:gs>
            <a:gs pos="30000">
              <a:schemeClr val="accent2">
                <a:alpha val="90000"/>
                <a:hueOff val="0"/>
                <a:satOff val="0"/>
                <a:lumOff val="0"/>
                <a:alphaOff val="-6667"/>
                <a:tint val="38000"/>
                <a:satMod val="260000"/>
              </a:schemeClr>
            </a:gs>
            <a:gs pos="75000">
              <a:schemeClr val="accent2">
                <a:alpha val="90000"/>
                <a:hueOff val="0"/>
                <a:satOff val="0"/>
                <a:lumOff val="0"/>
                <a:alphaOff val="-6667"/>
                <a:tint val="55000"/>
                <a:satMod val="255000"/>
              </a:schemeClr>
            </a:gs>
            <a:gs pos="100000">
              <a:schemeClr val="accent2">
                <a:alpha val="90000"/>
                <a:hueOff val="0"/>
                <a:satOff val="0"/>
                <a:lumOff val="0"/>
                <a:alphaOff val="-6667"/>
                <a:tint val="70000"/>
                <a:satMod val="255000"/>
              </a:schemeClr>
            </a:gs>
          </a:gsLst>
          <a:path path="circle">
            <a:fillToRect l="5000" t="100000" r="120000" b="10000"/>
          </a:path>
        </a:gradFill>
        <a:ln w="12700" cap="flat" cmpd="sng" algn="ctr">
          <a:solidFill>
            <a:schemeClr val="accent2">
              <a:alpha val="90000"/>
              <a:hueOff val="0"/>
              <a:satOff val="0"/>
              <a:lumOff val="0"/>
              <a:alphaOff val="-6667"/>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ADAD0BFC-4C3B-4DC9-B0D1-9E63F2556FEC}">
      <dsp:nvSpPr>
        <dsp:cNvPr id="0" name=""/>
        <dsp:cNvSpPr/>
      </dsp:nvSpPr>
      <dsp:spPr>
        <a:xfrm>
          <a:off x="0" y="750200"/>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0" i="0" kern="1200" dirty="0">
              <a:solidFill>
                <a:srgbClr val="0070C0"/>
              </a:solidFill>
              <a:latin typeface="+mn-lt"/>
            </a:rPr>
            <a:t>Introduction to Mindfulness</a:t>
          </a:r>
          <a:endParaRPr lang="en-GB" sz="1700" kern="1200" dirty="0">
            <a:solidFill>
              <a:srgbClr val="0070C0"/>
            </a:solidFill>
            <a:latin typeface="+mn-lt"/>
          </a:endParaRPr>
        </a:p>
      </dsp:txBody>
      <dsp:txXfrm>
        <a:off x="0" y="750200"/>
        <a:ext cx="7467600" cy="374802"/>
      </dsp:txXfrm>
    </dsp:sp>
    <dsp:sp modelId="{AA5AD78C-E243-4E41-AE41-205DB9AF322D}">
      <dsp:nvSpPr>
        <dsp:cNvPr id="0" name=""/>
        <dsp:cNvSpPr/>
      </dsp:nvSpPr>
      <dsp:spPr>
        <a:xfrm>
          <a:off x="0" y="1125003"/>
          <a:ext cx="7467600" cy="0"/>
        </a:xfrm>
        <a:prstGeom prst="line">
          <a:avLst/>
        </a:prstGeom>
        <a:gradFill rotWithShape="0">
          <a:gsLst>
            <a:gs pos="0">
              <a:schemeClr val="accent2">
                <a:alpha val="90000"/>
                <a:hueOff val="0"/>
                <a:satOff val="0"/>
                <a:lumOff val="0"/>
                <a:alphaOff val="-10000"/>
                <a:tint val="35000"/>
                <a:satMod val="260000"/>
              </a:schemeClr>
            </a:gs>
            <a:gs pos="30000">
              <a:schemeClr val="accent2">
                <a:alpha val="90000"/>
                <a:hueOff val="0"/>
                <a:satOff val="0"/>
                <a:lumOff val="0"/>
                <a:alphaOff val="-10000"/>
                <a:tint val="38000"/>
                <a:satMod val="260000"/>
              </a:schemeClr>
            </a:gs>
            <a:gs pos="75000">
              <a:schemeClr val="accent2">
                <a:alpha val="90000"/>
                <a:hueOff val="0"/>
                <a:satOff val="0"/>
                <a:lumOff val="0"/>
                <a:alphaOff val="-10000"/>
                <a:tint val="55000"/>
                <a:satMod val="255000"/>
              </a:schemeClr>
            </a:gs>
            <a:gs pos="100000">
              <a:schemeClr val="accent2">
                <a:alpha val="90000"/>
                <a:hueOff val="0"/>
                <a:satOff val="0"/>
                <a:lumOff val="0"/>
                <a:alphaOff val="-10000"/>
                <a:tint val="70000"/>
                <a:satMod val="255000"/>
              </a:schemeClr>
            </a:gs>
          </a:gsLst>
          <a:path path="circle">
            <a:fillToRect l="5000" t="100000" r="120000" b="10000"/>
          </a:path>
        </a:gradFill>
        <a:ln w="12700" cap="flat" cmpd="sng" algn="ctr">
          <a:solidFill>
            <a:schemeClr val="accent2">
              <a:alpha val="90000"/>
              <a:hueOff val="0"/>
              <a:satOff val="0"/>
              <a:lumOff val="0"/>
              <a:alphaOff val="-1000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E8155A79-32FD-42EC-9F22-05FD899B9C99}">
      <dsp:nvSpPr>
        <dsp:cNvPr id="0" name=""/>
        <dsp:cNvSpPr/>
      </dsp:nvSpPr>
      <dsp:spPr>
        <a:xfrm>
          <a:off x="0" y="1125003"/>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0" i="0" kern="1200" dirty="0">
              <a:solidFill>
                <a:srgbClr val="FF0000"/>
              </a:solidFill>
              <a:latin typeface="+mn-lt"/>
            </a:rPr>
            <a:t>Suicide &amp; Self Harm Prevention</a:t>
          </a:r>
          <a:endParaRPr lang="en-GB" sz="1700" kern="1200" dirty="0">
            <a:solidFill>
              <a:srgbClr val="FF0000"/>
            </a:solidFill>
            <a:latin typeface="+mn-lt"/>
          </a:endParaRPr>
        </a:p>
      </dsp:txBody>
      <dsp:txXfrm>
        <a:off x="0" y="1125003"/>
        <a:ext cx="7467600" cy="374802"/>
      </dsp:txXfrm>
    </dsp:sp>
    <dsp:sp modelId="{5DF4FF1F-AF67-44CD-985C-560B75BEAEF2}">
      <dsp:nvSpPr>
        <dsp:cNvPr id="0" name=""/>
        <dsp:cNvSpPr/>
      </dsp:nvSpPr>
      <dsp:spPr>
        <a:xfrm>
          <a:off x="0" y="1499805"/>
          <a:ext cx="7467600" cy="0"/>
        </a:xfrm>
        <a:prstGeom prst="line">
          <a:avLst/>
        </a:prstGeom>
        <a:gradFill rotWithShape="0">
          <a:gsLst>
            <a:gs pos="0">
              <a:schemeClr val="accent2">
                <a:alpha val="90000"/>
                <a:hueOff val="0"/>
                <a:satOff val="0"/>
                <a:lumOff val="0"/>
                <a:alphaOff val="-13333"/>
                <a:tint val="35000"/>
                <a:satMod val="260000"/>
              </a:schemeClr>
            </a:gs>
            <a:gs pos="30000">
              <a:schemeClr val="accent2">
                <a:alpha val="90000"/>
                <a:hueOff val="0"/>
                <a:satOff val="0"/>
                <a:lumOff val="0"/>
                <a:alphaOff val="-13333"/>
                <a:tint val="38000"/>
                <a:satMod val="260000"/>
              </a:schemeClr>
            </a:gs>
            <a:gs pos="75000">
              <a:schemeClr val="accent2">
                <a:alpha val="90000"/>
                <a:hueOff val="0"/>
                <a:satOff val="0"/>
                <a:lumOff val="0"/>
                <a:alphaOff val="-13333"/>
                <a:tint val="55000"/>
                <a:satMod val="255000"/>
              </a:schemeClr>
            </a:gs>
            <a:gs pos="100000">
              <a:schemeClr val="accent2">
                <a:alpha val="90000"/>
                <a:hueOff val="0"/>
                <a:satOff val="0"/>
                <a:lumOff val="0"/>
                <a:alphaOff val="-13333"/>
                <a:tint val="70000"/>
                <a:satMod val="255000"/>
              </a:schemeClr>
            </a:gs>
          </a:gsLst>
          <a:path path="circle">
            <a:fillToRect l="5000" t="100000" r="120000" b="10000"/>
          </a:path>
        </a:gradFill>
        <a:ln w="12700" cap="flat" cmpd="sng" algn="ctr">
          <a:solidFill>
            <a:schemeClr val="accent2">
              <a:alpha val="90000"/>
              <a:hueOff val="0"/>
              <a:satOff val="0"/>
              <a:lumOff val="0"/>
              <a:alphaOff val="-13333"/>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A9A24B9B-BE17-4DF3-99E9-FF1887DA7610}">
      <dsp:nvSpPr>
        <dsp:cNvPr id="0" name=""/>
        <dsp:cNvSpPr/>
      </dsp:nvSpPr>
      <dsp:spPr>
        <a:xfrm>
          <a:off x="0" y="1499805"/>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a:solidFill>
                <a:schemeClr val="accent4">
                  <a:lumMod val="50000"/>
                </a:schemeClr>
              </a:solidFill>
              <a:latin typeface="+mn-lt"/>
            </a:rPr>
            <a:t>Level 2 Safeguarding Children and adults </a:t>
          </a:r>
          <a:endParaRPr lang="en-GB" sz="1700" kern="1200" dirty="0">
            <a:solidFill>
              <a:srgbClr val="FF0000"/>
            </a:solidFill>
            <a:latin typeface="+mn-lt"/>
          </a:endParaRPr>
        </a:p>
      </dsp:txBody>
      <dsp:txXfrm>
        <a:off x="0" y="1499805"/>
        <a:ext cx="7467600" cy="374802"/>
      </dsp:txXfrm>
    </dsp:sp>
    <dsp:sp modelId="{718DA375-A73A-4DA6-A6A7-DDCD0395132D}">
      <dsp:nvSpPr>
        <dsp:cNvPr id="0" name=""/>
        <dsp:cNvSpPr/>
      </dsp:nvSpPr>
      <dsp:spPr>
        <a:xfrm>
          <a:off x="0" y="1874608"/>
          <a:ext cx="7467600" cy="0"/>
        </a:xfrm>
        <a:prstGeom prst="line">
          <a:avLst/>
        </a:prstGeom>
        <a:gradFill rotWithShape="0">
          <a:gsLst>
            <a:gs pos="0">
              <a:schemeClr val="accent2">
                <a:alpha val="90000"/>
                <a:hueOff val="0"/>
                <a:satOff val="0"/>
                <a:lumOff val="0"/>
                <a:alphaOff val="-16667"/>
                <a:tint val="35000"/>
                <a:satMod val="260000"/>
              </a:schemeClr>
            </a:gs>
            <a:gs pos="30000">
              <a:schemeClr val="accent2">
                <a:alpha val="90000"/>
                <a:hueOff val="0"/>
                <a:satOff val="0"/>
                <a:lumOff val="0"/>
                <a:alphaOff val="-16667"/>
                <a:tint val="38000"/>
                <a:satMod val="260000"/>
              </a:schemeClr>
            </a:gs>
            <a:gs pos="75000">
              <a:schemeClr val="accent2">
                <a:alpha val="90000"/>
                <a:hueOff val="0"/>
                <a:satOff val="0"/>
                <a:lumOff val="0"/>
                <a:alphaOff val="-16667"/>
                <a:tint val="55000"/>
                <a:satMod val="255000"/>
              </a:schemeClr>
            </a:gs>
            <a:gs pos="100000">
              <a:schemeClr val="accent2">
                <a:alpha val="90000"/>
                <a:hueOff val="0"/>
                <a:satOff val="0"/>
                <a:lumOff val="0"/>
                <a:alphaOff val="-16667"/>
                <a:tint val="70000"/>
                <a:satMod val="255000"/>
              </a:schemeClr>
            </a:gs>
          </a:gsLst>
          <a:path path="circle">
            <a:fillToRect l="5000" t="100000" r="120000" b="10000"/>
          </a:path>
        </a:gradFill>
        <a:ln w="12700" cap="flat" cmpd="sng" algn="ctr">
          <a:solidFill>
            <a:schemeClr val="accent2">
              <a:alpha val="90000"/>
              <a:hueOff val="0"/>
              <a:satOff val="0"/>
              <a:lumOff val="0"/>
              <a:alphaOff val="-16667"/>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BDBAAE67-28B6-4231-B760-8E8A52F1EA19}">
      <dsp:nvSpPr>
        <dsp:cNvPr id="0" name=""/>
        <dsp:cNvSpPr/>
      </dsp:nvSpPr>
      <dsp:spPr>
        <a:xfrm>
          <a:off x="0" y="1874608"/>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chemeClr val="accent5">
                  <a:lumMod val="75000"/>
                </a:schemeClr>
              </a:solidFill>
              <a:latin typeface="+mn-lt"/>
            </a:rPr>
            <a:t>Level 3 Safeguarding Children and adults </a:t>
          </a:r>
        </a:p>
      </dsp:txBody>
      <dsp:txXfrm>
        <a:off x="0" y="1874608"/>
        <a:ext cx="7467600" cy="374802"/>
      </dsp:txXfrm>
    </dsp:sp>
    <dsp:sp modelId="{1B34020A-8988-48DD-83BC-E00FF1BC8B8D}">
      <dsp:nvSpPr>
        <dsp:cNvPr id="0" name=""/>
        <dsp:cNvSpPr/>
      </dsp:nvSpPr>
      <dsp:spPr>
        <a:xfrm>
          <a:off x="0" y="2249411"/>
          <a:ext cx="7467600" cy="0"/>
        </a:xfrm>
        <a:prstGeom prst="line">
          <a:avLst/>
        </a:prstGeom>
        <a:gradFill rotWithShape="0">
          <a:gsLst>
            <a:gs pos="0">
              <a:schemeClr val="accent2">
                <a:alpha val="90000"/>
                <a:hueOff val="0"/>
                <a:satOff val="0"/>
                <a:lumOff val="0"/>
                <a:alphaOff val="-20000"/>
                <a:tint val="35000"/>
                <a:satMod val="260000"/>
              </a:schemeClr>
            </a:gs>
            <a:gs pos="30000">
              <a:schemeClr val="accent2">
                <a:alpha val="90000"/>
                <a:hueOff val="0"/>
                <a:satOff val="0"/>
                <a:lumOff val="0"/>
                <a:alphaOff val="-20000"/>
                <a:tint val="38000"/>
                <a:satMod val="260000"/>
              </a:schemeClr>
            </a:gs>
            <a:gs pos="75000">
              <a:schemeClr val="accent2">
                <a:alpha val="90000"/>
                <a:hueOff val="0"/>
                <a:satOff val="0"/>
                <a:lumOff val="0"/>
                <a:alphaOff val="-20000"/>
                <a:tint val="55000"/>
                <a:satMod val="255000"/>
              </a:schemeClr>
            </a:gs>
            <a:gs pos="100000">
              <a:schemeClr val="accent2">
                <a:alpha val="90000"/>
                <a:hueOff val="0"/>
                <a:satOff val="0"/>
                <a:lumOff val="0"/>
                <a:alphaOff val="-20000"/>
                <a:tint val="70000"/>
                <a:satMod val="255000"/>
              </a:schemeClr>
            </a:gs>
          </a:gsLst>
          <a:path path="circle">
            <a:fillToRect l="5000" t="100000" r="120000" b="10000"/>
          </a:path>
        </a:gradFill>
        <a:ln w="12700" cap="flat" cmpd="sng" algn="ctr">
          <a:solidFill>
            <a:schemeClr val="accent2">
              <a:alpha val="90000"/>
              <a:hueOff val="0"/>
              <a:satOff val="0"/>
              <a:lumOff val="0"/>
              <a:alphaOff val="-2000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6C7BE640-E9FC-4742-B8CA-2AE7E2EE2B84}">
      <dsp:nvSpPr>
        <dsp:cNvPr id="0" name=""/>
        <dsp:cNvSpPr/>
      </dsp:nvSpPr>
      <dsp:spPr>
        <a:xfrm>
          <a:off x="0" y="2249411"/>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rgbClr val="7030A0"/>
              </a:solidFill>
              <a:latin typeface="+mn-lt"/>
            </a:rPr>
            <a:t>Gang Related Issues and County Lines</a:t>
          </a:r>
        </a:p>
      </dsp:txBody>
      <dsp:txXfrm>
        <a:off x="0" y="2249411"/>
        <a:ext cx="7467600" cy="374802"/>
      </dsp:txXfrm>
    </dsp:sp>
    <dsp:sp modelId="{867147E7-5228-4D62-ACD9-9E66C1BB948B}">
      <dsp:nvSpPr>
        <dsp:cNvPr id="0" name=""/>
        <dsp:cNvSpPr/>
      </dsp:nvSpPr>
      <dsp:spPr>
        <a:xfrm>
          <a:off x="0" y="2624213"/>
          <a:ext cx="7467600" cy="0"/>
        </a:xfrm>
        <a:prstGeom prst="line">
          <a:avLst/>
        </a:prstGeom>
        <a:gradFill rotWithShape="0">
          <a:gsLst>
            <a:gs pos="0">
              <a:schemeClr val="accent2">
                <a:alpha val="90000"/>
                <a:hueOff val="0"/>
                <a:satOff val="0"/>
                <a:lumOff val="0"/>
                <a:alphaOff val="-23333"/>
                <a:tint val="35000"/>
                <a:satMod val="260000"/>
              </a:schemeClr>
            </a:gs>
            <a:gs pos="30000">
              <a:schemeClr val="accent2">
                <a:alpha val="90000"/>
                <a:hueOff val="0"/>
                <a:satOff val="0"/>
                <a:lumOff val="0"/>
                <a:alphaOff val="-23333"/>
                <a:tint val="38000"/>
                <a:satMod val="260000"/>
              </a:schemeClr>
            </a:gs>
            <a:gs pos="75000">
              <a:schemeClr val="accent2">
                <a:alpha val="90000"/>
                <a:hueOff val="0"/>
                <a:satOff val="0"/>
                <a:lumOff val="0"/>
                <a:alphaOff val="-23333"/>
                <a:tint val="55000"/>
                <a:satMod val="255000"/>
              </a:schemeClr>
            </a:gs>
            <a:gs pos="100000">
              <a:schemeClr val="accent2">
                <a:alpha val="90000"/>
                <a:hueOff val="0"/>
                <a:satOff val="0"/>
                <a:lumOff val="0"/>
                <a:alphaOff val="-23333"/>
                <a:tint val="70000"/>
                <a:satMod val="255000"/>
              </a:schemeClr>
            </a:gs>
          </a:gsLst>
          <a:path path="circle">
            <a:fillToRect l="5000" t="100000" r="120000" b="10000"/>
          </a:path>
        </a:gradFill>
        <a:ln w="12700" cap="flat" cmpd="sng" algn="ctr">
          <a:solidFill>
            <a:schemeClr val="accent2">
              <a:alpha val="90000"/>
              <a:hueOff val="0"/>
              <a:satOff val="0"/>
              <a:lumOff val="0"/>
              <a:alphaOff val="-23333"/>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AEB032B5-515A-4DC8-B764-252EC794F7BF}">
      <dsp:nvSpPr>
        <dsp:cNvPr id="0" name=""/>
        <dsp:cNvSpPr/>
      </dsp:nvSpPr>
      <dsp:spPr>
        <a:xfrm>
          <a:off x="0" y="2624213"/>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rgbClr val="FFC000"/>
              </a:solidFill>
              <a:latin typeface="+mn-lt"/>
            </a:rPr>
            <a:t>Supporting Teenagers and Young People</a:t>
          </a:r>
        </a:p>
      </dsp:txBody>
      <dsp:txXfrm>
        <a:off x="0" y="2624213"/>
        <a:ext cx="7467600" cy="374802"/>
      </dsp:txXfrm>
    </dsp:sp>
    <dsp:sp modelId="{A43605C8-DEDF-41DA-A0B8-A8654CD865D8}">
      <dsp:nvSpPr>
        <dsp:cNvPr id="0" name=""/>
        <dsp:cNvSpPr/>
      </dsp:nvSpPr>
      <dsp:spPr>
        <a:xfrm>
          <a:off x="0" y="2999016"/>
          <a:ext cx="7467600" cy="0"/>
        </a:xfrm>
        <a:prstGeom prst="line">
          <a:avLst/>
        </a:prstGeom>
        <a:gradFill rotWithShape="0">
          <a:gsLst>
            <a:gs pos="0">
              <a:schemeClr val="accent2">
                <a:alpha val="90000"/>
                <a:hueOff val="0"/>
                <a:satOff val="0"/>
                <a:lumOff val="0"/>
                <a:alphaOff val="-26667"/>
                <a:tint val="35000"/>
                <a:satMod val="260000"/>
              </a:schemeClr>
            </a:gs>
            <a:gs pos="30000">
              <a:schemeClr val="accent2">
                <a:alpha val="90000"/>
                <a:hueOff val="0"/>
                <a:satOff val="0"/>
                <a:lumOff val="0"/>
                <a:alphaOff val="-26667"/>
                <a:tint val="38000"/>
                <a:satMod val="260000"/>
              </a:schemeClr>
            </a:gs>
            <a:gs pos="75000">
              <a:schemeClr val="accent2">
                <a:alpha val="90000"/>
                <a:hueOff val="0"/>
                <a:satOff val="0"/>
                <a:lumOff val="0"/>
                <a:alphaOff val="-26667"/>
                <a:tint val="55000"/>
                <a:satMod val="255000"/>
              </a:schemeClr>
            </a:gs>
            <a:gs pos="100000">
              <a:schemeClr val="accent2">
                <a:alpha val="90000"/>
                <a:hueOff val="0"/>
                <a:satOff val="0"/>
                <a:lumOff val="0"/>
                <a:alphaOff val="-26667"/>
                <a:tint val="70000"/>
                <a:satMod val="255000"/>
              </a:schemeClr>
            </a:gs>
          </a:gsLst>
          <a:path path="circle">
            <a:fillToRect l="5000" t="100000" r="120000" b="10000"/>
          </a:path>
        </a:gradFill>
        <a:ln w="12700" cap="flat" cmpd="sng" algn="ctr">
          <a:solidFill>
            <a:schemeClr val="accent2">
              <a:alpha val="90000"/>
              <a:hueOff val="0"/>
              <a:satOff val="0"/>
              <a:lumOff val="0"/>
              <a:alphaOff val="-26667"/>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2E8F1414-9454-404B-9D01-1A9D112BCF92}">
      <dsp:nvSpPr>
        <dsp:cNvPr id="0" name=""/>
        <dsp:cNvSpPr/>
      </dsp:nvSpPr>
      <dsp:spPr>
        <a:xfrm>
          <a:off x="0" y="2999016"/>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chemeClr val="accent2">
                  <a:lumMod val="50000"/>
                </a:schemeClr>
              </a:solidFill>
              <a:latin typeface="+mn-lt"/>
            </a:rPr>
            <a:t>Understand Palliative care  </a:t>
          </a:r>
        </a:p>
      </dsp:txBody>
      <dsp:txXfrm>
        <a:off x="0" y="2999016"/>
        <a:ext cx="7467600" cy="374802"/>
      </dsp:txXfrm>
    </dsp:sp>
    <dsp:sp modelId="{CEE80E71-2A7F-49B6-83B0-B6EA50637549}">
      <dsp:nvSpPr>
        <dsp:cNvPr id="0" name=""/>
        <dsp:cNvSpPr/>
      </dsp:nvSpPr>
      <dsp:spPr>
        <a:xfrm>
          <a:off x="0" y="3373819"/>
          <a:ext cx="7467600" cy="0"/>
        </a:xfrm>
        <a:prstGeom prst="line">
          <a:avLst/>
        </a:prstGeom>
        <a:gradFill rotWithShape="0">
          <a:gsLst>
            <a:gs pos="0">
              <a:schemeClr val="accent2">
                <a:alpha val="90000"/>
                <a:hueOff val="0"/>
                <a:satOff val="0"/>
                <a:lumOff val="0"/>
                <a:alphaOff val="-30000"/>
                <a:tint val="35000"/>
                <a:satMod val="260000"/>
              </a:schemeClr>
            </a:gs>
            <a:gs pos="30000">
              <a:schemeClr val="accent2">
                <a:alpha val="90000"/>
                <a:hueOff val="0"/>
                <a:satOff val="0"/>
                <a:lumOff val="0"/>
                <a:alphaOff val="-30000"/>
                <a:tint val="38000"/>
                <a:satMod val="260000"/>
              </a:schemeClr>
            </a:gs>
            <a:gs pos="75000">
              <a:schemeClr val="accent2">
                <a:alpha val="90000"/>
                <a:hueOff val="0"/>
                <a:satOff val="0"/>
                <a:lumOff val="0"/>
                <a:alphaOff val="-30000"/>
                <a:tint val="55000"/>
                <a:satMod val="255000"/>
              </a:schemeClr>
            </a:gs>
            <a:gs pos="100000">
              <a:schemeClr val="accent2">
                <a:alpha val="90000"/>
                <a:hueOff val="0"/>
                <a:satOff val="0"/>
                <a:lumOff val="0"/>
                <a:alphaOff val="-30000"/>
                <a:tint val="70000"/>
                <a:satMod val="255000"/>
              </a:schemeClr>
            </a:gs>
          </a:gsLst>
          <a:path path="circle">
            <a:fillToRect l="5000" t="100000" r="120000" b="10000"/>
          </a:path>
        </a:gradFill>
        <a:ln w="12700" cap="flat" cmpd="sng" algn="ctr">
          <a:solidFill>
            <a:schemeClr val="accent2">
              <a:alpha val="90000"/>
              <a:hueOff val="0"/>
              <a:satOff val="0"/>
              <a:lumOff val="0"/>
              <a:alphaOff val="-3000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174F2A35-975E-44B8-B095-3B642579E2E2}">
      <dsp:nvSpPr>
        <dsp:cNvPr id="0" name=""/>
        <dsp:cNvSpPr/>
      </dsp:nvSpPr>
      <dsp:spPr>
        <a:xfrm>
          <a:off x="0" y="3373819"/>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rgbClr val="00B0F0"/>
              </a:solidFill>
              <a:latin typeface="+mn-lt"/>
            </a:rPr>
            <a:t>Awareness of Mental Health problems level  2 </a:t>
          </a:r>
        </a:p>
      </dsp:txBody>
      <dsp:txXfrm>
        <a:off x="0" y="3373819"/>
        <a:ext cx="7467600" cy="374802"/>
      </dsp:txXfrm>
    </dsp:sp>
    <dsp:sp modelId="{6B8DDE7B-8814-4757-B854-152331CB9951}">
      <dsp:nvSpPr>
        <dsp:cNvPr id="0" name=""/>
        <dsp:cNvSpPr/>
      </dsp:nvSpPr>
      <dsp:spPr>
        <a:xfrm>
          <a:off x="0" y="3748621"/>
          <a:ext cx="7467600" cy="0"/>
        </a:xfrm>
        <a:prstGeom prst="line">
          <a:avLst/>
        </a:prstGeom>
        <a:gradFill rotWithShape="0">
          <a:gsLst>
            <a:gs pos="0">
              <a:schemeClr val="accent2">
                <a:alpha val="90000"/>
                <a:hueOff val="0"/>
                <a:satOff val="0"/>
                <a:lumOff val="0"/>
                <a:alphaOff val="-33333"/>
                <a:tint val="35000"/>
                <a:satMod val="260000"/>
              </a:schemeClr>
            </a:gs>
            <a:gs pos="30000">
              <a:schemeClr val="accent2">
                <a:alpha val="90000"/>
                <a:hueOff val="0"/>
                <a:satOff val="0"/>
                <a:lumOff val="0"/>
                <a:alphaOff val="-33333"/>
                <a:tint val="38000"/>
                <a:satMod val="260000"/>
              </a:schemeClr>
            </a:gs>
            <a:gs pos="75000">
              <a:schemeClr val="accent2">
                <a:alpha val="90000"/>
                <a:hueOff val="0"/>
                <a:satOff val="0"/>
                <a:lumOff val="0"/>
                <a:alphaOff val="-33333"/>
                <a:tint val="55000"/>
                <a:satMod val="255000"/>
              </a:schemeClr>
            </a:gs>
            <a:gs pos="100000">
              <a:schemeClr val="accent2">
                <a:alpha val="90000"/>
                <a:hueOff val="0"/>
                <a:satOff val="0"/>
                <a:lumOff val="0"/>
                <a:alphaOff val="-33333"/>
                <a:tint val="70000"/>
                <a:satMod val="255000"/>
              </a:schemeClr>
            </a:gs>
          </a:gsLst>
          <a:path path="circle">
            <a:fillToRect l="5000" t="100000" r="120000" b="10000"/>
          </a:path>
        </a:gradFill>
        <a:ln w="12700" cap="flat" cmpd="sng" algn="ctr">
          <a:solidFill>
            <a:schemeClr val="accent2">
              <a:alpha val="90000"/>
              <a:hueOff val="0"/>
              <a:satOff val="0"/>
              <a:lumOff val="0"/>
              <a:alphaOff val="-33333"/>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32A028E8-0A6F-4C5F-A678-320775D69A34}">
      <dsp:nvSpPr>
        <dsp:cNvPr id="0" name=""/>
        <dsp:cNvSpPr/>
      </dsp:nvSpPr>
      <dsp:spPr>
        <a:xfrm>
          <a:off x="0" y="3748621"/>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srgbClr val="00B050"/>
              </a:solidFill>
              <a:latin typeface="+mn-lt"/>
            </a:rPr>
            <a:t>Working Difficulties and Disabilities</a:t>
          </a:r>
        </a:p>
      </dsp:txBody>
      <dsp:txXfrm>
        <a:off x="0" y="3748621"/>
        <a:ext cx="7467600" cy="374802"/>
      </dsp:txXfrm>
    </dsp:sp>
    <dsp:sp modelId="{8DFA8B7D-AA25-425E-BDC9-0224AB523361}">
      <dsp:nvSpPr>
        <dsp:cNvPr id="0" name=""/>
        <dsp:cNvSpPr/>
      </dsp:nvSpPr>
      <dsp:spPr>
        <a:xfrm>
          <a:off x="0" y="4123424"/>
          <a:ext cx="7467600" cy="0"/>
        </a:xfrm>
        <a:prstGeom prst="line">
          <a:avLst/>
        </a:prstGeom>
        <a:gradFill rotWithShape="0">
          <a:gsLst>
            <a:gs pos="0">
              <a:schemeClr val="accent2">
                <a:alpha val="90000"/>
                <a:hueOff val="0"/>
                <a:satOff val="0"/>
                <a:lumOff val="0"/>
                <a:alphaOff val="-36667"/>
                <a:tint val="35000"/>
                <a:satMod val="260000"/>
              </a:schemeClr>
            </a:gs>
            <a:gs pos="30000">
              <a:schemeClr val="accent2">
                <a:alpha val="90000"/>
                <a:hueOff val="0"/>
                <a:satOff val="0"/>
                <a:lumOff val="0"/>
                <a:alphaOff val="-36667"/>
                <a:tint val="38000"/>
                <a:satMod val="260000"/>
              </a:schemeClr>
            </a:gs>
            <a:gs pos="75000">
              <a:schemeClr val="accent2">
                <a:alpha val="90000"/>
                <a:hueOff val="0"/>
                <a:satOff val="0"/>
                <a:lumOff val="0"/>
                <a:alphaOff val="-36667"/>
                <a:tint val="55000"/>
                <a:satMod val="255000"/>
              </a:schemeClr>
            </a:gs>
            <a:gs pos="100000">
              <a:schemeClr val="accent2">
                <a:alpha val="90000"/>
                <a:hueOff val="0"/>
                <a:satOff val="0"/>
                <a:lumOff val="0"/>
                <a:alphaOff val="-36667"/>
                <a:tint val="70000"/>
                <a:satMod val="255000"/>
              </a:schemeClr>
            </a:gs>
          </a:gsLst>
          <a:path path="circle">
            <a:fillToRect l="5000" t="100000" r="120000" b="10000"/>
          </a:path>
        </a:gradFill>
        <a:ln w="12700" cap="flat" cmpd="sng" algn="ctr">
          <a:solidFill>
            <a:schemeClr val="accent2">
              <a:alpha val="90000"/>
              <a:hueOff val="0"/>
              <a:satOff val="0"/>
              <a:lumOff val="0"/>
              <a:alphaOff val="-36667"/>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B63A4EAB-03E3-4505-B38E-0D76E27334D4}">
      <dsp:nvSpPr>
        <dsp:cNvPr id="0" name=""/>
        <dsp:cNvSpPr/>
      </dsp:nvSpPr>
      <dsp:spPr>
        <a:xfrm>
          <a:off x="0" y="4123424"/>
          <a:ext cx="7467600" cy="3748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b="0" i="0" kern="1200" dirty="0">
              <a:solidFill>
                <a:schemeClr val="accent1">
                  <a:lumMod val="75000"/>
                </a:schemeClr>
              </a:solidFill>
              <a:latin typeface="+mn-lt"/>
            </a:rPr>
            <a:t>Dementia</a:t>
          </a:r>
          <a:endParaRPr lang="en-GB" sz="1700" kern="1200" dirty="0">
            <a:solidFill>
              <a:schemeClr val="accent1">
                <a:lumMod val="75000"/>
              </a:schemeClr>
            </a:solidFill>
            <a:latin typeface="+mn-lt"/>
          </a:endParaRPr>
        </a:p>
      </dsp:txBody>
      <dsp:txXfrm>
        <a:off x="0" y="4123424"/>
        <a:ext cx="7467600" cy="374802"/>
      </dsp:txXfrm>
    </dsp:sp>
    <dsp:sp modelId="{AE875D92-15A7-4CB7-B9D8-11723C7506E1}">
      <dsp:nvSpPr>
        <dsp:cNvPr id="0" name=""/>
        <dsp:cNvSpPr/>
      </dsp:nvSpPr>
      <dsp:spPr>
        <a:xfrm>
          <a:off x="0" y="4498227"/>
          <a:ext cx="7467600" cy="0"/>
        </a:xfrm>
        <a:prstGeom prst="line">
          <a:avLst/>
        </a:prstGeom>
        <a:gradFill rotWithShape="0">
          <a:gsLst>
            <a:gs pos="0">
              <a:schemeClr val="accent2">
                <a:alpha val="90000"/>
                <a:hueOff val="0"/>
                <a:satOff val="0"/>
                <a:lumOff val="0"/>
                <a:alphaOff val="-40000"/>
                <a:tint val="35000"/>
                <a:satMod val="260000"/>
              </a:schemeClr>
            </a:gs>
            <a:gs pos="30000">
              <a:schemeClr val="accent2">
                <a:alpha val="90000"/>
                <a:hueOff val="0"/>
                <a:satOff val="0"/>
                <a:lumOff val="0"/>
                <a:alphaOff val="-40000"/>
                <a:tint val="38000"/>
                <a:satMod val="260000"/>
              </a:schemeClr>
            </a:gs>
            <a:gs pos="75000">
              <a:schemeClr val="accent2">
                <a:alpha val="90000"/>
                <a:hueOff val="0"/>
                <a:satOff val="0"/>
                <a:lumOff val="0"/>
                <a:alphaOff val="-40000"/>
                <a:tint val="55000"/>
                <a:satMod val="255000"/>
              </a:schemeClr>
            </a:gs>
            <a:gs pos="100000">
              <a:schemeClr val="accent2">
                <a:alpha val="90000"/>
                <a:hueOff val="0"/>
                <a:satOff val="0"/>
                <a:lumOff val="0"/>
                <a:alphaOff val="-40000"/>
                <a:tint val="70000"/>
                <a:satMod val="255000"/>
              </a:schemeClr>
            </a:gs>
          </a:gsLst>
          <a:path path="circle">
            <a:fillToRect l="5000" t="100000" r="120000" b="10000"/>
          </a:path>
        </a:gradFill>
        <a:ln w="12700" cap="flat" cmpd="sng" algn="ctr">
          <a:solidFill>
            <a:schemeClr val="accent2">
              <a:alpha val="90000"/>
              <a:hueOff val="0"/>
              <a:satOff val="0"/>
              <a:lumOff val="0"/>
              <a:alphaOff val="-40000"/>
            </a:schemeClr>
          </a:solidFill>
          <a:prstDash val="solid"/>
        </a:ln>
        <a:effectLst>
          <a:outerShdw blurRad="50800" dist="25000" dir="5400000" rotWithShape="0">
            <a:srgbClr val="000000">
              <a:alpha val="40000"/>
            </a:srgbClr>
          </a:outerShdw>
        </a:effectLst>
      </dsp:spPr>
      <dsp:style>
        <a:lnRef idx="1">
          <a:scrgbClr r="0" g="0" b="0"/>
        </a:lnRef>
        <a:fillRef idx="2">
          <a:scrgbClr r="0" g="0" b="0"/>
        </a:fillRef>
        <a:effectRef idx="1">
          <a:scrgbClr r="0" g="0" b="0"/>
        </a:effectRef>
        <a:fontRef idx="minor">
          <a:schemeClr val="dk1"/>
        </a:fontRef>
      </dsp:style>
    </dsp:sp>
    <dsp:sp modelId="{D9ADBB7E-F34B-41F4-B8C2-868889D69061}">
      <dsp:nvSpPr>
        <dsp:cNvPr id="0" name=""/>
        <dsp:cNvSpPr/>
      </dsp:nvSpPr>
      <dsp:spPr>
        <a:xfrm>
          <a:off x="0" y="4498227"/>
          <a:ext cx="7467600" cy="374802"/>
        </a:xfrm>
        <a:prstGeom prst="rect">
          <a:avLst/>
        </a:prstGeom>
        <a:noFill/>
        <a:ln>
          <a:solidFill>
            <a:schemeClr val="accent4">
              <a:lumMod val="75000"/>
            </a:schemeClr>
          </a:solid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i="0" kern="1200" dirty="0">
              <a:solidFill>
                <a:schemeClr val="bg2">
                  <a:lumMod val="25000"/>
                </a:schemeClr>
              </a:solidFill>
            </a:rPr>
            <a:t>Mental health first aid</a:t>
          </a:r>
          <a:endParaRPr lang="en-GB" sz="1700" i="0" kern="1200" dirty="0">
            <a:solidFill>
              <a:schemeClr val="bg2">
                <a:lumMod val="25000"/>
              </a:schemeClr>
            </a:solidFill>
            <a:latin typeface="+mn-lt"/>
          </a:endParaRPr>
        </a:p>
      </dsp:txBody>
      <dsp:txXfrm>
        <a:off x="0" y="4498227"/>
        <a:ext cx="7467600" cy="37480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7F5DA25E-360A-43B4-B3B0-F4960A0004C7}" type="datetimeFigureOut">
              <a:rPr lang="en-GB" smtClean="0"/>
              <a:t>05/11/2021</a:t>
            </a:fld>
            <a:endParaRPr lang="en-GB"/>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884B9AA-2C11-4F07-987F-00FA7D82789E}"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F5DA25E-360A-43B4-B3B0-F4960A0004C7}"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84B9AA-2C11-4F07-987F-00FA7D82789E}"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F5DA25E-360A-43B4-B3B0-F4960A0004C7}"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84B9AA-2C11-4F07-987F-00FA7D82789E}"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7F5DA25E-360A-43B4-B3B0-F4960A0004C7}" type="datetimeFigureOut">
              <a:rPr lang="en-GB" smtClean="0"/>
              <a:t>05/11/2021</a:t>
            </a:fld>
            <a:endParaRPr lang="en-GB"/>
          </a:p>
        </p:txBody>
      </p:sp>
      <p:sp>
        <p:nvSpPr>
          <p:cNvPr id="9" name="Slide Number Placeholder 8"/>
          <p:cNvSpPr>
            <a:spLocks noGrp="1"/>
          </p:cNvSpPr>
          <p:nvPr>
            <p:ph type="sldNum" sz="quarter" idx="15"/>
          </p:nvPr>
        </p:nvSpPr>
        <p:spPr/>
        <p:txBody>
          <a:bodyPr rtlCol="0"/>
          <a:lstStyle/>
          <a:p>
            <a:fld id="{9884B9AA-2C11-4F07-987F-00FA7D82789E}" type="slidenum">
              <a:rPr lang="en-GB" smtClean="0"/>
              <a:t>‹#›</a:t>
            </a:fld>
            <a:endParaRPr lang="en-GB"/>
          </a:p>
        </p:txBody>
      </p:sp>
      <p:sp>
        <p:nvSpPr>
          <p:cNvPr id="10" name="Footer Placeholder 9"/>
          <p:cNvSpPr>
            <a:spLocks noGrp="1"/>
          </p:cNvSpPr>
          <p:nvPr>
            <p:ph type="ftr" sz="quarter" idx="16"/>
          </p:nvPr>
        </p:nvSpPr>
        <p:spPr/>
        <p:txBody>
          <a:bodyPr rtlCol="0"/>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F5DA25E-360A-43B4-B3B0-F4960A0004C7}" type="datetimeFigureOut">
              <a:rPr lang="en-GB" smtClean="0"/>
              <a:t>05/11/2021</a:t>
            </a:fld>
            <a:endParaRPr lang="en-GB"/>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884B9AA-2C11-4F07-987F-00FA7D82789E}"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7F5DA25E-360A-43B4-B3B0-F4960A0004C7}" type="datetimeFigureOut">
              <a:rPr lang="en-GB" smtClean="0"/>
              <a:t>05/11/2021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84B9AA-2C11-4F07-987F-00FA7D82789E}" type="slidenum">
              <a:rPr lang="en-GB" smtClean="0"/>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7F5DA25E-360A-43B4-B3B0-F4960A0004C7}" type="datetimeFigureOut">
              <a:rPr lang="en-GB" smtClean="0"/>
              <a:t>05/11/2021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84B9AA-2C11-4F07-987F-00FA7D82789E}" type="slidenum">
              <a:rPr lang="en-GB" smtClean="0"/>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7F5DA25E-360A-43B4-B3B0-F4960A0004C7}" type="datetimeFigureOut">
              <a:rPr lang="en-GB" smtClean="0"/>
              <a:t>05/11/2021</a:t>
            </a:fld>
            <a:endParaRPr lang="en-GB"/>
          </a:p>
        </p:txBody>
      </p:sp>
      <p:sp>
        <p:nvSpPr>
          <p:cNvPr id="7" name="Slide Number Placeholder 6"/>
          <p:cNvSpPr>
            <a:spLocks noGrp="1"/>
          </p:cNvSpPr>
          <p:nvPr>
            <p:ph type="sldNum" sz="quarter" idx="11"/>
          </p:nvPr>
        </p:nvSpPr>
        <p:spPr/>
        <p:txBody>
          <a:bodyPr rtlCol="0"/>
          <a:lstStyle/>
          <a:p>
            <a:fld id="{9884B9AA-2C11-4F07-987F-00FA7D82789E}" type="slidenum">
              <a:rPr lang="en-GB" smtClean="0"/>
              <a:t>‹#›</a:t>
            </a:fld>
            <a:endParaRPr lang="en-GB"/>
          </a:p>
        </p:txBody>
      </p:sp>
      <p:sp>
        <p:nvSpPr>
          <p:cNvPr id="8" name="Footer Placeholder 7"/>
          <p:cNvSpPr>
            <a:spLocks noGrp="1"/>
          </p:cNvSpPr>
          <p:nvPr>
            <p:ph type="ftr" sz="quarter" idx="12"/>
          </p:nvPr>
        </p:nvSpPr>
        <p:spPr/>
        <p:txBody>
          <a:bodyPr rtlCol="0"/>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5DA25E-360A-43B4-B3B0-F4960A0004C7}" type="datetimeFigureOut">
              <a:rPr lang="en-GB" smtClean="0"/>
              <a:t>05/11/2021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84B9AA-2C11-4F07-987F-00FA7D82789E}"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7F5DA25E-360A-43B4-B3B0-F4960A0004C7}" type="datetimeFigureOut">
              <a:rPr lang="en-GB" smtClean="0"/>
              <a:t>05/11/2021</a:t>
            </a:fld>
            <a:endParaRPr lang="en-GB"/>
          </a:p>
        </p:txBody>
      </p:sp>
      <p:sp>
        <p:nvSpPr>
          <p:cNvPr id="22" name="Slide Number Placeholder 21"/>
          <p:cNvSpPr>
            <a:spLocks noGrp="1"/>
          </p:cNvSpPr>
          <p:nvPr>
            <p:ph type="sldNum" sz="quarter" idx="15"/>
          </p:nvPr>
        </p:nvSpPr>
        <p:spPr/>
        <p:txBody>
          <a:bodyPr rtlCol="0"/>
          <a:lstStyle/>
          <a:p>
            <a:fld id="{9884B9AA-2C11-4F07-987F-00FA7D82789E}" type="slidenum">
              <a:rPr lang="en-GB" smtClean="0"/>
              <a:t>‹#›</a:t>
            </a:fld>
            <a:endParaRPr lang="en-GB"/>
          </a:p>
        </p:txBody>
      </p:sp>
      <p:sp>
        <p:nvSpPr>
          <p:cNvPr id="23" name="Footer Placeholder 22"/>
          <p:cNvSpPr>
            <a:spLocks noGrp="1"/>
          </p:cNvSpPr>
          <p:nvPr>
            <p:ph type="ftr" sz="quarter" idx="16"/>
          </p:nvPr>
        </p:nvSpPr>
        <p:spPr/>
        <p:txBody>
          <a:bodyPr rtlCol="0"/>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F5DA25E-360A-43B4-B3B0-F4960A0004C7}" type="datetimeFigureOut">
              <a:rPr lang="en-GB" smtClean="0"/>
              <a:t>05/11/2021</a:t>
            </a:fld>
            <a:endParaRPr lang="en-GB"/>
          </a:p>
        </p:txBody>
      </p:sp>
      <p:sp>
        <p:nvSpPr>
          <p:cNvPr id="18" name="Slide Number Placeholder 17"/>
          <p:cNvSpPr>
            <a:spLocks noGrp="1"/>
          </p:cNvSpPr>
          <p:nvPr>
            <p:ph type="sldNum" sz="quarter" idx="11"/>
          </p:nvPr>
        </p:nvSpPr>
        <p:spPr/>
        <p:txBody>
          <a:bodyPr rtlCol="0"/>
          <a:lstStyle/>
          <a:p>
            <a:fld id="{9884B9AA-2C11-4F07-987F-00FA7D82789E}" type="slidenum">
              <a:rPr lang="en-GB" smtClean="0"/>
              <a:t>‹#›</a:t>
            </a:fld>
            <a:endParaRPr lang="en-GB"/>
          </a:p>
        </p:txBody>
      </p:sp>
      <p:sp>
        <p:nvSpPr>
          <p:cNvPr id="21" name="Footer Placeholder 20"/>
          <p:cNvSpPr>
            <a:spLocks noGrp="1"/>
          </p:cNvSpPr>
          <p:nvPr>
            <p:ph type="ftr" sz="quarter" idx="12"/>
          </p:nvPr>
        </p:nvSpPr>
        <p:spPr/>
        <p:txBody>
          <a:bodyPr rtlCol="0"/>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F5DA25E-360A-43B4-B3B0-F4960A0004C7}" type="datetimeFigureOut">
              <a:rPr lang="en-GB" smtClean="0"/>
              <a:t>05/11/2021</a:t>
            </a:fld>
            <a:endParaRPr lang="en-GB"/>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884B9AA-2C11-4F07-987F-00FA7D82789E}"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forms.office.com/Pages/DesignPage.aspx?auth_pvr=WindowsLiveId&amp;auth_upn=rutlander2001@hotmail.com&amp;lang=en-US&amp;origin=OfficeDotCom&amp;route=Start#FormId=DQSIkWdsW0yxEjajBLZtrQAAAAAAAAAAAAa__Yldb19UNkFZQVZXQkw3WUk4Q0kxTkhLNUVCUENQNi4u" TargetMode="External"/><Relationship Id="rId2" Type="http://schemas.openxmlformats.org/officeDocument/2006/relationships/hyperlink" Target="https://forms.office.com/Pages/DesignPage.aspx?lang=en-US&amp;origin=OfficeDotCom&amp;route=Start&amp;fromAR=1#FormId=DQSIkWdsW0yxEjajBLZtrQAAAAAAAAAAAAa__Yldb19UM1lVRU5RSUdKNjNBRUlSVkJXQVZQOFlLVy4u"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hyperlink" Target="file:///C:\Users\COVID19\Documents\SPLW%202\List%20of%20training%20for%20SPLWx21.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https://www.youtube.com/embed/O9azfXNcqD8"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2924944"/>
            <a:ext cx="6172200" cy="1894362"/>
          </a:xfrm>
        </p:spPr>
        <p:txBody>
          <a:bodyPr/>
          <a:lstStyle/>
          <a:p>
            <a:r>
              <a:rPr lang="en-GB" dirty="0"/>
              <a:t>SPLW Programme </a:t>
            </a:r>
          </a:p>
        </p:txBody>
      </p:sp>
      <p:sp>
        <p:nvSpPr>
          <p:cNvPr id="3" name="Subtitle 2"/>
          <p:cNvSpPr>
            <a:spLocks noGrp="1"/>
          </p:cNvSpPr>
          <p:nvPr>
            <p:ph type="subTitle" idx="1"/>
          </p:nvPr>
        </p:nvSpPr>
        <p:spPr>
          <a:xfrm>
            <a:off x="2715040" y="4941168"/>
            <a:ext cx="6172200" cy="1371600"/>
          </a:xfrm>
        </p:spPr>
        <p:txBody>
          <a:bodyPr/>
          <a:lstStyle/>
          <a:p>
            <a:r>
              <a:rPr lang="en-GB" dirty="0"/>
              <a:t>By </a:t>
            </a:r>
            <a:r>
              <a:rPr lang="en-GB" dirty="0" err="1"/>
              <a:t>Kareema</a:t>
            </a:r>
            <a:r>
              <a:rPr lang="en-GB" dirty="0"/>
              <a:t> McCarthy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16632"/>
            <a:ext cx="3073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Kareema McCarthy\AppData\Local\Microsoft\Windows\INetCache\IE\57PRZ7BX\collaborat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556792"/>
            <a:ext cx="3304654" cy="2697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17990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Measuring outcomes</a:t>
            </a:r>
          </a:p>
        </p:txBody>
      </p:sp>
      <p:sp>
        <p:nvSpPr>
          <p:cNvPr id="3" name="Content Placeholder 2"/>
          <p:cNvSpPr>
            <a:spLocks noGrp="1"/>
          </p:cNvSpPr>
          <p:nvPr>
            <p:ph sz="quarter" idx="1"/>
          </p:nvPr>
        </p:nvSpPr>
        <p:spPr/>
        <p:txBody>
          <a:bodyPr/>
          <a:lstStyle/>
          <a:p>
            <a:r>
              <a:rPr lang="en-GB" dirty="0"/>
              <a:t>PAM</a:t>
            </a:r>
          </a:p>
          <a:p>
            <a:r>
              <a:rPr lang="en-GB" dirty="0"/>
              <a:t>Well-being star</a:t>
            </a:r>
          </a:p>
          <a:p>
            <a:r>
              <a:rPr lang="en-GB" dirty="0"/>
              <a:t>ONS4</a:t>
            </a:r>
          </a:p>
          <a:p>
            <a:r>
              <a:rPr lang="en-GB" dirty="0"/>
              <a:t>SMWEB</a:t>
            </a:r>
          </a:p>
        </p:txBody>
      </p:sp>
    </p:spTree>
    <p:extLst>
      <p:ext uri="{BB962C8B-B14F-4D97-AF65-F5344CB8AC3E}">
        <p14:creationId xmlns:p14="http://schemas.microsoft.com/office/powerpoint/2010/main" val="1547474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Case study</a:t>
            </a:r>
          </a:p>
        </p:txBody>
      </p:sp>
      <p:sp>
        <p:nvSpPr>
          <p:cNvPr id="5" name="Content Placeholder 4"/>
          <p:cNvSpPr>
            <a:spLocks noGrp="1"/>
          </p:cNvSpPr>
          <p:nvPr>
            <p:ph sz="quarter" idx="4294967295"/>
          </p:nvPr>
        </p:nvSpPr>
        <p:spPr>
          <a:xfrm>
            <a:off x="539552" y="1704265"/>
            <a:ext cx="7931150" cy="5133975"/>
          </a:xfrm>
        </p:spPr>
        <p:txBody>
          <a:bodyPr>
            <a:normAutofit fontScale="25000" lnSpcReduction="20000"/>
          </a:bodyPr>
          <a:lstStyle/>
          <a:p>
            <a:pPr marL="0" indent="0">
              <a:buNone/>
            </a:pPr>
            <a:r>
              <a:rPr lang="en-GB" sz="6400" dirty="0">
                <a:latin typeface="Calibri" panose="020F0502020204030204" pitchFamily="34" charset="0"/>
                <a:cs typeface="Calibri" panose="020F0502020204030204" pitchFamily="34" charset="0"/>
              </a:rPr>
              <a:t>35- year- old Gemma comes in today to talk about her moods, she has 2 children aged 3 and 7. Gemma tells you from the age of 11 Gemma felt anxious and shy in social settings. </a:t>
            </a:r>
          </a:p>
          <a:p>
            <a:pPr marL="0" indent="0">
              <a:buNone/>
            </a:pPr>
            <a:r>
              <a:rPr lang="en-GB" sz="6400" dirty="0">
                <a:latin typeface="Calibri" panose="020F0502020204030204" pitchFamily="34" charset="0"/>
                <a:cs typeface="Calibri" panose="020F0502020204030204" pitchFamily="34" charset="0"/>
              </a:rPr>
              <a:t> </a:t>
            </a:r>
          </a:p>
          <a:p>
            <a:pPr marL="0" indent="0">
              <a:buNone/>
            </a:pPr>
            <a:r>
              <a:rPr lang="en-GB" sz="6400" dirty="0">
                <a:latin typeface="Calibri" panose="020F0502020204030204" pitchFamily="34" charset="0"/>
                <a:cs typeface="Calibri" panose="020F0502020204030204" pitchFamily="34" charset="0"/>
              </a:rPr>
              <a:t>Kim age 49 single mum has two children, age 9 and 12.  Kim tells you she’s just lost her job, her partner left her and she is financially struggling doesn’t know where to turn to?</a:t>
            </a:r>
          </a:p>
          <a:p>
            <a:pPr marL="0" indent="0">
              <a:buNone/>
            </a:pPr>
            <a:br>
              <a:rPr lang="en-GB" sz="6400" dirty="0">
                <a:latin typeface="Calibri" panose="020F0502020204030204" pitchFamily="34" charset="0"/>
                <a:cs typeface="Calibri" panose="020F0502020204030204" pitchFamily="34" charset="0"/>
              </a:rPr>
            </a:br>
            <a:br>
              <a:rPr lang="en-GB" sz="6400" dirty="0">
                <a:latin typeface="Calibri" panose="020F0502020204030204" pitchFamily="34" charset="0"/>
                <a:cs typeface="Calibri" panose="020F0502020204030204" pitchFamily="34" charset="0"/>
              </a:rPr>
            </a:br>
            <a:r>
              <a:rPr lang="en-GB" sz="6400" dirty="0">
                <a:latin typeface="Calibri" panose="020F0502020204030204" pitchFamily="34" charset="0"/>
                <a:cs typeface="Calibri" panose="020F0502020204030204" pitchFamily="34" charset="0"/>
              </a:rPr>
              <a:t>28-year-old Dave comes in today to tell you he has an addiction to alcohol and cocaine, wants to give up but doesn’t know how to go about it? Dave goes on to tell you that he has two children and he is a single dad, drives the kids to school on a daily basis. Dave continuing to work to support his children. </a:t>
            </a:r>
          </a:p>
          <a:p>
            <a:pPr marL="0" indent="0">
              <a:buNone/>
            </a:pPr>
            <a:endParaRPr lang="en-GB" sz="6400" dirty="0">
              <a:latin typeface="Calibri" panose="020F0502020204030204" pitchFamily="34" charset="0"/>
              <a:cs typeface="Calibri" panose="020F0502020204030204" pitchFamily="34" charset="0"/>
            </a:endParaRPr>
          </a:p>
          <a:p>
            <a:pPr marL="0" indent="0">
              <a:buNone/>
            </a:pPr>
            <a:r>
              <a:rPr lang="en-GB" sz="6400" dirty="0">
                <a:latin typeface="Calibri" panose="020F0502020204030204" pitchFamily="34" charset="0"/>
                <a:cs typeface="Calibri" panose="020F0502020204030204" pitchFamily="34" charset="0"/>
              </a:rPr>
              <a:t>Jimmy is 25 years old; he has 2 children and a partner they live in a 1 bedroom house. Jimmy tells you he is frustrated about his housing situation, the council will not help him, when asked why he says he doesn’t know. Jimmy also tells you that he struggling with low moods, at time he takes this out on the children and his partner , when asked jimmy to clarify what he means by taking out on the children and his partner,  he tells you he has hit his partner few times but he didn’t mean it. </a:t>
            </a:r>
          </a:p>
          <a:p>
            <a:pPr marL="0" indent="0">
              <a:buNone/>
            </a:pPr>
            <a:r>
              <a:rPr lang="en-GB" sz="6400" dirty="0">
                <a:latin typeface="Calibri" panose="020F0502020204030204" pitchFamily="34" charset="0"/>
                <a:cs typeface="Calibri" panose="020F0502020204030204" pitchFamily="34" charset="0"/>
              </a:rPr>
              <a:t> </a:t>
            </a:r>
          </a:p>
          <a:p>
            <a:endParaRPr lang="en-GB" dirty="0"/>
          </a:p>
        </p:txBody>
      </p:sp>
    </p:spTree>
    <p:extLst>
      <p:ext uri="{BB962C8B-B14F-4D97-AF65-F5344CB8AC3E}">
        <p14:creationId xmlns:p14="http://schemas.microsoft.com/office/powerpoint/2010/main" val="878924460"/>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492896"/>
            <a:ext cx="7467600" cy="1143000"/>
          </a:xfrm>
        </p:spPr>
        <p:txBody>
          <a:bodyPr/>
          <a:lstStyle/>
          <a:p>
            <a:r>
              <a:rPr lang="en-GB" dirty="0"/>
              <a:t>Let us talk </a:t>
            </a:r>
            <a:r>
              <a:rPr lang="en-GB"/>
              <a:t>about working </a:t>
            </a:r>
            <a:r>
              <a:rPr lang="en-GB" dirty="0"/>
              <a:t>in the community safely</a:t>
            </a:r>
          </a:p>
        </p:txBody>
      </p:sp>
    </p:spTree>
    <p:extLst>
      <p:ext uri="{BB962C8B-B14F-4D97-AF65-F5344CB8AC3E}">
        <p14:creationId xmlns:p14="http://schemas.microsoft.com/office/powerpoint/2010/main" val="230668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chemeClr val="tx2">
                    <a:lumMod val="75000"/>
                  </a:schemeClr>
                </a:solidFill>
                <a:latin typeface="+mn-lt"/>
                <a:cs typeface="Calibri" panose="020F0502020204030204" pitchFamily="34" charset="0"/>
              </a:rPr>
              <a:t>SPLW Referral Form</a:t>
            </a:r>
          </a:p>
        </p:txBody>
      </p:sp>
      <p:pic>
        <p:nvPicPr>
          <p:cNvPr id="10" name="Content Placeholder 9"/>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27584" y="1484784"/>
            <a:ext cx="7283757" cy="4873625"/>
          </a:xfrm>
        </p:spPr>
      </p:pic>
    </p:spTree>
    <p:extLst>
      <p:ext uri="{BB962C8B-B14F-4D97-AF65-F5344CB8AC3E}">
        <p14:creationId xmlns:p14="http://schemas.microsoft.com/office/powerpoint/2010/main" val="2799448553"/>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GB" altLang="en-US" sz="3200" cap="none" dirty="0">
                <a:solidFill>
                  <a:schemeClr val="tx2">
                    <a:lumMod val="75000"/>
                  </a:schemeClr>
                </a:solidFill>
                <a:latin typeface="+mn-lt"/>
                <a:ea typeface="Calibri" pitchFamily="34" charset="0"/>
                <a:cs typeface="Times New Roman" pitchFamily="18" charset="0"/>
              </a:rPr>
              <a:t>Induction week sign off</a:t>
            </a:r>
            <a:br>
              <a:rPr lang="en-GB" altLang="en-US" sz="1400" cap="none" dirty="0">
                <a:solidFill>
                  <a:schemeClr val="tx1"/>
                </a:solidFill>
                <a:latin typeface="Arial" pitchFamily="34" charset="0"/>
                <a:cs typeface="Arial" pitchFamily="34" charset="0"/>
              </a:rPr>
            </a:br>
            <a:endParaRPr lang="en-GB"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10263131"/>
              </p:ext>
            </p:extLst>
          </p:nvPr>
        </p:nvGraphicFramePr>
        <p:xfrm>
          <a:off x="395536" y="1124746"/>
          <a:ext cx="7992888" cy="5400599"/>
        </p:xfrm>
        <a:graphic>
          <a:graphicData uri="http://schemas.openxmlformats.org/drawingml/2006/table">
            <a:tbl>
              <a:tblPr firstRow="1" firstCol="1" bandRow="1">
                <a:tableStyleId>{2D5ABB26-0587-4C30-8999-92F81FD0307C}</a:tableStyleId>
              </a:tblPr>
              <a:tblGrid>
                <a:gridCol w="2331534">
                  <a:extLst>
                    <a:ext uri="{9D8B030D-6E8A-4147-A177-3AD203B41FA5}">
                      <a16:colId xmlns:a16="http://schemas.microsoft.com/office/drawing/2014/main" val="20000"/>
                    </a:ext>
                  </a:extLst>
                </a:gridCol>
                <a:gridCol w="3951067">
                  <a:extLst>
                    <a:ext uri="{9D8B030D-6E8A-4147-A177-3AD203B41FA5}">
                      <a16:colId xmlns:a16="http://schemas.microsoft.com/office/drawing/2014/main" val="20001"/>
                    </a:ext>
                  </a:extLst>
                </a:gridCol>
                <a:gridCol w="1710287">
                  <a:extLst>
                    <a:ext uri="{9D8B030D-6E8A-4147-A177-3AD203B41FA5}">
                      <a16:colId xmlns:a16="http://schemas.microsoft.com/office/drawing/2014/main" val="20002"/>
                    </a:ext>
                  </a:extLst>
                </a:gridCol>
              </a:tblGrid>
              <a:tr h="1067835">
                <a:tc>
                  <a:txBody>
                    <a:bodyPr/>
                    <a:lstStyle/>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sng" dirty="0">
                          <a:effectLst/>
                        </a:rPr>
                        <a:t>Observations with GP  </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100" dirty="0">
                          <a:effectLst/>
                        </a:rPr>
                        <a:t> </a:t>
                      </a:r>
                    </a:p>
                    <a:p>
                      <a:pPr>
                        <a:lnSpc>
                          <a:spcPct val="115000"/>
                        </a:lnSpc>
                        <a:spcAft>
                          <a:spcPts val="0"/>
                        </a:spcAft>
                      </a:pPr>
                      <a:r>
                        <a:rPr lang="en-GB" sz="1100" dirty="0">
                          <a:effectLst/>
                        </a:rPr>
                        <a:t> </a:t>
                      </a:r>
                    </a:p>
                    <a:p>
                      <a:pPr>
                        <a:lnSpc>
                          <a:spcPct val="115000"/>
                        </a:lnSpc>
                        <a:spcAft>
                          <a:spcPts val="0"/>
                        </a:spcAft>
                      </a:pPr>
                      <a:r>
                        <a:rPr lang="en-GB" sz="1100" dirty="0">
                          <a:effectLst/>
                        </a:rPr>
                        <a:t>Sign…………………………………….</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Date………………</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1098547">
                <a:tc>
                  <a:txBody>
                    <a:bodyPr/>
                    <a:lstStyle/>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sng" dirty="0">
                          <a:effectLst/>
                        </a:rPr>
                        <a:t>Observations Nurse </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Sign…………………………………….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Date………………</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1067835">
                <a:tc>
                  <a:txBody>
                    <a:bodyPr/>
                    <a:lstStyle/>
                    <a:p>
                      <a:pPr>
                        <a:lnSpc>
                          <a:spcPct val="115000"/>
                        </a:lnSpc>
                        <a:spcAft>
                          <a:spcPts val="0"/>
                        </a:spcAft>
                      </a:pPr>
                      <a:r>
                        <a:rPr lang="en-GB" sz="1100" u="none" strike="noStrike">
                          <a:effectLst/>
                        </a:rPr>
                        <a:t> </a:t>
                      </a:r>
                      <a:endParaRPr lang="en-GB" sz="1100">
                        <a:effectLst/>
                      </a:endParaRPr>
                    </a:p>
                    <a:p>
                      <a:pPr>
                        <a:lnSpc>
                          <a:spcPct val="115000"/>
                        </a:lnSpc>
                        <a:spcAft>
                          <a:spcPts val="0"/>
                        </a:spcAft>
                      </a:pPr>
                      <a:r>
                        <a:rPr lang="en-GB" sz="1100" u="none" strike="noStrike">
                          <a:effectLst/>
                        </a:rPr>
                        <a:t> </a:t>
                      </a:r>
                      <a:endParaRPr lang="en-GB" sz="1100">
                        <a:effectLst/>
                      </a:endParaRPr>
                    </a:p>
                    <a:p>
                      <a:pPr>
                        <a:lnSpc>
                          <a:spcPct val="115000"/>
                        </a:lnSpc>
                        <a:spcAft>
                          <a:spcPts val="0"/>
                        </a:spcAft>
                      </a:pPr>
                      <a:r>
                        <a:rPr lang="en-GB" sz="1100" u="sng">
                          <a:effectLst/>
                        </a:rPr>
                        <a:t>Observations SPLW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Sign…………………………………….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Date………………</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1098547">
                <a:tc>
                  <a:txBody>
                    <a:bodyPr/>
                    <a:lstStyle/>
                    <a:p>
                      <a:pPr>
                        <a:lnSpc>
                          <a:spcPct val="115000"/>
                        </a:lnSpc>
                        <a:spcAft>
                          <a:spcPts val="0"/>
                        </a:spcAft>
                      </a:pPr>
                      <a:r>
                        <a:rPr lang="en-GB" sz="1100" u="none" strike="noStrike">
                          <a:effectLst/>
                        </a:rPr>
                        <a:t> </a:t>
                      </a:r>
                      <a:endParaRPr lang="en-GB" sz="1100">
                        <a:effectLst/>
                      </a:endParaRPr>
                    </a:p>
                    <a:p>
                      <a:pPr>
                        <a:lnSpc>
                          <a:spcPct val="115000"/>
                        </a:lnSpc>
                        <a:spcAft>
                          <a:spcPts val="0"/>
                        </a:spcAft>
                      </a:pPr>
                      <a:r>
                        <a:rPr lang="en-GB" sz="1100" u="none" strike="noStrike">
                          <a:effectLst/>
                        </a:rPr>
                        <a:t> </a:t>
                      </a:r>
                      <a:endParaRPr lang="en-GB" sz="1100">
                        <a:effectLst/>
                      </a:endParaRPr>
                    </a:p>
                    <a:p>
                      <a:pPr>
                        <a:lnSpc>
                          <a:spcPct val="115000"/>
                        </a:lnSpc>
                        <a:spcAft>
                          <a:spcPts val="0"/>
                        </a:spcAft>
                      </a:pPr>
                      <a:r>
                        <a:rPr lang="en-GB" sz="1100" u="sng">
                          <a:effectLst/>
                        </a:rPr>
                        <a:t>Observations HCA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Sign…………………………………….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Date………………</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1067835">
                <a:tc>
                  <a:txBody>
                    <a:bodyPr/>
                    <a:lstStyle/>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none" strike="noStrike" dirty="0">
                          <a:effectLst/>
                        </a:rPr>
                        <a:t> </a:t>
                      </a:r>
                      <a:endParaRPr lang="en-GB" sz="1100" dirty="0">
                        <a:effectLst/>
                      </a:endParaRPr>
                    </a:p>
                    <a:p>
                      <a:pPr>
                        <a:lnSpc>
                          <a:spcPct val="115000"/>
                        </a:lnSpc>
                        <a:spcAft>
                          <a:spcPts val="0"/>
                        </a:spcAft>
                      </a:pPr>
                      <a:r>
                        <a:rPr lang="en-GB" sz="1100" u="sng" dirty="0">
                          <a:effectLst/>
                        </a:rPr>
                        <a:t>Observations Receptionist </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100">
                          <a:effectLst/>
                        </a:rPr>
                        <a:t> </a:t>
                      </a:r>
                    </a:p>
                    <a:p>
                      <a:pPr>
                        <a:lnSpc>
                          <a:spcPct val="115000"/>
                        </a:lnSpc>
                        <a:spcAft>
                          <a:spcPts val="0"/>
                        </a:spcAft>
                      </a:pPr>
                      <a:r>
                        <a:rPr lang="en-GB" sz="1100">
                          <a:effectLst/>
                        </a:rPr>
                        <a:t> </a:t>
                      </a:r>
                    </a:p>
                    <a:p>
                      <a:pPr>
                        <a:lnSpc>
                          <a:spcPct val="115000"/>
                        </a:lnSpc>
                        <a:spcAft>
                          <a:spcPts val="0"/>
                        </a:spcAft>
                      </a:pPr>
                      <a:r>
                        <a:rPr lang="en-GB" sz="1100">
                          <a:effectLst/>
                        </a:rPr>
                        <a:t>Sign…………………………………….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GB" sz="1100" dirty="0">
                          <a:effectLst/>
                        </a:rPr>
                        <a:t> </a:t>
                      </a:r>
                    </a:p>
                    <a:p>
                      <a:pPr>
                        <a:lnSpc>
                          <a:spcPct val="115000"/>
                        </a:lnSpc>
                        <a:spcAft>
                          <a:spcPts val="0"/>
                        </a:spcAft>
                      </a:pPr>
                      <a:r>
                        <a:rPr lang="en-GB" sz="1100" dirty="0">
                          <a:effectLst/>
                        </a:rPr>
                        <a:t> </a:t>
                      </a:r>
                    </a:p>
                    <a:p>
                      <a:pPr>
                        <a:lnSpc>
                          <a:spcPct val="115000"/>
                        </a:lnSpc>
                        <a:spcAft>
                          <a:spcPts val="0"/>
                        </a:spcAft>
                      </a:pPr>
                      <a:r>
                        <a:rPr lang="en-GB" sz="1100" dirty="0">
                          <a:effectLst/>
                        </a:rPr>
                        <a:t>Date………………</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80319149"/>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Feedback forms </a:t>
            </a:r>
          </a:p>
        </p:txBody>
      </p:sp>
      <p:sp>
        <p:nvSpPr>
          <p:cNvPr id="3" name="Content Placeholder 2"/>
          <p:cNvSpPr>
            <a:spLocks noGrp="1"/>
          </p:cNvSpPr>
          <p:nvPr>
            <p:ph sz="quarter" idx="1"/>
          </p:nvPr>
        </p:nvSpPr>
        <p:spPr/>
        <p:txBody>
          <a:bodyPr>
            <a:normAutofit fontScale="85000" lnSpcReduction="10000"/>
          </a:bodyPr>
          <a:lstStyle/>
          <a:p>
            <a:r>
              <a:rPr lang="en-GB" dirty="0"/>
              <a:t>Feedback form links:</a:t>
            </a:r>
          </a:p>
          <a:p>
            <a:endParaRPr lang="en-GB" dirty="0"/>
          </a:p>
          <a:p>
            <a:r>
              <a:rPr lang="en-GB" dirty="0">
                <a:hlinkClick r:id="rId2"/>
              </a:rPr>
              <a:t>https://forms.office.com/Pages/DesignPage.aspx?lang=en-US&amp;origin=OfficeDotCom&amp;route=Start&amp;fromAR=1#FormId=DQSIkWdsW0yxEjajBLZtrQAAAAAAAAAAAAa__Yldb19UM1lVRU5RSUdKNjNBRUlSVkJXQVZQOFlLVy4u</a:t>
            </a:r>
            <a:endParaRPr lang="en-GB" dirty="0"/>
          </a:p>
          <a:p>
            <a:endParaRPr lang="en-GB" dirty="0"/>
          </a:p>
          <a:p>
            <a:endParaRPr lang="en-GB" dirty="0"/>
          </a:p>
          <a:p>
            <a:r>
              <a:rPr lang="en-GB" dirty="0">
                <a:hlinkClick r:id="rId3"/>
              </a:rPr>
              <a:t>https://forms.office.com/Pages/DesignPage.aspx?auth_pvr=WindowsLiveId&amp;auth_upn=rutlander2001%40hotmail.com&amp;lang=en-US&amp;origin=OfficeDotCom&amp;route=Start#FormId=DQSIkWdsW0yxEjajBLZtrQAAAAAAAAAAAAa__Yldb19UNkFZQVZXQkw3WUk4Q0kxTkhLNUVCUENQNi4u</a:t>
            </a:r>
            <a:endParaRPr lang="en-GB" dirty="0"/>
          </a:p>
          <a:p>
            <a:endParaRPr lang="en-GB" dirty="0"/>
          </a:p>
        </p:txBody>
      </p:sp>
    </p:spTree>
    <p:extLst>
      <p:ext uri="{BB962C8B-B14F-4D97-AF65-F5344CB8AC3E}">
        <p14:creationId xmlns:p14="http://schemas.microsoft.com/office/powerpoint/2010/main" val="1291511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3">
                    <a:lumMod val="75000"/>
                  </a:schemeClr>
                </a:solidFill>
              </a:rPr>
              <a:t>Training</a:t>
            </a:r>
            <a:br>
              <a:rPr lang="en-GB" dirty="0"/>
            </a:br>
            <a:endParaRPr lang="en-GB"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33325766"/>
              </p:ext>
            </p:extLst>
          </p:nvPr>
        </p:nvGraphicFramePr>
        <p:xfrm>
          <a:off x="323528" y="1484784"/>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8104" y="116632"/>
            <a:ext cx="3073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71450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spc="300" dirty="0">
                <a:latin typeface="Calibri" panose="020F0502020204030204" pitchFamily="34" charset="0"/>
                <a:cs typeface="Calibri" panose="020F0502020204030204" pitchFamily="34" charset="0"/>
              </a:rPr>
              <a:t>Resources/ Training </a:t>
            </a:r>
            <a:br>
              <a:rPr lang="en-GB" sz="3200" spc="300" dirty="0">
                <a:latin typeface="Calibri" panose="020F0502020204030204" pitchFamily="34" charset="0"/>
                <a:cs typeface="Calibri" panose="020F0502020204030204" pitchFamily="34" charset="0"/>
              </a:rPr>
            </a:br>
            <a:endParaRPr lang="en-GB" dirty="0"/>
          </a:p>
        </p:txBody>
      </p:sp>
      <p:sp>
        <p:nvSpPr>
          <p:cNvPr id="5" name="Content Placeholder 4"/>
          <p:cNvSpPr>
            <a:spLocks noGrp="1"/>
          </p:cNvSpPr>
          <p:nvPr>
            <p:ph sz="quarter" idx="1"/>
          </p:nvPr>
        </p:nvSpPr>
        <p:spPr/>
        <p:txBody>
          <a:bodyPr/>
          <a:lstStyle/>
          <a:p>
            <a:r>
              <a:rPr lang="en-GB" dirty="0"/>
              <a:t>Link below :</a:t>
            </a:r>
          </a:p>
          <a:p>
            <a:endParaRPr lang="en-GB" dirty="0"/>
          </a:p>
          <a:p>
            <a:r>
              <a:rPr lang="en-GB" dirty="0">
                <a:hlinkClick r:id="rId2"/>
              </a:rPr>
              <a:t>List of training for SPLWx21.pdf</a:t>
            </a:r>
            <a:endParaRPr lang="en-GB" dirty="0"/>
          </a:p>
          <a:p>
            <a:endParaRPr lang="en-GB" dirty="0"/>
          </a:p>
          <a:p>
            <a:r>
              <a:rPr lang="en-GB" dirty="0"/>
              <a:t>Access to work Link:</a:t>
            </a:r>
          </a:p>
          <a:p>
            <a:r>
              <a:rPr lang="en-GB" dirty="0"/>
              <a:t>https://www.gov.uk/access-to-work</a:t>
            </a:r>
          </a:p>
          <a:p>
            <a:endParaRPr lang="en-GB" dirty="0"/>
          </a:p>
          <a:p>
            <a:endParaRPr lang="en-GB" dirty="0"/>
          </a:p>
          <a:p>
            <a:endParaRPr lang="en-GB" dirty="0"/>
          </a:p>
        </p:txBody>
      </p:sp>
    </p:spTree>
    <p:extLst>
      <p:ext uri="{BB962C8B-B14F-4D97-AF65-F5344CB8AC3E}">
        <p14:creationId xmlns:p14="http://schemas.microsoft.com/office/powerpoint/2010/main" val="356120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528" y="463709"/>
            <a:ext cx="9108504" cy="1143000"/>
          </a:xfrm>
        </p:spPr>
        <p:txBody>
          <a:bodyPr>
            <a:normAutofit/>
          </a:bodyPr>
          <a:lstStyle/>
          <a:p>
            <a:pPr algn="ctr"/>
            <a:r>
              <a:rPr lang="en-GB" sz="4000" dirty="0"/>
              <a:t>References</a:t>
            </a:r>
            <a:endParaRPr lang="en-GB" sz="4000" dirty="0">
              <a:solidFill>
                <a:srgbClr val="7030A0"/>
              </a:solidFill>
              <a:latin typeface="Andalus" panose="02020603050405020304" pitchFamily="18" charset="-78"/>
              <a:cs typeface="Andalus" panose="02020603050405020304" pitchFamily="18" charset="-78"/>
            </a:endParaRPr>
          </a:p>
        </p:txBody>
      </p:sp>
      <p:sp>
        <p:nvSpPr>
          <p:cNvPr id="3" name="Content Placeholder 2"/>
          <p:cNvSpPr>
            <a:spLocks noGrp="1"/>
          </p:cNvSpPr>
          <p:nvPr>
            <p:ph sz="quarter" idx="4294967295"/>
          </p:nvPr>
        </p:nvSpPr>
        <p:spPr>
          <a:xfrm>
            <a:off x="323528" y="1984375"/>
            <a:ext cx="7456488" cy="4873625"/>
          </a:xfrm>
        </p:spPr>
        <p:txBody>
          <a:bodyPr>
            <a:normAutofit/>
          </a:bodyPr>
          <a:lstStyle/>
          <a:p>
            <a:r>
              <a:rPr lang="en-GB" sz="1600" b="1" dirty="0"/>
              <a:t>England, N. </a:t>
            </a:r>
            <a:r>
              <a:rPr lang="en-GB" sz="1600" dirty="0"/>
              <a:t>(2019). NHS England. </a:t>
            </a:r>
            <a:r>
              <a:rPr lang="en-GB" sz="1600" i="1" dirty="0"/>
              <a:t>Supporting link workers in primary care networks. </a:t>
            </a:r>
            <a:r>
              <a:rPr lang="en-GB" sz="1600" dirty="0"/>
              <a:t>[online] NHS. Available at: https://www.england.nhs.uk/personalisedcare/social-prescribing/support-and-resources/ [Accessed 24 Sep. 2019].</a:t>
            </a:r>
          </a:p>
          <a:p>
            <a:r>
              <a:rPr lang="en-GB" sz="1600" b="1" dirty="0" err="1"/>
              <a:t>Melam</a:t>
            </a:r>
            <a:r>
              <a:rPr lang="en-GB" sz="1600" b="1" dirty="0"/>
              <a:t>, S. </a:t>
            </a:r>
            <a:r>
              <a:rPr lang="en-GB" sz="1600" dirty="0"/>
              <a:t>(2019). </a:t>
            </a:r>
            <a:r>
              <a:rPr lang="en-GB" sz="1600" i="1" dirty="0"/>
              <a:t>Social Prescribing link worker</a:t>
            </a:r>
            <a:r>
              <a:rPr lang="en-GB" sz="1600" dirty="0"/>
              <a:t>. [online] NHS confederation. Available at: https://www.nhsconfed.org/blog/2019/08/social-prescribing-link-workers-aka-the-glue-in-health-and-social-care [Accessed 24 Sep. 2019].</a:t>
            </a:r>
          </a:p>
          <a:p>
            <a:r>
              <a:rPr lang="en-GB" sz="1600" b="1" dirty="0"/>
              <a:t>The King's Fund. </a:t>
            </a:r>
            <a:r>
              <a:rPr lang="en-GB" sz="1600" dirty="0"/>
              <a:t>(2019). </a:t>
            </a:r>
            <a:r>
              <a:rPr lang="en-GB" sz="1600" i="1" dirty="0"/>
              <a:t>What is social prescribing?</a:t>
            </a:r>
            <a:r>
              <a:rPr lang="en-GB" sz="1600" dirty="0"/>
              <a:t> [online] Available at: https://www.kingsfund.org.uk/publications/social-prescribing?gclid=EAIaIQobChMIgP2igNDp5AIVCbLtCh1U5AKNEAAYASAAEgKe4_D_BwE [Accessed 21 Sep. 2019].</a:t>
            </a:r>
          </a:p>
        </p:txBody>
      </p:sp>
      <p:sp>
        <p:nvSpPr>
          <p:cNvPr id="4" name="TextBox 3"/>
          <p:cNvSpPr txBox="1"/>
          <p:nvPr/>
        </p:nvSpPr>
        <p:spPr>
          <a:xfrm>
            <a:off x="611560" y="2420888"/>
            <a:ext cx="2304256" cy="369332"/>
          </a:xfrm>
          <a:prstGeom prst="rect">
            <a:avLst/>
          </a:prstGeom>
          <a:noFill/>
        </p:spPr>
        <p:txBody>
          <a:bodyPr wrap="square" rtlCol="0">
            <a:spAutoFit/>
          </a:bodyPr>
          <a:lstStyle/>
          <a:p>
            <a:endParaRPr lang="en-GB" dirty="0"/>
          </a:p>
        </p:txBody>
      </p:sp>
      <p:pic>
        <p:nvPicPr>
          <p:cNvPr id="5" name="Picture 4">
            <a:extLst>
              <a:ext uri="{FF2B5EF4-FFF2-40B4-BE49-F238E27FC236}">
                <a16:creationId xmlns:a16="http://schemas.microsoft.com/office/drawing/2014/main" id="{4D3AB965-7745-4118-8E58-1C84601CB2CC}"/>
              </a:ext>
            </a:extLst>
          </p:cNvPr>
          <p:cNvPicPr>
            <a:picLocks noChangeAspect="1"/>
          </p:cNvPicPr>
          <p:nvPr/>
        </p:nvPicPr>
        <p:blipFill>
          <a:blip r:embed="rId2"/>
          <a:stretch>
            <a:fillRect/>
          </a:stretch>
        </p:blipFill>
        <p:spPr>
          <a:xfrm>
            <a:off x="5666571" y="116632"/>
            <a:ext cx="3072735" cy="678121"/>
          </a:xfrm>
          <a:prstGeom prst="rect">
            <a:avLst/>
          </a:prstGeom>
        </p:spPr>
      </p:pic>
    </p:spTree>
    <p:extLst>
      <p:ext uri="{BB962C8B-B14F-4D97-AF65-F5344CB8AC3E}">
        <p14:creationId xmlns:p14="http://schemas.microsoft.com/office/powerpoint/2010/main" val="182806438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528" y="463709"/>
            <a:ext cx="9108504" cy="1143000"/>
          </a:xfrm>
        </p:spPr>
        <p:txBody>
          <a:bodyPr>
            <a:normAutofit/>
          </a:bodyPr>
          <a:lstStyle/>
          <a:p>
            <a:pPr algn="ctr"/>
            <a:r>
              <a:rPr lang="en-GB" sz="4000" dirty="0">
                <a:solidFill>
                  <a:srgbClr val="7030A0"/>
                </a:solidFill>
                <a:latin typeface="Andalus" panose="02020603050405020304" pitchFamily="18" charset="-78"/>
                <a:cs typeface="Andalus" panose="02020603050405020304" pitchFamily="18" charset="-78"/>
              </a:rPr>
              <a:t>Content</a:t>
            </a:r>
          </a:p>
        </p:txBody>
      </p:sp>
      <p:sp>
        <p:nvSpPr>
          <p:cNvPr id="3" name="Content Placeholder 2"/>
          <p:cNvSpPr>
            <a:spLocks noGrp="1"/>
          </p:cNvSpPr>
          <p:nvPr>
            <p:ph sz="quarter" idx="4294967295"/>
          </p:nvPr>
        </p:nvSpPr>
        <p:spPr>
          <a:xfrm>
            <a:off x="323528" y="1984375"/>
            <a:ext cx="7456488" cy="4873625"/>
          </a:xfrm>
        </p:spPr>
        <p:txBody>
          <a:bodyPr>
            <a:normAutofit lnSpcReduction="10000"/>
          </a:bodyPr>
          <a:lstStyle/>
          <a:p>
            <a:r>
              <a:rPr lang="en-GB" sz="2000" spc="300" dirty="0">
                <a:latin typeface="Calibri" panose="020F0502020204030204" pitchFamily="34" charset="0"/>
                <a:cs typeface="Calibri" panose="020F0502020204030204" pitchFamily="34" charset="0"/>
              </a:rPr>
              <a:t>What is Social Prescribing </a:t>
            </a:r>
          </a:p>
          <a:p>
            <a:pPr marL="0" indent="0">
              <a:buNone/>
            </a:pPr>
            <a:endParaRPr lang="en-GB" sz="2000" spc="300" dirty="0">
              <a:latin typeface="Calibri" panose="020F0502020204030204" pitchFamily="34" charset="0"/>
              <a:cs typeface="Calibri" panose="020F0502020204030204" pitchFamily="34" charset="0"/>
            </a:endParaRPr>
          </a:p>
          <a:p>
            <a:r>
              <a:rPr lang="en-GB" sz="2000" spc="300" dirty="0">
                <a:latin typeface="Calibri" panose="020F0502020204030204" pitchFamily="34" charset="0"/>
                <a:cs typeface="Calibri" panose="020F0502020204030204" pitchFamily="34" charset="0"/>
              </a:rPr>
              <a:t> system one</a:t>
            </a:r>
          </a:p>
          <a:p>
            <a:endParaRPr lang="en-GB" sz="2000" spc="300" dirty="0">
              <a:latin typeface="Calibri" panose="020F0502020204030204" pitchFamily="34" charset="0"/>
              <a:cs typeface="Calibri" panose="020F0502020204030204" pitchFamily="34" charset="0"/>
            </a:endParaRPr>
          </a:p>
          <a:p>
            <a:r>
              <a:rPr lang="en-GB" sz="2000" spc="300" dirty="0">
                <a:latin typeface="Calibri" panose="020F0502020204030204" pitchFamily="34" charset="0"/>
                <a:cs typeface="Calibri" panose="020F0502020204030204" pitchFamily="34" charset="0"/>
              </a:rPr>
              <a:t>Measuring outcomes</a:t>
            </a:r>
          </a:p>
          <a:p>
            <a:pPr marL="0" indent="0">
              <a:buNone/>
            </a:pPr>
            <a:endParaRPr lang="en-GB" sz="2000" spc="300" dirty="0">
              <a:latin typeface="Calibri" panose="020F0502020204030204" pitchFamily="34" charset="0"/>
              <a:cs typeface="Calibri" panose="020F0502020204030204" pitchFamily="34" charset="0"/>
            </a:endParaRPr>
          </a:p>
          <a:p>
            <a:r>
              <a:rPr lang="en-GB" sz="2000" spc="300" dirty="0">
                <a:latin typeface="Calibri" panose="020F0502020204030204" pitchFamily="34" charset="0"/>
                <a:cs typeface="Calibri" panose="020F0502020204030204" pitchFamily="34" charset="0"/>
              </a:rPr>
              <a:t>Case study's </a:t>
            </a:r>
          </a:p>
          <a:p>
            <a:endParaRPr lang="en-GB" sz="2000" spc="300" dirty="0">
              <a:latin typeface="Calibri" panose="020F0502020204030204" pitchFamily="34" charset="0"/>
              <a:cs typeface="Calibri" panose="020F0502020204030204" pitchFamily="34" charset="0"/>
            </a:endParaRPr>
          </a:p>
          <a:p>
            <a:r>
              <a:rPr lang="en-GB" sz="2000" spc="300" dirty="0">
                <a:latin typeface="Calibri" panose="020F0502020204030204" pitchFamily="34" charset="0"/>
                <a:cs typeface="Calibri" panose="020F0502020204030204" pitchFamily="34" charset="0"/>
              </a:rPr>
              <a:t>Working in the community</a:t>
            </a:r>
          </a:p>
          <a:p>
            <a:endParaRPr lang="en-GB" sz="2000" spc="300" dirty="0">
              <a:latin typeface="Calibri" panose="020F0502020204030204" pitchFamily="34" charset="0"/>
              <a:cs typeface="Calibri" panose="020F0502020204030204" pitchFamily="34" charset="0"/>
            </a:endParaRPr>
          </a:p>
          <a:p>
            <a:r>
              <a:rPr lang="en-GB" sz="2000" spc="300" dirty="0">
                <a:latin typeface="Calibri" panose="020F0502020204030204" pitchFamily="34" charset="0"/>
                <a:cs typeface="Calibri" panose="020F0502020204030204" pitchFamily="34" charset="0"/>
              </a:rPr>
              <a:t>Paper work and procedures</a:t>
            </a:r>
          </a:p>
          <a:p>
            <a:endParaRPr lang="en-GB" sz="2000" b="1" spc="300" dirty="0">
              <a:latin typeface="Andalus" panose="02020603050405020304" pitchFamily="18" charset="-78"/>
              <a:cs typeface="Andalus"/>
            </a:endParaRPr>
          </a:p>
          <a:p>
            <a:r>
              <a:rPr lang="en-GB" sz="2000" spc="300" dirty="0">
                <a:latin typeface="Calibri" panose="020F0502020204030204" pitchFamily="34" charset="0"/>
                <a:cs typeface="Calibri" panose="020F0502020204030204" pitchFamily="34" charset="0"/>
              </a:rPr>
              <a:t>Resources of support and courses</a:t>
            </a:r>
          </a:p>
          <a:p>
            <a:endParaRPr lang="en-GB" sz="2000" spc="300" dirty="0">
              <a:latin typeface="Calibri" panose="020F0502020204030204" pitchFamily="34" charset="0"/>
              <a:cs typeface="Calibri" panose="020F0502020204030204" pitchFamily="34" charset="0"/>
            </a:endParaRPr>
          </a:p>
          <a:p>
            <a:endParaRPr lang="en-GB" sz="2000" spc="300" dirty="0">
              <a:latin typeface="Calibri" panose="020F0502020204030204" pitchFamily="34" charset="0"/>
              <a:cs typeface="Calibri" panose="020F0502020204030204" pitchFamily="34" charset="0"/>
            </a:endParaRPr>
          </a:p>
          <a:p>
            <a:pPr marL="0" indent="0">
              <a:buNone/>
            </a:pPr>
            <a:endParaRPr lang="en-GB" sz="2000" b="1" spc="300" dirty="0">
              <a:latin typeface="Andalus" panose="02020603050405020304" pitchFamily="18" charset="-78"/>
              <a:cs typeface="Andalus"/>
            </a:endParaRPr>
          </a:p>
          <a:p>
            <a:pPr marL="0" indent="0">
              <a:buNone/>
            </a:pPr>
            <a:endParaRPr lang="en-GB" sz="2000" b="1" spc="300" dirty="0">
              <a:solidFill>
                <a:schemeClr val="bg2">
                  <a:lumMod val="50000"/>
                </a:schemeClr>
              </a:solidFill>
              <a:latin typeface="Andalus" panose="02020603050405020304" pitchFamily="18" charset="-78"/>
              <a:cs typeface="Andalus"/>
            </a:endParaRPr>
          </a:p>
        </p:txBody>
      </p:sp>
      <p:sp>
        <p:nvSpPr>
          <p:cNvPr id="4" name="TextBox 3"/>
          <p:cNvSpPr txBox="1"/>
          <p:nvPr/>
        </p:nvSpPr>
        <p:spPr>
          <a:xfrm>
            <a:off x="611560" y="2420888"/>
            <a:ext cx="2304256" cy="369332"/>
          </a:xfrm>
          <a:prstGeom prst="rect">
            <a:avLst/>
          </a:prstGeom>
          <a:noFill/>
        </p:spPr>
        <p:txBody>
          <a:bodyPr wrap="square" rtlCol="0">
            <a:spAutoFit/>
          </a:bodyPr>
          <a:lstStyle/>
          <a:p>
            <a:endParaRPr lang="en-GB" dirty="0"/>
          </a:p>
        </p:txBody>
      </p:sp>
      <p:pic>
        <p:nvPicPr>
          <p:cNvPr id="5" name="Picture 4">
            <a:extLst>
              <a:ext uri="{FF2B5EF4-FFF2-40B4-BE49-F238E27FC236}">
                <a16:creationId xmlns:a16="http://schemas.microsoft.com/office/drawing/2014/main" id="{4D3AB965-7745-4118-8E58-1C84601CB2CC}"/>
              </a:ext>
            </a:extLst>
          </p:cNvPr>
          <p:cNvPicPr>
            <a:picLocks noChangeAspect="1"/>
          </p:cNvPicPr>
          <p:nvPr/>
        </p:nvPicPr>
        <p:blipFill>
          <a:blip r:embed="rId2"/>
          <a:stretch>
            <a:fillRect/>
          </a:stretch>
        </p:blipFill>
        <p:spPr>
          <a:xfrm>
            <a:off x="5666571" y="116632"/>
            <a:ext cx="3072735" cy="678121"/>
          </a:xfrm>
          <a:prstGeom prst="rect">
            <a:avLst/>
          </a:prstGeom>
        </p:spPr>
      </p:pic>
    </p:spTree>
    <p:extLst>
      <p:ext uri="{BB962C8B-B14F-4D97-AF65-F5344CB8AC3E}">
        <p14:creationId xmlns:p14="http://schemas.microsoft.com/office/powerpoint/2010/main" val="11902538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 calcmode="lin" valueType="num">
                                      <p:cBhvr additive="base">
                                        <p:cTn id="4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3105507123"/>
              </p:ext>
            </p:extLst>
          </p:nvPr>
        </p:nvGraphicFramePr>
        <p:xfrm>
          <a:off x="107504" y="836712"/>
          <a:ext cx="8784976" cy="5665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id="{4D3AB965-7745-4118-8E58-1C84601CB2CC}"/>
              </a:ext>
            </a:extLst>
          </p:cNvPr>
          <p:cNvPicPr>
            <a:picLocks noChangeAspect="1"/>
          </p:cNvPicPr>
          <p:nvPr/>
        </p:nvPicPr>
        <p:blipFill>
          <a:blip r:embed="rId7"/>
          <a:stretch>
            <a:fillRect/>
          </a:stretch>
        </p:blipFill>
        <p:spPr>
          <a:xfrm>
            <a:off x="5508104" y="332656"/>
            <a:ext cx="3072735" cy="678121"/>
          </a:xfrm>
          <a:prstGeom prst="rect">
            <a:avLst/>
          </a:prstGeom>
        </p:spPr>
      </p:pic>
    </p:spTree>
    <p:extLst>
      <p:ext uri="{BB962C8B-B14F-4D97-AF65-F5344CB8AC3E}">
        <p14:creationId xmlns:p14="http://schemas.microsoft.com/office/powerpoint/2010/main" val="259970175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D4C47D7D-6A02-4749-929B-57244F8D7F7E}"/>
                                            </p:graphicEl>
                                          </p:spTgt>
                                        </p:tgtEl>
                                        <p:attrNameLst>
                                          <p:attrName>style.visibility</p:attrName>
                                        </p:attrNameLst>
                                      </p:cBhvr>
                                      <p:to>
                                        <p:strVal val="visible"/>
                                      </p:to>
                                    </p:set>
                                    <p:animEffect transition="in" filter="fade">
                                      <p:cBhvr>
                                        <p:cTn id="7" dur="1000"/>
                                        <p:tgtEl>
                                          <p:spTgt spid="5">
                                            <p:graphicEl>
                                              <a:dgm id="{D4C47D7D-6A02-4749-929B-57244F8D7F7E}"/>
                                            </p:graphicEl>
                                          </p:spTgt>
                                        </p:tgtEl>
                                      </p:cBhvr>
                                    </p:animEffect>
                                    <p:anim calcmode="lin" valueType="num">
                                      <p:cBhvr>
                                        <p:cTn id="8" dur="1000" fill="hold"/>
                                        <p:tgtEl>
                                          <p:spTgt spid="5">
                                            <p:graphicEl>
                                              <a:dgm id="{D4C47D7D-6A02-4749-929B-57244F8D7F7E}"/>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D4C47D7D-6A02-4749-929B-57244F8D7F7E}"/>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64B987A6-341B-4DEA-BCDF-3B997DB74B6B}"/>
                                            </p:graphicEl>
                                          </p:spTgt>
                                        </p:tgtEl>
                                        <p:attrNameLst>
                                          <p:attrName>style.visibility</p:attrName>
                                        </p:attrNameLst>
                                      </p:cBhvr>
                                      <p:to>
                                        <p:strVal val="visible"/>
                                      </p:to>
                                    </p:set>
                                    <p:animEffect transition="in" filter="fade">
                                      <p:cBhvr>
                                        <p:cTn id="14" dur="1000"/>
                                        <p:tgtEl>
                                          <p:spTgt spid="5">
                                            <p:graphicEl>
                                              <a:dgm id="{64B987A6-341B-4DEA-BCDF-3B997DB74B6B}"/>
                                            </p:graphicEl>
                                          </p:spTgt>
                                        </p:tgtEl>
                                      </p:cBhvr>
                                    </p:animEffect>
                                    <p:anim calcmode="lin" valueType="num">
                                      <p:cBhvr>
                                        <p:cTn id="15" dur="1000" fill="hold"/>
                                        <p:tgtEl>
                                          <p:spTgt spid="5">
                                            <p:graphicEl>
                                              <a:dgm id="{64B987A6-341B-4DEA-BCDF-3B997DB74B6B}"/>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64B987A6-341B-4DEA-BCDF-3B997DB74B6B}"/>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graphicEl>
                                              <a:dgm id="{342F33A9-BE64-4D93-A014-9BE3C566999E}"/>
                                            </p:graphicEl>
                                          </p:spTgt>
                                        </p:tgtEl>
                                        <p:attrNameLst>
                                          <p:attrName>style.visibility</p:attrName>
                                        </p:attrNameLst>
                                      </p:cBhvr>
                                      <p:to>
                                        <p:strVal val="visible"/>
                                      </p:to>
                                    </p:set>
                                    <p:animEffect transition="in" filter="fade">
                                      <p:cBhvr>
                                        <p:cTn id="19" dur="1000"/>
                                        <p:tgtEl>
                                          <p:spTgt spid="5">
                                            <p:graphicEl>
                                              <a:dgm id="{342F33A9-BE64-4D93-A014-9BE3C566999E}"/>
                                            </p:graphicEl>
                                          </p:spTgt>
                                        </p:tgtEl>
                                      </p:cBhvr>
                                    </p:animEffect>
                                    <p:anim calcmode="lin" valueType="num">
                                      <p:cBhvr>
                                        <p:cTn id="20" dur="1000" fill="hold"/>
                                        <p:tgtEl>
                                          <p:spTgt spid="5">
                                            <p:graphicEl>
                                              <a:dgm id="{342F33A9-BE64-4D93-A014-9BE3C566999E}"/>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342F33A9-BE64-4D93-A014-9BE3C566999E}"/>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graphicEl>
                                              <a:dgm id="{9D535E1D-5A34-420E-885C-D431315B226E}"/>
                                            </p:graphicEl>
                                          </p:spTgt>
                                        </p:tgtEl>
                                        <p:attrNameLst>
                                          <p:attrName>style.visibility</p:attrName>
                                        </p:attrNameLst>
                                      </p:cBhvr>
                                      <p:to>
                                        <p:strVal val="visible"/>
                                      </p:to>
                                    </p:set>
                                    <p:animEffect transition="in" filter="fade">
                                      <p:cBhvr>
                                        <p:cTn id="26" dur="1000"/>
                                        <p:tgtEl>
                                          <p:spTgt spid="5">
                                            <p:graphicEl>
                                              <a:dgm id="{9D535E1D-5A34-420E-885C-D431315B226E}"/>
                                            </p:graphicEl>
                                          </p:spTgt>
                                        </p:tgtEl>
                                      </p:cBhvr>
                                    </p:animEffect>
                                    <p:anim calcmode="lin" valueType="num">
                                      <p:cBhvr>
                                        <p:cTn id="27" dur="1000" fill="hold"/>
                                        <p:tgtEl>
                                          <p:spTgt spid="5">
                                            <p:graphicEl>
                                              <a:dgm id="{9D535E1D-5A34-420E-885C-D431315B226E}"/>
                                            </p:graphicEl>
                                          </p:spTgt>
                                        </p:tgtEl>
                                        <p:attrNameLst>
                                          <p:attrName>ppt_x</p:attrName>
                                        </p:attrNameLst>
                                      </p:cBhvr>
                                      <p:tavLst>
                                        <p:tav tm="0">
                                          <p:val>
                                            <p:strVal val="#ppt_x"/>
                                          </p:val>
                                        </p:tav>
                                        <p:tav tm="100000">
                                          <p:val>
                                            <p:strVal val="#ppt_x"/>
                                          </p:val>
                                        </p:tav>
                                      </p:tavLst>
                                    </p:anim>
                                    <p:anim calcmode="lin" valueType="num">
                                      <p:cBhvr>
                                        <p:cTn id="28" dur="1000" fill="hold"/>
                                        <p:tgtEl>
                                          <p:spTgt spid="5">
                                            <p:graphicEl>
                                              <a:dgm id="{9D535E1D-5A34-420E-885C-D431315B226E}"/>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5">
                                            <p:graphicEl>
                                              <a:dgm id="{00FF975C-DFB4-4C47-8067-7E45C3AE9433}"/>
                                            </p:graphicEl>
                                          </p:spTgt>
                                        </p:tgtEl>
                                        <p:attrNameLst>
                                          <p:attrName>style.visibility</p:attrName>
                                        </p:attrNameLst>
                                      </p:cBhvr>
                                      <p:to>
                                        <p:strVal val="visible"/>
                                      </p:to>
                                    </p:set>
                                    <p:animEffect transition="in" filter="fade">
                                      <p:cBhvr>
                                        <p:cTn id="31" dur="1000"/>
                                        <p:tgtEl>
                                          <p:spTgt spid="5">
                                            <p:graphicEl>
                                              <a:dgm id="{00FF975C-DFB4-4C47-8067-7E45C3AE9433}"/>
                                            </p:graphicEl>
                                          </p:spTgt>
                                        </p:tgtEl>
                                      </p:cBhvr>
                                    </p:animEffect>
                                    <p:anim calcmode="lin" valueType="num">
                                      <p:cBhvr>
                                        <p:cTn id="32" dur="1000" fill="hold"/>
                                        <p:tgtEl>
                                          <p:spTgt spid="5">
                                            <p:graphicEl>
                                              <a:dgm id="{00FF975C-DFB4-4C47-8067-7E45C3AE9433}"/>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00FF975C-DFB4-4C47-8067-7E45C3AE9433}"/>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
                                            <p:graphicEl>
                                              <a:dgm id="{23D893B0-4FC5-47F7-AC71-A90302187745}"/>
                                            </p:graphicEl>
                                          </p:spTgt>
                                        </p:tgtEl>
                                        <p:attrNameLst>
                                          <p:attrName>style.visibility</p:attrName>
                                        </p:attrNameLst>
                                      </p:cBhvr>
                                      <p:to>
                                        <p:strVal val="visible"/>
                                      </p:to>
                                    </p:set>
                                    <p:animEffect transition="in" filter="fade">
                                      <p:cBhvr>
                                        <p:cTn id="38" dur="1000"/>
                                        <p:tgtEl>
                                          <p:spTgt spid="5">
                                            <p:graphicEl>
                                              <a:dgm id="{23D893B0-4FC5-47F7-AC71-A90302187745}"/>
                                            </p:graphicEl>
                                          </p:spTgt>
                                        </p:tgtEl>
                                      </p:cBhvr>
                                    </p:animEffect>
                                    <p:anim calcmode="lin" valueType="num">
                                      <p:cBhvr>
                                        <p:cTn id="39" dur="1000" fill="hold"/>
                                        <p:tgtEl>
                                          <p:spTgt spid="5">
                                            <p:graphicEl>
                                              <a:dgm id="{23D893B0-4FC5-47F7-AC71-A90302187745}"/>
                                            </p:graphicEl>
                                          </p:spTgt>
                                        </p:tgtEl>
                                        <p:attrNameLst>
                                          <p:attrName>ppt_x</p:attrName>
                                        </p:attrNameLst>
                                      </p:cBhvr>
                                      <p:tavLst>
                                        <p:tav tm="0">
                                          <p:val>
                                            <p:strVal val="#ppt_x"/>
                                          </p:val>
                                        </p:tav>
                                        <p:tav tm="100000">
                                          <p:val>
                                            <p:strVal val="#ppt_x"/>
                                          </p:val>
                                        </p:tav>
                                      </p:tavLst>
                                    </p:anim>
                                    <p:anim calcmode="lin" valueType="num">
                                      <p:cBhvr>
                                        <p:cTn id="40" dur="1000" fill="hold"/>
                                        <p:tgtEl>
                                          <p:spTgt spid="5">
                                            <p:graphicEl>
                                              <a:dgm id="{23D893B0-4FC5-47F7-AC71-A90302187745}"/>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graphicEl>
                                              <a:dgm id="{16F1D7E7-E34D-4FB2-B4C6-3AE778C35676}"/>
                                            </p:graphicEl>
                                          </p:spTgt>
                                        </p:tgtEl>
                                        <p:attrNameLst>
                                          <p:attrName>style.visibility</p:attrName>
                                        </p:attrNameLst>
                                      </p:cBhvr>
                                      <p:to>
                                        <p:strVal val="visible"/>
                                      </p:to>
                                    </p:set>
                                    <p:animEffect transition="in" filter="fade">
                                      <p:cBhvr>
                                        <p:cTn id="43" dur="1000"/>
                                        <p:tgtEl>
                                          <p:spTgt spid="5">
                                            <p:graphicEl>
                                              <a:dgm id="{16F1D7E7-E34D-4FB2-B4C6-3AE778C35676}"/>
                                            </p:graphicEl>
                                          </p:spTgt>
                                        </p:tgtEl>
                                      </p:cBhvr>
                                    </p:animEffect>
                                    <p:anim calcmode="lin" valueType="num">
                                      <p:cBhvr>
                                        <p:cTn id="44" dur="1000" fill="hold"/>
                                        <p:tgtEl>
                                          <p:spTgt spid="5">
                                            <p:graphicEl>
                                              <a:dgm id="{16F1D7E7-E34D-4FB2-B4C6-3AE778C35676}"/>
                                            </p:graphicEl>
                                          </p:spTgt>
                                        </p:tgtEl>
                                        <p:attrNameLst>
                                          <p:attrName>ppt_x</p:attrName>
                                        </p:attrNameLst>
                                      </p:cBhvr>
                                      <p:tavLst>
                                        <p:tav tm="0">
                                          <p:val>
                                            <p:strVal val="#ppt_x"/>
                                          </p:val>
                                        </p:tav>
                                        <p:tav tm="100000">
                                          <p:val>
                                            <p:strVal val="#ppt_x"/>
                                          </p:val>
                                        </p:tav>
                                      </p:tavLst>
                                    </p:anim>
                                    <p:anim calcmode="lin" valueType="num">
                                      <p:cBhvr>
                                        <p:cTn id="45" dur="1000" fill="hold"/>
                                        <p:tgtEl>
                                          <p:spTgt spid="5">
                                            <p:graphicEl>
                                              <a:dgm id="{16F1D7E7-E34D-4FB2-B4C6-3AE778C35676}"/>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graphicEl>
                                              <a:dgm id="{511FB358-2FC4-42FB-A962-89EA2B260C13}"/>
                                            </p:graphicEl>
                                          </p:spTgt>
                                        </p:tgtEl>
                                        <p:attrNameLst>
                                          <p:attrName>style.visibility</p:attrName>
                                        </p:attrNameLst>
                                      </p:cBhvr>
                                      <p:to>
                                        <p:strVal val="visible"/>
                                      </p:to>
                                    </p:set>
                                    <p:animEffect transition="in" filter="fade">
                                      <p:cBhvr>
                                        <p:cTn id="50" dur="1000"/>
                                        <p:tgtEl>
                                          <p:spTgt spid="5">
                                            <p:graphicEl>
                                              <a:dgm id="{511FB358-2FC4-42FB-A962-89EA2B260C13}"/>
                                            </p:graphicEl>
                                          </p:spTgt>
                                        </p:tgtEl>
                                      </p:cBhvr>
                                    </p:animEffect>
                                    <p:anim calcmode="lin" valueType="num">
                                      <p:cBhvr>
                                        <p:cTn id="51" dur="1000" fill="hold"/>
                                        <p:tgtEl>
                                          <p:spTgt spid="5">
                                            <p:graphicEl>
                                              <a:dgm id="{511FB358-2FC4-42FB-A962-89EA2B260C13}"/>
                                            </p:graphicEl>
                                          </p:spTgt>
                                        </p:tgtEl>
                                        <p:attrNameLst>
                                          <p:attrName>ppt_x</p:attrName>
                                        </p:attrNameLst>
                                      </p:cBhvr>
                                      <p:tavLst>
                                        <p:tav tm="0">
                                          <p:val>
                                            <p:strVal val="#ppt_x"/>
                                          </p:val>
                                        </p:tav>
                                        <p:tav tm="100000">
                                          <p:val>
                                            <p:strVal val="#ppt_x"/>
                                          </p:val>
                                        </p:tav>
                                      </p:tavLst>
                                    </p:anim>
                                    <p:anim calcmode="lin" valueType="num">
                                      <p:cBhvr>
                                        <p:cTn id="52" dur="1000" fill="hold"/>
                                        <p:tgtEl>
                                          <p:spTgt spid="5">
                                            <p:graphicEl>
                                              <a:dgm id="{511FB358-2FC4-42FB-A962-89EA2B260C13}"/>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
                                            <p:graphicEl>
                                              <a:dgm id="{66CBA967-1B45-467E-88AB-65943208F910}"/>
                                            </p:graphicEl>
                                          </p:spTgt>
                                        </p:tgtEl>
                                        <p:attrNameLst>
                                          <p:attrName>style.visibility</p:attrName>
                                        </p:attrNameLst>
                                      </p:cBhvr>
                                      <p:to>
                                        <p:strVal val="visible"/>
                                      </p:to>
                                    </p:set>
                                    <p:animEffect transition="in" filter="fade">
                                      <p:cBhvr>
                                        <p:cTn id="55" dur="1000"/>
                                        <p:tgtEl>
                                          <p:spTgt spid="5">
                                            <p:graphicEl>
                                              <a:dgm id="{66CBA967-1B45-467E-88AB-65943208F910}"/>
                                            </p:graphicEl>
                                          </p:spTgt>
                                        </p:tgtEl>
                                      </p:cBhvr>
                                    </p:animEffect>
                                    <p:anim calcmode="lin" valueType="num">
                                      <p:cBhvr>
                                        <p:cTn id="56" dur="1000" fill="hold"/>
                                        <p:tgtEl>
                                          <p:spTgt spid="5">
                                            <p:graphicEl>
                                              <a:dgm id="{66CBA967-1B45-467E-88AB-65943208F910}"/>
                                            </p:graphicEl>
                                          </p:spTgt>
                                        </p:tgtEl>
                                        <p:attrNameLst>
                                          <p:attrName>ppt_x</p:attrName>
                                        </p:attrNameLst>
                                      </p:cBhvr>
                                      <p:tavLst>
                                        <p:tav tm="0">
                                          <p:val>
                                            <p:strVal val="#ppt_x"/>
                                          </p:val>
                                        </p:tav>
                                        <p:tav tm="100000">
                                          <p:val>
                                            <p:strVal val="#ppt_x"/>
                                          </p:val>
                                        </p:tav>
                                      </p:tavLst>
                                    </p:anim>
                                    <p:anim calcmode="lin" valueType="num">
                                      <p:cBhvr>
                                        <p:cTn id="57" dur="1000" fill="hold"/>
                                        <p:tgtEl>
                                          <p:spTgt spid="5">
                                            <p:graphicEl>
                                              <a:dgm id="{66CBA967-1B45-467E-88AB-65943208F910}"/>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5">
                                            <p:graphicEl>
                                              <a:dgm id="{FE039EC2-227B-4C00-86B0-9A009E83A2A8}"/>
                                            </p:graphicEl>
                                          </p:spTgt>
                                        </p:tgtEl>
                                        <p:attrNameLst>
                                          <p:attrName>style.visibility</p:attrName>
                                        </p:attrNameLst>
                                      </p:cBhvr>
                                      <p:to>
                                        <p:strVal val="visible"/>
                                      </p:to>
                                    </p:set>
                                    <p:animEffect transition="in" filter="fade">
                                      <p:cBhvr>
                                        <p:cTn id="62" dur="1000"/>
                                        <p:tgtEl>
                                          <p:spTgt spid="5">
                                            <p:graphicEl>
                                              <a:dgm id="{FE039EC2-227B-4C00-86B0-9A009E83A2A8}"/>
                                            </p:graphicEl>
                                          </p:spTgt>
                                        </p:tgtEl>
                                      </p:cBhvr>
                                    </p:animEffect>
                                    <p:anim calcmode="lin" valueType="num">
                                      <p:cBhvr>
                                        <p:cTn id="63" dur="1000" fill="hold"/>
                                        <p:tgtEl>
                                          <p:spTgt spid="5">
                                            <p:graphicEl>
                                              <a:dgm id="{FE039EC2-227B-4C00-86B0-9A009E83A2A8}"/>
                                            </p:graphicEl>
                                          </p:spTgt>
                                        </p:tgtEl>
                                        <p:attrNameLst>
                                          <p:attrName>ppt_x</p:attrName>
                                        </p:attrNameLst>
                                      </p:cBhvr>
                                      <p:tavLst>
                                        <p:tav tm="0">
                                          <p:val>
                                            <p:strVal val="#ppt_x"/>
                                          </p:val>
                                        </p:tav>
                                        <p:tav tm="100000">
                                          <p:val>
                                            <p:strVal val="#ppt_x"/>
                                          </p:val>
                                        </p:tav>
                                      </p:tavLst>
                                    </p:anim>
                                    <p:anim calcmode="lin" valueType="num">
                                      <p:cBhvr>
                                        <p:cTn id="64" dur="1000" fill="hold"/>
                                        <p:tgtEl>
                                          <p:spTgt spid="5">
                                            <p:graphicEl>
                                              <a:dgm id="{FE039EC2-227B-4C00-86B0-9A009E83A2A8}"/>
                                            </p:graphic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
                                            <p:graphicEl>
                                              <a:dgm id="{A37DB71E-E5F5-44A8-8E7F-2320407E7119}"/>
                                            </p:graphicEl>
                                          </p:spTgt>
                                        </p:tgtEl>
                                        <p:attrNameLst>
                                          <p:attrName>style.visibility</p:attrName>
                                        </p:attrNameLst>
                                      </p:cBhvr>
                                      <p:to>
                                        <p:strVal val="visible"/>
                                      </p:to>
                                    </p:set>
                                    <p:animEffect transition="in" filter="fade">
                                      <p:cBhvr>
                                        <p:cTn id="67" dur="1000"/>
                                        <p:tgtEl>
                                          <p:spTgt spid="5">
                                            <p:graphicEl>
                                              <a:dgm id="{A37DB71E-E5F5-44A8-8E7F-2320407E7119}"/>
                                            </p:graphicEl>
                                          </p:spTgt>
                                        </p:tgtEl>
                                      </p:cBhvr>
                                    </p:animEffect>
                                    <p:anim calcmode="lin" valueType="num">
                                      <p:cBhvr>
                                        <p:cTn id="68" dur="1000" fill="hold"/>
                                        <p:tgtEl>
                                          <p:spTgt spid="5">
                                            <p:graphicEl>
                                              <a:dgm id="{A37DB71E-E5F5-44A8-8E7F-2320407E7119}"/>
                                            </p:graphicEl>
                                          </p:spTgt>
                                        </p:tgtEl>
                                        <p:attrNameLst>
                                          <p:attrName>ppt_x</p:attrName>
                                        </p:attrNameLst>
                                      </p:cBhvr>
                                      <p:tavLst>
                                        <p:tav tm="0">
                                          <p:val>
                                            <p:strVal val="#ppt_x"/>
                                          </p:val>
                                        </p:tav>
                                        <p:tav tm="100000">
                                          <p:val>
                                            <p:strVal val="#ppt_x"/>
                                          </p:val>
                                        </p:tav>
                                      </p:tavLst>
                                    </p:anim>
                                    <p:anim calcmode="lin" valueType="num">
                                      <p:cBhvr>
                                        <p:cTn id="69" dur="1000" fill="hold"/>
                                        <p:tgtEl>
                                          <p:spTgt spid="5">
                                            <p:graphicEl>
                                              <a:dgm id="{A37DB71E-E5F5-44A8-8E7F-2320407E7119}"/>
                                            </p:graphic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5">
                                            <p:graphicEl>
                                              <a:dgm id="{2A273183-DB66-4985-B217-BA00B5A1476A}"/>
                                            </p:graphicEl>
                                          </p:spTgt>
                                        </p:tgtEl>
                                        <p:attrNameLst>
                                          <p:attrName>style.visibility</p:attrName>
                                        </p:attrNameLst>
                                      </p:cBhvr>
                                      <p:to>
                                        <p:strVal val="visible"/>
                                      </p:to>
                                    </p:set>
                                    <p:animEffect transition="in" filter="fade">
                                      <p:cBhvr>
                                        <p:cTn id="74" dur="1000"/>
                                        <p:tgtEl>
                                          <p:spTgt spid="5">
                                            <p:graphicEl>
                                              <a:dgm id="{2A273183-DB66-4985-B217-BA00B5A1476A}"/>
                                            </p:graphicEl>
                                          </p:spTgt>
                                        </p:tgtEl>
                                      </p:cBhvr>
                                    </p:animEffect>
                                    <p:anim calcmode="lin" valueType="num">
                                      <p:cBhvr>
                                        <p:cTn id="75" dur="1000" fill="hold"/>
                                        <p:tgtEl>
                                          <p:spTgt spid="5">
                                            <p:graphicEl>
                                              <a:dgm id="{2A273183-DB66-4985-B217-BA00B5A1476A}"/>
                                            </p:graphicEl>
                                          </p:spTgt>
                                        </p:tgtEl>
                                        <p:attrNameLst>
                                          <p:attrName>ppt_x</p:attrName>
                                        </p:attrNameLst>
                                      </p:cBhvr>
                                      <p:tavLst>
                                        <p:tav tm="0">
                                          <p:val>
                                            <p:strVal val="#ppt_x"/>
                                          </p:val>
                                        </p:tav>
                                        <p:tav tm="100000">
                                          <p:val>
                                            <p:strVal val="#ppt_x"/>
                                          </p:val>
                                        </p:tav>
                                      </p:tavLst>
                                    </p:anim>
                                    <p:anim calcmode="lin" valueType="num">
                                      <p:cBhvr>
                                        <p:cTn id="76" dur="1000" fill="hold"/>
                                        <p:tgtEl>
                                          <p:spTgt spid="5">
                                            <p:graphicEl>
                                              <a:dgm id="{2A273183-DB66-4985-B217-BA00B5A1476A}"/>
                                            </p:graphic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
                                            <p:graphicEl>
                                              <a:dgm id="{BFB0C9A5-9543-47DB-99E4-B54E5B7B552F}"/>
                                            </p:graphicEl>
                                          </p:spTgt>
                                        </p:tgtEl>
                                        <p:attrNameLst>
                                          <p:attrName>style.visibility</p:attrName>
                                        </p:attrNameLst>
                                      </p:cBhvr>
                                      <p:to>
                                        <p:strVal val="visible"/>
                                      </p:to>
                                    </p:set>
                                    <p:animEffect transition="in" filter="fade">
                                      <p:cBhvr>
                                        <p:cTn id="79" dur="1000"/>
                                        <p:tgtEl>
                                          <p:spTgt spid="5">
                                            <p:graphicEl>
                                              <a:dgm id="{BFB0C9A5-9543-47DB-99E4-B54E5B7B552F}"/>
                                            </p:graphicEl>
                                          </p:spTgt>
                                        </p:tgtEl>
                                      </p:cBhvr>
                                    </p:animEffect>
                                    <p:anim calcmode="lin" valueType="num">
                                      <p:cBhvr>
                                        <p:cTn id="80" dur="1000" fill="hold"/>
                                        <p:tgtEl>
                                          <p:spTgt spid="5">
                                            <p:graphicEl>
                                              <a:dgm id="{BFB0C9A5-9543-47DB-99E4-B54E5B7B552F}"/>
                                            </p:graphicEl>
                                          </p:spTgt>
                                        </p:tgtEl>
                                        <p:attrNameLst>
                                          <p:attrName>ppt_x</p:attrName>
                                        </p:attrNameLst>
                                      </p:cBhvr>
                                      <p:tavLst>
                                        <p:tav tm="0">
                                          <p:val>
                                            <p:strVal val="#ppt_x"/>
                                          </p:val>
                                        </p:tav>
                                        <p:tav tm="100000">
                                          <p:val>
                                            <p:strVal val="#ppt_x"/>
                                          </p:val>
                                        </p:tav>
                                      </p:tavLst>
                                    </p:anim>
                                    <p:anim calcmode="lin" valueType="num">
                                      <p:cBhvr>
                                        <p:cTn id="81" dur="1000" fill="hold"/>
                                        <p:tgtEl>
                                          <p:spTgt spid="5">
                                            <p:graphicEl>
                                              <a:dgm id="{BFB0C9A5-9543-47DB-99E4-B54E5B7B552F}"/>
                                            </p:graphicEl>
                                          </p:spTgt>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5">
                                            <p:graphicEl>
                                              <a:dgm id="{5E87A843-02A2-4552-AFF2-6A06DF943DAF}"/>
                                            </p:graphicEl>
                                          </p:spTgt>
                                        </p:tgtEl>
                                        <p:attrNameLst>
                                          <p:attrName>style.visibility</p:attrName>
                                        </p:attrNameLst>
                                      </p:cBhvr>
                                      <p:to>
                                        <p:strVal val="visible"/>
                                      </p:to>
                                    </p:set>
                                    <p:animEffect transition="in" filter="fade">
                                      <p:cBhvr>
                                        <p:cTn id="86" dur="1000"/>
                                        <p:tgtEl>
                                          <p:spTgt spid="5">
                                            <p:graphicEl>
                                              <a:dgm id="{5E87A843-02A2-4552-AFF2-6A06DF943DAF}"/>
                                            </p:graphicEl>
                                          </p:spTgt>
                                        </p:tgtEl>
                                      </p:cBhvr>
                                    </p:animEffect>
                                    <p:anim calcmode="lin" valueType="num">
                                      <p:cBhvr>
                                        <p:cTn id="87" dur="1000" fill="hold"/>
                                        <p:tgtEl>
                                          <p:spTgt spid="5">
                                            <p:graphicEl>
                                              <a:dgm id="{5E87A843-02A2-4552-AFF2-6A06DF943DAF}"/>
                                            </p:graphicEl>
                                          </p:spTgt>
                                        </p:tgtEl>
                                        <p:attrNameLst>
                                          <p:attrName>ppt_x</p:attrName>
                                        </p:attrNameLst>
                                      </p:cBhvr>
                                      <p:tavLst>
                                        <p:tav tm="0">
                                          <p:val>
                                            <p:strVal val="#ppt_x"/>
                                          </p:val>
                                        </p:tav>
                                        <p:tav tm="100000">
                                          <p:val>
                                            <p:strVal val="#ppt_x"/>
                                          </p:val>
                                        </p:tav>
                                      </p:tavLst>
                                    </p:anim>
                                    <p:anim calcmode="lin" valueType="num">
                                      <p:cBhvr>
                                        <p:cTn id="88" dur="1000" fill="hold"/>
                                        <p:tgtEl>
                                          <p:spTgt spid="5">
                                            <p:graphicEl>
                                              <a:dgm id="{5E87A843-02A2-4552-AFF2-6A06DF943DAF}"/>
                                            </p:graphicEl>
                                          </p:spTgt>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5">
                                            <p:graphicEl>
                                              <a:dgm id="{272CEFF2-CE3F-465A-85D5-7A4C0804ABAC}"/>
                                            </p:graphicEl>
                                          </p:spTgt>
                                        </p:tgtEl>
                                        <p:attrNameLst>
                                          <p:attrName>style.visibility</p:attrName>
                                        </p:attrNameLst>
                                      </p:cBhvr>
                                      <p:to>
                                        <p:strVal val="visible"/>
                                      </p:to>
                                    </p:set>
                                    <p:animEffect transition="in" filter="fade">
                                      <p:cBhvr>
                                        <p:cTn id="91" dur="1000"/>
                                        <p:tgtEl>
                                          <p:spTgt spid="5">
                                            <p:graphicEl>
                                              <a:dgm id="{272CEFF2-CE3F-465A-85D5-7A4C0804ABAC}"/>
                                            </p:graphicEl>
                                          </p:spTgt>
                                        </p:tgtEl>
                                      </p:cBhvr>
                                    </p:animEffect>
                                    <p:anim calcmode="lin" valueType="num">
                                      <p:cBhvr>
                                        <p:cTn id="92" dur="1000" fill="hold"/>
                                        <p:tgtEl>
                                          <p:spTgt spid="5">
                                            <p:graphicEl>
                                              <a:dgm id="{272CEFF2-CE3F-465A-85D5-7A4C0804ABAC}"/>
                                            </p:graphicEl>
                                          </p:spTgt>
                                        </p:tgtEl>
                                        <p:attrNameLst>
                                          <p:attrName>ppt_x</p:attrName>
                                        </p:attrNameLst>
                                      </p:cBhvr>
                                      <p:tavLst>
                                        <p:tav tm="0">
                                          <p:val>
                                            <p:strVal val="#ppt_x"/>
                                          </p:val>
                                        </p:tav>
                                        <p:tav tm="100000">
                                          <p:val>
                                            <p:strVal val="#ppt_x"/>
                                          </p:val>
                                        </p:tav>
                                      </p:tavLst>
                                    </p:anim>
                                    <p:anim calcmode="lin" valueType="num">
                                      <p:cBhvr>
                                        <p:cTn id="93" dur="1000" fill="hold"/>
                                        <p:tgtEl>
                                          <p:spTgt spid="5">
                                            <p:graphicEl>
                                              <a:dgm id="{272CEFF2-CE3F-465A-85D5-7A4C0804ABAC}"/>
                                            </p:graphic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5">
                                            <p:graphicEl>
                                              <a:dgm id="{B2D84ACA-CAAE-43BF-9EFB-EACB19B032DB}"/>
                                            </p:graphicEl>
                                          </p:spTgt>
                                        </p:tgtEl>
                                        <p:attrNameLst>
                                          <p:attrName>style.visibility</p:attrName>
                                        </p:attrNameLst>
                                      </p:cBhvr>
                                      <p:to>
                                        <p:strVal val="visible"/>
                                      </p:to>
                                    </p:set>
                                    <p:animEffect transition="in" filter="fade">
                                      <p:cBhvr>
                                        <p:cTn id="98" dur="1000"/>
                                        <p:tgtEl>
                                          <p:spTgt spid="5">
                                            <p:graphicEl>
                                              <a:dgm id="{B2D84ACA-CAAE-43BF-9EFB-EACB19B032DB}"/>
                                            </p:graphicEl>
                                          </p:spTgt>
                                        </p:tgtEl>
                                      </p:cBhvr>
                                    </p:animEffect>
                                    <p:anim calcmode="lin" valueType="num">
                                      <p:cBhvr>
                                        <p:cTn id="99" dur="1000" fill="hold"/>
                                        <p:tgtEl>
                                          <p:spTgt spid="5">
                                            <p:graphicEl>
                                              <a:dgm id="{B2D84ACA-CAAE-43BF-9EFB-EACB19B032DB}"/>
                                            </p:graphicEl>
                                          </p:spTgt>
                                        </p:tgtEl>
                                        <p:attrNameLst>
                                          <p:attrName>ppt_x</p:attrName>
                                        </p:attrNameLst>
                                      </p:cBhvr>
                                      <p:tavLst>
                                        <p:tav tm="0">
                                          <p:val>
                                            <p:strVal val="#ppt_x"/>
                                          </p:val>
                                        </p:tav>
                                        <p:tav tm="100000">
                                          <p:val>
                                            <p:strVal val="#ppt_x"/>
                                          </p:val>
                                        </p:tav>
                                      </p:tavLst>
                                    </p:anim>
                                    <p:anim calcmode="lin" valueType="num">
                                      <p:cBhvr>
                                        <p:cTn id="100" dur="1000" fill="hold"/>
                                        <p:tgtEl>
                                          <p:spTgt spid="5">
                                            <p:graphicEl>
                                              <a:dgm id="{B2D84ACA-CAAE-43BF-9EFB-EACB19B032DB}"/>
                                            </p:graphicEl>
                                          </p:spTgt>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5">
                                            <p:graphicEl>
                                              <a:dgm id="{999CC265-F9C7-4408-8977-FA35CC730CEB}"/>
                                            </p:graphicEl>
                                          </p:spTgt>
                                        </p:tgtEl>
                                        <p:attrNameLst>
                                          <p:attrName>style.visibility</p:attrName>
                                        </p:attrNameLst>
                                      </p:cBhvr>
                                      <p:to>
                                        <p:strVal val="visible"/>
                                      </p:to>
                                    </p:set>
                                    <p:animEffect transition="in" filter="fade">
                                      <p:cBhvr>
                                        <p:cTn id="103" dur="1000"/>
                                        <p:tgtEl>
                                          <p:spTgt spid="5">
                                            <p:graphicEl>
                                              <a:dgm id="{999CC265-F9C7-4408-8977-FA35CC730CEB}"/>
                                            </p:graphicEl>
                                          </p:spTgt>
                                        </p:tgtEl>
                                      </p:cBhvr>
                                    </p:animEffect>
                                    <p:anim calcmode="lin" valueType="num">
                                      <p:cBhvr>
                                        <p:cTn id="104" dur="1000" fill="hold"/>
                                        <p:tgtEl>
                                          <p:spTgt spid="5">
                                            <p:graphicEl>
                                              <a:dgm id="{999CC265-F9C7-4408-8977-FA35CC730CEB}"/>
                                            </p:graphicEl>
                                          </p:spTgt>
                                        </p:tgtEl>
                                        <p:attrNameLst>
                                          <p:attrName>ppt_x</p:attrName>
                                        </p:attrNameLst>
                                      </p:cBhvr>
                                      <p:tavLst>
                                        <p:tav tm="0">
                                          <p:val>
                                            <p:strVal val="#ppt_x"/>
                                          </p:val>
                                        </p:tav>
                                        <p:tav tm="100000">
                                          <p:val>
                                            <p:strVal val="#ppt_x"/>
                                          </p:val>
                                        </p:tav>
                                      </p:tavLst>
                                    </p:anim>
                                    <p:anim calcmode="lin" valueType="num">
                                      <p:cBhvr>
                                        <p:cTn id="105" dur="1000" fill="hold"/>
                                        <p:tgtEl>
                                          <p:spTgt spid="5">
                                            <p:graphicEl>
                                              <a:dgm id="{999CC265-F9C7-4408-8977-FA35CC730CEB}"/>
                                            </p:graphicEl>
                                          </p:spTgt>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5">
                                            <p:graphicEl>
                                              <a:dgm id="{2BD26BDA-3456-447C-9315-BDA55AA1AAFE}"/>
                                            </p:graphicEl>
                                          </p:spTgt>
                                        </p:tgtEl>
                                        <p:attrNameLst>
                                          <p:attrName>style.visibility</p:attrName>
                                        </p:attrNameLst>
                                      </p:cBhvr>
                                      <p:to>
                                        <p:strVal val="visible"/>
                                      </p:to>
                                    </p:set>
                                    <p:animEffect transition="in" filter="fade">
                                      <p:cBhvr>
                                        <p:cTn id="110" dur="1000"/>
                                        <p:tgtEl>
                                          <p:spTgt spid="5">
                                            <p:graphicEl>
                                              <a:dgm id="{2BD26BDA-3456-447C-9315-BDA55AA1AAFE}"/>
                                            </p:graphicEl>
                                          </p:spTgt>
                                        </p:tgtEl>
                                      </p:cBhvr>
                                    </p:animEffect>
                                    <p:anim calcmode="lin" valueType="num">
                                      <p:cBhvr>
                                        <p:cTn id="111" dur="1000" fill="hold"/>
                                        <p:tgtEl>
                                          <p:spTgt spid="5">
                                            <p:graphicEl>
                                              <a:dgm id="{2BD26BDA-3456-447C-9315-BDA55AA1AAFE}"/>
                                            </p:graphicEl>
                                          </p:spTgt>
                                        </p:tgtEl>
                                        <p:attrNameLst>
                                          <p:attrName>ppt_x</p:attrName>
                                        </p:attrNameLst>
                                      </p:cBhvr>
                                      <p:tavLst>
                                        <p:tav tm="0">
                                          <p:val>
                                            <p:strVal val="#ppt_x"/>
                                          </p:val>
                                        </p:tav>
                                        <p:tav tm="100000">
                                          <p:val>
                                            <p:strVal val="#ppt_x"/>
                                          </p:val>
                                        </p:tav>
                                      </p:tavLst>
                                    </p:anim>
                                    <p:anim calcmode="lin" valueType="num">
                                      <p:cBhvr>
                                        <p:cTn id="112" dur="1000" fill="hold"/>
                                        <p:tgtEl>
                                          <p:spTgt spid="5">
                                            <p:graphicEl>
                                              <a:dgm id="{2BD26BDA-3456-447C-9315-BDA55AA1AAFE}"/>
                                            </p:graphic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
                                            <p:graphicEl>
                                              <a:dgm id="{27944323-83C7-49DD-9D90-CA9B8F6A1E35}"/>
                                            </p:graphicEl>
                                          </p:spTgt>
                                        </p:tgtEl>
                                        <p:attrNameLst>
                                          <p:attrName>style.visibility</p:attrName>
                                        </p:attrNameLst>
                                      </p:cBhvr>
                                      <p:to>
                                        <p:strVal val="visible"/>
                                      </p:to>
                                    </p:set>
                                    <p:animEffect transition="in" filter="fade">
                                      <p:cBhvr>
                                        <p:cTn id="115" dur="1000"/>
                                        <p:tgtEl>
                                          <p:spTgt spid="5">
                                            <p:graphicEl>
                                              <a:dgm id="{27944323-83C7-49DD-9D90-CA9B8F6A1E35}"/>
                                            </p:graphicEl>
                                          </p:spTgt>
                                        </p:tgtEl>
                                      </p:cBhvr>
                                    </p:animEffect>
                                    <p:anim calcmode="lin" valueType="num">
                                      <p:cBhvr>
                                        <p:cTn id="116" dur="1000" fill="hold"/>
                                        <p:tgtEl>
                                          <p:spTgt spid="5">
                                            <p:graphicEl>
                                              <a:dgm id="{27944323-83C7-49DD-9D90-CA9B8F6A1E35}"/>
                                            </p:graphicEl>
                                          </p:spTgt>
                                        </p:tgtEl>
                                        <p:attrNameLst>
                                          <p:attrName>ppt_x</p:attrName>
                                        </p:attrNameLst>
                                      </p:cBhvr>
                                      <p:tavLst>
                                        <p:tav tm="0">
                                          <p:val>
                                            <p:strVal val="#ppt_x"/>
                                          </p:val>
                                        </p:tav>
                                        <p:tav tm="100000">
                                          <p:val>
                                            <p:strVal val="#ppt_x"/>
                                          </p:val>
                                        </p:tav>
                                      </p:tavLst>
                                    </p:anim>
                                    <p:anim calcmode="lin" valueType="num">
                                      <p:cBhvr>
                                        <p:cTn id="117" dur="1000" fill="hold"/>
                                        <p:tgtEl>
                                          <p:spTgt spid="5">
                                            <p:graphicEl>
                                              <a:dgm id="{27944323-83C7-49DD-9D90-CA9B8F6A1E35}"/>
                                            </p:graphicEl>
                                          </p:spTgt>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5">
                                            <p:graphicEl>
                                              <a:dgm id="{0E0C4634-F535-466A-B984-537E6054681C}"/>
                                            </p:graphicEl>
                                          </p:spTgt>
                                        </p:tgtEl>
                                        <p:attrNameLst>
                                          <p:attrName>style.visibility</p:attrName>
                                        </p:attrNameLst>
                                      </p:cBhvr>
                                      <p:to>
                                        <p:strVal val="visible"/>
                                      </p:to>
                                    </p:set>
                                    <p:animEffect transition="in" filter="fade">
                                      <p:cBhvr>
                                        <p:cTn id="122" dur="1000"/>
                                        <p:tgtEl>
                                          <p:spTgt spid="5">
                                            <p:graphicEl>
                                              <a:dgm id="{0E0C4634-F535-466A-B984-537E6054681C}"/>
                                            </p:graphicEl>
                                          </p:spTgt>
                                        </p:tgtEl>
                                      </p:cBhvr>
                                    </p:animEffect>
                                    <p:anim calcmode="lin" valueType="num">
                                      <p:cBhvr>
                                        <p:cTn id="123" dur="1000" fill="hold"/>
                                        <p:tgtEl>
                                          <p:spTgt spid="5">
                                            <p:graphicEl>
                                              <a:dgm id="{0E0C4634-F535-466A-B984-537E6054681C}"/>
                                            </p:graphicEl>
                                          </p:spTgt>
                                        </p:tgtEl>
                                        <p:attrNameLst>
                                          <p:attrName>ppt_x</p:attrName>
                                        </p:attrNameLst>
                                      </p:cBhvr>
                                      <p:tavLst>
                                        <p:tav tm="0">
                                          <p:val>
                                            <p:strVal val="#ppt_x"/>
                                          </p:val>
                                        </p:tav>
                                        <p:tav tm="100000">
                                          <p:val>
                                            <p:strVal val="#ppt_x"/>
                                          </p:val>
                                        </p:tav>
                                      </p:tavLst>
                                    </p:anim>
                                    <p:anim calcmode="lin" valueType="num">
                                      <p:cBhvr>
                                        <p:cTn id="124" dur="1000" fill="hold"/>
                                        <p:tgtEl>
                                          <p:spTgt spid="5">
                                            <p:graphicEl>
                                              <a:dgm id="{0E0C4634-F535-466A-B984-537E6054681C}"/>
                                            </p:graphicEl>
                                          </p:spTgt>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5">
                                            <p:graphicEl>
                                              <a:dgm id="{D9AF3C57-FC57-478F-90FD-873C34EE308A}"/>
                                            </p:graphicEl>
                                          </p:spTgt>
                                        </p:tgtEl>
                                        <p:attrNameLst>
                                          <p:attrName>style.visibility</p:attrName>
                                        </p:attrNameLst>
                                      </p:cBhvr>
                                      <p:to>
                                        <p:strVal val="visible"/>
                                      </p:to>
                                    </p:set>
                                    <p:animEffect transition="in" filter="fade">
                                      <p:cBhvr>
                                        <p:cTn id="127" dur="1000"/>
                                        <p:tgtEl>
                                          <p:spTgt spid="5">
                                            <p:graphicEl>
                                              <a:dgm id="{D9AF3C57-FC57-478F-90FD-873C34EE308A}"/>
                                            </p:graphicEl>
                                          </p:spTgt>
                                        </p:tgtEl>
                                      </p:cBhvr>
                                    </p:animEffect>
                                    <p:anim calcmode="lin" valueType="num">
                                      <p:cBhvr>
                                        <p:cTn id="128" dur="1000" fill="hold"/>
                                        <p:tgtEl>
                                          <p:spTgt spid="5">
                                            <p:graphicEl>
                                              <a:dgm id="{D9AF3C57-FC57-478F-90FD-873C34EE308A}"/>
                                            </p:graphicEl>
                                          </p:spTgt>
                                        </p:tgtEl>
                                        <p:attrNameLst>
                                          <p:attrName>ppt_x</p:attrName>
                                        </p:attrNameLst>
                                      </p:cBhvr>
                                      <p:tavLst>
                                        <p:tav tm="0">
                                          <p:val>
                                            <p:strVal val="#ppt_x"/>
                                          </p:val>
                                        </p:tav>
                                        <p:tav tm="100000">
                                          <p:val>
                                            <p:strVal val="#ppt_x"/>
                                          </p:val>
                                        </p:tav>
                                      </p:tavLst>
                                    </p:anim>
                                    <p:anim calcmode="lin" valueType="num">
                                      <p:cBhvr>
                                        <p:cTn id="129" dur="1000" fill="hold"/>
                                        <p:tgtEl>
                                          <p:spTgt spid="5">
                                            <p:graphicEl>
                                              <a:dgm id="{D9AF3C57-FC57-478F-90FD-873C34EE308A}"/>
                                            </p:graphicEl>
                                          </p:spTgt>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childTnLst>
                                    <p:set>
                                      <p:cBhvr>
                                        <p:cTn id="133" dur="1" fill="hold">
                                          <p:stCondLst>
                                            <p:cond delay="0"/>
                                          </p:stCondLst>
                                        </p:cTn>
                                        <p:tgtEl>
                                          <p:spTgt spid="5">
                                            <p:graphicEl>
                                              <a:dgm id="{E53B5C03-5B7E-4084-9F25-0079327C89CD}"/>
                                            </p:graphicEl>
                                          </p:spTgt>
                                        </p:tgtEl>
                                        <p:attrNameLst>
                                          <p:attrName>style.visibility</p:attrName>
                                        </p:attrNameLst>
                                      </p:cBhvr>
                                      <p:to>
                                        <p:strVal val="visible"/>
                                      </p:to>
                                    </p:set>
                                    <p:animEffect transition="in" filter="fade">
                                      <p:cBhvr>
                                        <p:cTn id="134" dur="1000"/>
                                        <p:tgtEl>
                                          <p:spTgt spid="5">
                                            <p:graphicEl>
                                              <a:dgm id="{E53B5C03-5B7E-4084-9F25-0079327C89CD}"/>
                                            </p:graphicEl>
                                          </p:spTgt>
                                        </p:tgtEl>
                                      </p:cBhvr>
                                    </p:animEffect>
                                    <p:anim calcmode="lin" valueType="num">
                                      <p:cBhvr>
                                        <p:cTn id="135" dur="1000" fill="hold"/>
                                        <p:tgtEl>
                                          <p:spTgt spid="5">
                                            <p:graphicEl>
                                              <a:dgm id="{E53B5C03-5B7E-4084-9F25-0079327C89CD}"/>
                                            </p:graphicEl>
                                          </p:spTgt>
                                        </p:tgtEl>
                                        <p:attrNameLst>
                                          <p:attrName>ppt_x</p:attrName>
                                        </p:attrNameLst>
                                      </p:cBhvr>
                                      <p:tavLst>
                                        <p:tav tm="0">
                                          <p:val>
                                            <p:strVal val="#ppt_x"/>
                                          </p:val>
                                        </p:tav>
                                        <p:tav tm="100000">
                                          <p:val>
                                            <p:strVal val="#ppt_x"/>
                                          </p:val>
                                        </p:tav>
                                      </p:tavLst>
                                    </p:anim>
                                    <p:anim calcmode="lin" valueType="num">
                                      <p:cBhvr>
                                        <p:cTn id="136" dur="1000" fill="hold"/>
                                        <p:tgtEl>
                                          <p:spTgt spid="5">
                                            <p:graphicEl>
                                              <a:dgm id="{E53B5C03-5B7E-4084-9F25-0079327C89CD}"/>
                                            </p:graphicEl>
                                          </p:spTgt>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5">
                                            <p:graphicEl>
                                              <a:dgm id="{7B4B2B43-9DB9-4167-8981-FF7E6571EFB8}"/>
                                            </p:graphicEl>
                                          </p:spTgt>
                                        </p:tgtEl>
                                        <p:attrNameLst>
                                          <p:attrName>style.visibility</p:attrName>
                                        </p:attrNameLst>
                                      </p:cBhvr>
                                      <p:to>
                                        <p:strVal val="visible"/>
                                      </p:to>
                                    </p:set>
                                    <p:animEffect transition="in" filter="fade">
                                      <p:cBhvr>
                                        <p:cTn id="139" dur="1000"/>
                                        <p:tgtEl>
                                          <p:spTgt spid="5">
                                            <p:graphicEl>
                                              <a:dgm id="{7B4B2B43-9DB9-4167-8981-FF7E6571EFB8}"/>
                                            </p:graphicEl>
                                          </p:spTgt>
                                        </p:tgtEl>
                                      </p:cBhvr>
                                    </p:animEffect>
                                    <p:anim calcmode="lin" valueType="num">
                                      <p:cBhvr>
                                        <p:cTn id="140" dur="1000" fill="hold"/>
                                        <p:tgtEl>
                                          <p:spTgt spid="5">
                                            <p:graphicEl>
                                              <a:dgm id="{7B4B2B43-9DB9-4167-8981-FF7E6571EFB8}"/>
                                            </p:graphicEl>
                                          </p:spTgt>
                                        </p:tgtEl>
                                        <p:attrNameLst>
                                          <p:attrName>ppt_x</p:attrName>
                                        </p:attrNameLst>
                                      </p:cBhvr>
                                      <p:tavLst>
                                        <p:tav tm="0">
                                          <p:val>
                                            <p:strVal val="#ppt_x"/>
                                          </p:val>
                                        </p:tav>
                                        <p:tav tm="100000">
                                          <p:val>
                                            <p:strVal val="#ppt_x"/>
                                          </p:val>
                                        </p:tav>
                                      </p:tavLst>
                                    </p:anim>
                                    <p:anim calcmode="lin" valueType="num">
                                      <p:cBhvr>
                                        <p:cTn id="141" dur="1000" fill="hold"/>
                                        <p:tgtEl>
                                          <p:spTgt spid="5">
                                            <p:graphicEl>
                                              <a:dgm id="{7B4B2B43-9DB9-4167-8981-FF7E6571EFB8}"/>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0"/>
            <a:ext cx="7467600" cy="1143000"/>
          </a:xfrm>
        </p:spPr>
        <p:txBody>
          <a:bodyPr>
            <a:normAutofit/>
          </a:bodyPr>
          <a:lstStyle/>
          <a:p>
            <a:pPr algn="ctr"/>
            <a:r>
              <a:rPr lang="en-GB" sz="2800" b="1" spc="300" dirty="0">
                <a:solidFill>
                  <a:schemeClr val="tx1">
                    <a:lumMod val="95000"/>
                    <a:lumOff val="5000"/>
                  </a:schemeClr>
                </a:solidFill>
                <a:latin typeface="Andalus" panose="02020603050405020304" pitchFamily="18" charset="-78"/>
                <a:cs typeface="Andalus" panose="02020603050405020304" pitchFamily="18" charset="-78"/>
              </a:rPr>
              <a:t>How</a:t>
            </a:r>
            <a:r>
              <a:rPr lang="en-GB" sz="2800" spc="300" dirty="0">
                <a:solidFill>
                  <a:schemeClr val="tx1">
                    <a:lumMod val="95000"/>
                    <a:lumOff val="5000"/>
                  </a:schemeClr>
                </a:solidFill>
                <a:latin typeface="Andalus" panose="02020603050405020304" pitchFamily="18" charset="-78"/>
                <a:cs typeface="Andalus" panose="02020603050405020304" pitchFamily="18" charset="-78"/>
              </a:rPr>
              <a:t> to Refer</a:t>
            </a:r>
            <a:endParaRPr lang="en-GB" sz="2800" dirty="0">
              <a:solidFill>
                <a:schemeClr val="tx1">
                  <a:lumMod val="95000"/>
                  <a:lumOff val="5000"/>
                </a:schemeClr>
              </a:solidFill>
            </a:endParaRP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915359461"/>
              </p:ext>
            </p:extLst>
          </p:nvPr>
        </p:nvGraphicFramePr>
        <p:xfrm>
          <a:off x="323528" y="1844824"/>
          <a:ext cx="7920880" cy="47727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223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457200" y="1600200"/>
            <a:ext cx="1810544" cy="4572000"/>
          </a:xfrm>
        </p:spPr>
        <p:style>
          <a:lnRef idx="2">
            <a:schemeClr val="accent1"/>
          </a:lnRef>
          <a:fillRef idx="1">
            <a:schemeClr val="lt1"/>
          </a:fillRef>
          <a:effectRef idx="0">
            <a:schemeClr val="accent1"/>
          </a:effectRef>
          <a:fontRef idx="minor">
            <a:schemeClr val="dk1"/>
          </a:fontRef>
        </p:style>
        <p:txBody>
          <a:bodyPr/>
          <a:lstStyle/>
          <a:p>
            <a:pPr marL="0" indent="0">
              <a:buNone/>
            </a:pPr>
            <a:endParaRPr lang="en-GB" spc="300" dirty="0">
              <a:latin typeface="Andalus" panose="02020603050405020304" pitchFamily="18" charset="-78"/>
              <a:cs typeface="Andalus" panose="02020603050405020304" pitchFamily="18" charset="-78"/>
            </a:endParaRPr>
          </a:p>
          <a:p>
            <a:pPr marL="0" indent="0">
              <a:buNone/>
            </a:pPr>
            <a:endParaRPr lang="en-GB" spc="300" dirty="0">
              <a:latin typeface="Andalus" panose="02020603050405020304" pitchFamily="18" charset="-78"/>
              <a:cs typeface="Andalus" panose="02020603050405020304" pitchFamily="18" charset="-78"/>
            </a:endParaRPr>
          </a:p>
          <a:p>
            <a:pPr marL="0" indent="0">
              <a:buNone/>
            </a:pPr>
            <a:endParaRPr lang="en-GB" spc="300" dirty="0">
              <a:latin typeface="Andalus" panose="02020603050405020304" pitchFamily="18" charset="-78"/>
              <a:cs typeface="Andalus" panose="02020603050405020304" pitchFamily="18" charset="-78"/>
            </a:endParaRPr>
          </a:p>
          <a:p>
            <a:pPr marL="0" indent="0">
              <a:buNone/>
            </a:pPr>
            <a:endParaRPr lang="en-GB" spc="300" dirty="0">
              <a:latin typeface="Andalus" panose="02020603050405020304" pitchFamily="18" charset="-78"/>
              <a:cs typeface="Andalus" panose="02020603050405020304" pitchFamily="18" charset="-78"/>
            </a:endParaRPr>
          </a:p>
          <a:p>
            <a:pPr marL="0" indent="0">
              <a:buNone/>
            </a:pPr>
            <a:endParaRPr lang="en-GB" spc="300" dirty="0">
              <a:latin typeface="Andalus" panose="02020603050405020304" pitchFamily="18" charset="-78"/>
              <a:cs typeface="Andalus" panose="02020603050405020304" pitchFamily="18" charset="-78"/>
            </a:endParaRPr>
          </a:p>
          <a:p>
            <a:pPr marL="0" indent="0">
              <a:buNone/>
            </a:pPr>
            <a:r>
              <a:rPr lang="en-GB" spc="300" dirty="0">
                <a:latin typeface="Andalus" panose="02020603050405020304" pitchFamily="18" charset="-78"/>
                <a:cs typeface="Andalus" panose="02020603050405020304" pitchFamily="18" charset="-78"/>
              </a:rPr>
              <a:t> </a:t>
            </a:r>
            <a:r>
              <a:rPr lang="en-GB" sz="2000" spc="300" dirty="0">
                <a:latin typeface="Andalus" panose="02020603050405020304" pitchFamily="18" charset="-78"/>
                <a:cs typeface="Andalus" panose="02020603050405020304" pitchFamily="18" charset="-78"/>
              </a:rPr>
              <a:t>Examples</a:t>
            </a:r>
          </a:p>
        </p:txBody>
      </p:sp>
      <p:pic>
        <p:nvPicPr>
          <p:cNvPr id="7" name="Content Placeholder 23">
            <a:extLst>
              <a:ext uri="{FF2B5EF4-FFF2-40B4-BE49-F238E27FC236}">
                <a16:creationId xmlns:a16="http://schemas.microsoft.com/office/drawing/2014/main" id="{48ED0D9D-CDAA-4E0D-83C5-B7DE2310CAB7}"/>
              </a:ext>
            </a:extLst>
          </p:cNvPr>
          <p:cNvPicPr>
            <a:picLocks noGrp="1" noChangeAspect="1"/>
          </p:cNvPicPr>
          <p:nvPr>
            <p:ph idx="1"/>
          </p:nvPr>
        </p:nvPicPr>
        <p:blipFill>
          <a:blip r:embed="rId2"/>
          <a:stretch>
            <a:fillRect/>
          </a:stretch>
        </p:blipFill>
        <p:spPr>
          <a:xfrm>
            <a:off x="2195736" y="620688"/>
            <a:ext cx="5616624" cy="5184576"/>
          </a:xfrm>
          <a:prstGeom prst="rect">
            <a:avLst/>
          </a:prstGeom>
        </p:spPr>
      </p:pic>
      <p:pic>
        <p:nvPicPr>
          <p:cNvPr id="8" name="Picture 7">
            <a:extLst>
              <a:ext uri="{FF2B5EF4-FFF2-40B4-BE49-F238E27FC236}">
                <a16:creationId xmlns:a16="http://schemas.microsoft.com/office/drawing/2014/main" id="{4D3AB965-7745-4118-8E58-1C84601CB2CC}"/>
              </a:ext>
            </a:extLst>
          </p:cNvPr>
          <p:cNvPicPr>
            <a:picLocks noChangeAspect="1"/>
          </p:cNvPicPr>
          <p:nvPr/>
        </p:nvPicPr>
        <p:blipFill>
          <a:blip r:embed="rId3"/>
          <a:stretch>
            <a:fillRect/>
          </a:stretch>
        </p:blipFill>
        <p:spPr>
          <a:xfrm>
            <a:off x="5580112" y="116632"/>
            <a:ext cx="3072735" cy="678121"/>
          </a:xfrm>
          <a:prstGeom prst="rect">
            <a:avLst/>
          </a:prstGeom>
        </p:spPr>
      </p:pic>
    </p:spTree>
    <p:extLst>
      <p:ext uri="{BB962C8B-B14F-4D97-AF65-F5344CB8AC3E}">
        <p14:creationId xmlns:p14="http://schemas.microsoft.com/office/powerpoint/2010/main" val="273954444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arn(inVertical)">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barn(inVertical)">
                                      <p:cBhvr>
                                        <p:cTn id="12" dur="500"/>
                                        <p:tgtEl>
                                          <p:spTgt spid="5">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528" y="463709"/>
            <a:ext cx="9108504" cy="1143000"/>
          </a:xfrm>
        </p:spPr>
        <p:txBody>
          <a:bodyPr>
            <a:normAutofit/>
          </a:bodyPr>
          <a:lstStyle/>
          <a:p>
            <a:pPr algn="ctr"/>
            <a:r>
              <a:rPr lang="en-GB" sz="4000" dirty="0">
                <a:solidFill>
                  <a:srgbClr val="7030A0"/>
                </a:solidFill>
                <a:latin typeface="Andalus" panose="02020603050405020304" pitchFamily="18" charset="-78"/>
                <a:cs typeface="Andalus" panose="02020603050405020304" pitchFamily="18" charset="-78"/>
              </a:rPr>
              <a:t>Video </a:t>
            </a:r>
          </a:p>
        </p:txBody>
      </p:sp>
      <p:sp>
        <p:nvSpPr>
          <p:cNvPr id="4" name="TextBox 3"/>
          <p:cNvSpPr txBox="1"/>
          <p:nvPr/>
        </p:nvSpPr>
        <p:spPr>
          <a:xfrm>
            <a:off x="611560" y="2420888"/>
            <a:ext cx="2304256" cy="369332"/>
          </a:xfrm>
          <a:prstGeom prst="rect">
            <a:avLst/>
          </a:prstGeom>
          <a:noFill/>
        </p:spPr>
        <p:txBody>
          <a:bodyPr wrap="square" rtlCol="0">
            <a:spAutoFit/>
          </a:bodyPr>
          <a:lstStyle/>
          <a:p>
            <a:endParaRPr lang="en-GB" dirty="0"/>
          </a:p>
        </p:txBody>
      </p:sp>
      <p:pic>
        <p:nvPicPr>
          <p:cNvPr id="5" name="Picture 4">
            <a:extLst>
              <a:ext uri="{FF2B5EF4-FFF2-40B4-BE49-F238E27FC236}">
                <a16:creationId xmlns:a16="http://schemas.microsoft.com/office/drawing/2014/main" id="{4D3AB965-7745-4118-8E58-1C84601CB2CC}"/>
              </a:ext>
            </a:extLst>
          </p:cNvPr>
          <p:cNvPicPr>
            <a:picLocks noChangeAspect="1"/>
          </p:cNvPicPr>
          <p:nvPr/>
        </p:nvPicPr>
        <p:blipFill>
          <a:blip r:embed="rId3"/>
          <a:stretch>
            <a:fillRect/>
          </a:stretch>
        </p:blipFill>
        <p:spPr>
          <a:xfrm>
            <a:off x="5666571" y="116632"/>
            <a:ext cx="3072735" cy="678121"/>
          </a:xfrm>
          <a:prstGeom prst="rect">
            <a:avLst/>
          </a:prstGeom>
        </p:spPr>
      </p:pic>
      <p:pic>
        <p:nvPicPr>
          <p:cNvPr id="6" name="O9azfXNcqD8"/>
          <p:cNvPicPr>
            <a:picLocks noRot="1" noChangeAspect="1"/>
          </p:cNvPicPr>
          <p:nvPr>
            <a:videoFile r:link="rId1"/>
          </p:nvPr>
        </p:nvPicPr>
        <p:blipFill>
          <a:blip r:embed="rId4"/>
          <a:stretch>
            <a:fillRect/>
          </a:stretch>
        </p:blipFill>
        <p:spPr>
          <a:xfrm>
            <a:off x="323528" y="2060848"/>
            <a:ext cx="7552840" cy="4248472"/>
          </a:xfrm>
          <a:prstGeom prst="rect">
            <a:avLst/>
          </a:prstGeom>
          <a:ln>
            <a:noFill/>
          </a:ln>
          <a:effectLst>
            <a:softEdge rad="112500"/>
          </a:effectLst>
        </p:spPr>
      </p:pic>
      <p:sp>
        <p:nvSpPr>
          <p:cNvPr id="7" name="TextBox 6"/>
          <p:cNvSpPr txBox="1"/>
          <p:nvPr/>
        </p:nvSpPr>
        <p:spPr>
          <a:xfrm>
            <a:off x="1907704" y="6276382"/>
            <a:ext cx="5832648" cy="369332"/>
          </a:xfrm>
          <a:prstGeom prst="rect">
            <a:avLst/>
          </a:prstGeom>
          <a:noFill/>
        </p:spPr>
        <p:txBody>
          <a:bodyPr wrap="square" rtlCol="0">
            <a:spAutoFit/>
          </a:bodyPr>
          <a:lstStyle/>
          <a:p>
            <a:r>
              <a:rPr lang="en-GB" dirty="0"/>
              <a:t>https://youtu.be/O9azfXNcqD8</a:t>
            </a:r>
          </a:p>
        </p:txBody>
      </p:sp>
    </p:spTree>
    <p:extLst>
      <p:ext uri="{BB962C8B-B14F-4D97-AF65-F5344CB8AC3E}">
        <p14:creationId xmlns:p14="http://schemas.microsoft.com/office/powerpoint/2010/main" val="18886929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Feedback </a:t>
            </a:r>
          </a:p>
        </p:txBody>
      </p:sp>
      <p:graphicFrame>
        <p:nvGraphicFramePr>
          <p:cNvPr id="5" name="Content Placeholder 4"/>
          <p:cNvGraphicFramePr>
            <a:graphicFrameLocks noGrp="1"/>
          </p:cNvGraphicFramePr>
          <p:nvPr>
            <p:ph sz="quarter" idx="2"/>
            <p:extLst>
              <p:ext uri="{D42A27DB-BD31-4B8C-83A1-F6EECF244321}">
                <p14:modId xmlns:p14="http://schemas.microsoft.com/office/powerpoint/2010/main" val="2399084054"/>
              </p:ext>
            </p:extLst>
          </p:nvPr>
        </p:nvGraphicFramePr>
        <p:xfrm>
          <a:off x="395288" y="1600200"/>
          <a:ext cx="7532687"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885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Feedback </a:t>
            </a:r>
          </a:p>
        </p:txBody>
      </p:sp>
      <p:graphicFrame>
        <p:nvGraphicFramePr>
          <p:cNvPr id="5" name="Content Placeholder 4"/>
          <p:cNvGraphicFramePr>
            <a:graphicFrameLocks noGrp="1"/>
          </p:cNvGraphicFramePr>
          <p:nvPr>
            <p:ph sz="quarter" idx="2"/>
            <p:extLst>
              <p:ext uri="{D42A27DB-BD31-4B8C-83A1-F6EECF244321}">
                <p14:modId xmlns:p14="http://schemas.microsoft.com/office/powerpoint/2010/main" val="3018021241"/>
              </p:ext>
            </p:extLst>
          </p:nvPr>
        </p:nvGraphicFramePr>
        <p:xfrm>
          <a:off x="395288" y="1600200"/>
          <a:ext cx="7532687"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3429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46502" y="-387424"/>
            <a:ext cx="6172200" cy="1894362"/>
          </a:xfrm>
        </p:spPr>
        <p:txBody>
          <a:bodyPr/>
          <a:lstStyle/>
          <a:p>
            <a:pPr algn="ctr"/>
            <a:r>
              <a:rPr lang="en-GB" dirty="0" err="1"/>
              <a:t>Systmone</a:t>
            </a:r>
            <a:r>
              <a:rPr lang="en-GB" dirty="0"/>
              <a:t> </a:t>
            </a:r>
          </a:p>
        </p:txBody>
      </p:sp>
      <p:pic>
        <p:nvPicPr>
          <p:cNvPr id="1028" name="Picture 4" descr="SystmOne Overview - You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383656">
            <a:off x="5656208" y="2527392"/>
            <a:ext cx="2378321" cy="1783741"/>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SystmOne interface to INRst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17005">
            <a:off x="2142756" y="2196557"/>
            <a:ext cx="2622930" cy="13365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Extended Access Instructions for TPP SystmOne Clinician How to Gui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4221" y="4365104"/>
            <a:ext cx="2486025" cy="1838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92094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3615</TotalTime>
  <Words>1248</Words>
  <Application>Microsoft Office PowerPoint</Application>
  <PresentationFormat>On-screen Show (4:3)</PresentationFormat>
  <Paragraphs>154</Paragraphs>
  <Slides>18</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Andalus</vt:lpstr>
      <vt:lpstr>Arial</vt:lpstr>
      <vt:lpstr>Calibri</vt:lpstr>
      <vt:lpstr>Century Schoolbook</vt:lpstr>
      <vt:lpstr>Wingdings</vt:lpstr>
      <vt:lpstr>Wingdings 2</vt:lpstr>
      <vt:lpstr>Oriel</vt:lpstr>
      <vt:lpstr>SPLW Programme </vt:lpstr>
      <vt:lpstr>Content</vt:lpstr>
      <vt:lpstr>PowerPoint Presentation</vt:lpstr>
      <vt:lpstr>How to Refer</vt:lpstr>
      <vt:lpstr>PowerPoint Presentation</vt:lpstr>
      <vt:lpstr>Video </vt:lpstr>
      <vt:lpstr>Feedback </vt:lpstr>
      <vt:lpstr>Feedback </vt:lpstr>
      <vt:lpstr>Systmone </vt:lpstr>
      <vt:lpstr>Measuring outcomes</vt:lpstr>
      <vt:lpstr>Case study</vt:lpstr>
      <vt:lpstr>Let us talk about working in the community safely</vt:lpstr>
      <vt:lpstr>SPLW Referral Form</vt:lpstr>
      <vt:lpstr>Induction week sign off </vt:lpstr>
      <vt:lpstr>Feedback forms </vt:lpstr>
      <vt:lpstr>Training </vt:lpstr>
      <vt:lpstr>Resources/ Training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Prescribing</dc:title>
  <dc:creator>Kareema McCarthy</dc:creator>
  <cp:lastModifiedBy>Buck Craig</cp:lastModifiedBy>
  <cp:revision>59</cp:revision>
  <dcterms:created xsi:type="dcterms:W3CDTF">2019-12-27T12:53:44Z</dcterms:created>
  <dcterms:modified xsi:type="dcterms:W3CDTF">2021-11-05T09:23:49Z</dcterms:modified>
</cp:coreProperties>
</file>