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70" d="100"/>
          <a:sy n="170" d="100"/>
        </p:scale>
        <p:origin x="732" y="-6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0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47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77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2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14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721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4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95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0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98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70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E3E00-5B43-471D-8DD8-50CFA399E60E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1E94-526B-4BF4-B4DC-71D55AD92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83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ouise.bennett@nhft.nhs.u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3890E2AC-3FCE-4B58-8248-0F0B55D6C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" y="0"/>
            <a:ext cx="7560000" cy="1069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0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E6870D69-CDCB-4DF3-8C72-8BEE55AE6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"/>
            <a:ext cx="7559675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64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128DEF4B-BDA1-4DC8-B63E-4BC37D557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"/>
            <a:ext cx="7559675" cy="10691127"/>
          </a:xfrm>
          <a:prstGeom prst="rect">
            <a:avLst/>
          </a:prstGeom>
        </p:spPr>
      </p:pic>
      <p:pic>
        <p:nvPicPr>
          <p:cNvPr id="7" name="Picture 6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B1E354BC-65DA-49BA-9DC6-946636833F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6"/>
            <a:ext cx="7559675" cy="106911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EC6B56-11FE-49A9-87F0-DF69236C7030}"/>
              </a:ext>
            </a:extLst>
          </p:cNvPr>
          <p:cNvSpPr txBox="1"/>
          <p:nvPr/>
        </p:nvSpPr>
        <p:spPr>
          <a:xfrm>
            <a:off x="476518" y="8886423"/>
            <a:ext cx="316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6F6F6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louise.bennett@nhft.nhs.uk</a:t>
            </a:r>
            <a:r>
              <a:rPr lang="en-GB" sz="1100" dirty="0">
                <a:solidFill>
                  <a:srgbClr val="6F6F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1100" dirty="0">
              <a:solidFill>
                <a:srgbClr val="6F6F6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dirty="0">
                <a:solidFill>
                  <a:srgbClr val="6F6F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 should be completed no later than Monday 4 April 2022</a:t>
            </a:r>
          </a:p>
        </p:txBody>
      </p:sp>
    </p:spTree>
    <p:extLst>
      <p:ext uri="{BB962C8B-B14F-4D97-AF65-F5344CB8AC3E}">
        <p14:creationId xmlns:p14="http://schemas.microsoft.com/office/powerpoint/2010/main" val="15323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EFC3E-925B-4D91-B3F9-4D7CAB630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096D2-7C6A-4414-B676-8D20AE5F7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4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20</Words>
  <Application>Microsoft Office PowerPoint</Application>
  <PresentationFormat>Custom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O'Mara Edward</dc:creator>
  <cp:lastModifiedBy>Linsell Anne</cp:lastModifiedBy>
  <cp:revision>2</cp:revision>
  <dcterms:created xsi:type="dcterms:W3CDTF">2022-02-23T11:33:38Z</dcterms:created>
  <dcterms:modified xsi:type="dcterms:W3CDTF">2022-03-21T10:59:15Z</dcterms:modified>
</cp:coreProperties>
</file>