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96" d="100"/>
          <a:sy n="96" d="100"/>
        </p:scale>
        <p:origin x="78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2E4C95-EBEC-C2A2-6C6E-68CDC73449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ADED99-80AD-FFC9-582F-5C9061634E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180FB4-0498-11DA-9D9D-10BE69ABA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5FE61-0795-4BD2-8B43-A20756F1564B}" type="datetimeFigureOut">
              <a:rPr lang="en-GB" smtClean="0"/>
              <a:t>05/07/2023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51A677-927C-F193-2B4D-EB4C3B582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B6B9A4-C3FF-44B2-C652-0A4E0C0FD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7769-822C-45FA-831D-E85B6E0D11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4470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F66615-321D-39DA-8326-349985699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C6548A-1D4A-D341-7FC6-17D13BBD67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7BB17C-3569-8D57-9E4A-7528A175D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5FE61-0795-4BD2-8B43-A20756F1564B}" type="datetimeFigureOut">
              <a:rPr lang="en-GB" smtClean="0"/>
              <a:t>05/07/2023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DC2467-3B28-0AEC-8786-C6B24DB47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ECEF04-A879-3B44-DD68-5CCABAA75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7769-822C-45FA-831D-E85B6E0D11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652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1A7275-3A5E-D218-2B7C-FE2C09209A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843777-170B-7F67-9582-C11DF89BBB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27FB1A-2191-4818-BFAB-6A0772F07E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5FE61-0795-4BD2-8B43-A20756F1564B}" type="datetimeFigureOut">
              <a:rPr lang="en-GB" smtClean="0"/>
              <a:t>05/07/2023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3593B2-158A-C340-07EA-CE6E853E4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03B662-FC34-235F-F924-27EDFB6DF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7769-822C-45FA-831D-E85B6E0D11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8237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AD10B7-548E-111B-9A3C-A0D9748924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AE18F-FD0F-8A09-EA27-6E6ABC455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CF3CE2-7A74-AF49-7504-6989DB4704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5FE61-0795-4BD2-8B43-A20756F1564B}" type="datetimeFigureOut">
              <a:rPr lang="en-GB" smtClean="0"/>
              <a:t>05/07/2023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526FAA-1A69-3777-E156-06D40EB84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3B60B5-4D54-1845-75F6-0ED13639E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7769-822C-45FA-831D-E85B6E0D11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8015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C08E5-FFE5-4B89-9E25-F481675BFE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98472F-1831-5DD2-FE0D-55EFD02915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3F6399-AAC6-CAA8-E9CF-A9C4A2AD00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5FE61-0795-4BD2-8B43-A20756F1564B}" type="datetimeFigureOut">
              <a:rPr lang="en-GB" smtClean="0"/>
              <a:t>05/07/2023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93D4D4-EBD6-69A3-305A-76484FB695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0F88AD-3483-0FDA-CC8A-8ADA8DA20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7769-822C-45FA-831D-E85B6E0D11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1412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F2A1A-F74B-C5CF-F393-0ABB2A2DF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CE35FB-048F-9C7D-1F8C-68CFC34E5D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60B9D6-57E1-E472-50A8-EA841845B4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FE286F-1778-9D23-EF30-667356456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5FE61-0795-4BD2-8B43-A20756F1564B}" type="datetimeFigureOut">
              <a:rPr lang="en-GB" smtClean="0"/>
              <a:t>05/07/2023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FC8573-09B8-8F46-C4CF-51203D6DC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7876D4-5CB9-57E5-9B14-88EAC69CB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7769-822C-45FA-831D-E85B6E0D11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56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4F97F-AE30-1F7D-E05E-7B29F2CD7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33C038-A29E-31FA-91E0-ED39F24E0F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CEB103-406F-8082-5FE4-6DE957830B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2C643A-80A9-43A3-1193-D17044A3E4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348AE1-7520-2117-DB94-5EDA37A374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55FA85-F92E-DC15-A9DE-78368D2635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5FE61-0795-4BD2-8B43-A20756F1564B}" type="datetimeFigureOut">
              <a:rPr lang="en-GB" smtClean="0"/>
              <a:t>05/07/2023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37200F4-70E4-C4B3-AFE5-7BCF4AB0D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9CC335C-CC83-20B9-AF4A-E3F83EB27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7769-822C-45FA-831D-E85B6E0D11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5700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2D643-7FDF-77B3-E7FB-E6B76DA812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ED6670-83F4-AD39-68C6-E8C21C2A0C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5FE61-0795-4BD2-8B43-A20756F1564B}" type="datetimeFigureOut">
              <a:rPr lang="en-GB" smtClean="0"/>
              <a:t>05/07/2023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EC3939-EC30-58FD-C3EB-9BDDC3BDF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F3B23F-9F99-3557-9A4C-B40F8C242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7769-822C-45FA-831D-E85B6E0D11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6474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A2F2C0-E596-51BB-06E1-D24B4F50A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5FE61-0795-4BD2-8B43-A20756F1564B}" type="datetimeFigureOut">
              <a:rPr lang="en-GB" smtClean="0"/>
              <a:t>05/07/2023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451A42-2C81-E5EC-15E4-AED10D9FD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C707D5-6AB8-1ADE-FBE1-788B4E30E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7769-822C-45FA-831D-E85B6E0D11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1215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6FB514-CC2B-2E51-9526-2F8B395C51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318C45-BCCB-E392-5FFC-4A2199DBDC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5F840C-402C-E4D7-0666-AE3D1ADB5B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36B20D-636F-D993-820D-3FC9AE13D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5FE61-0795-4BD2-8B43-A20756F1564B}" type="datetimeFigureOut">
              <a:rPr lang="en-GB" smtClean="0"/>
              <a:t>05/07/2023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BA80AA-0B91-69A0-332C-C85EB5622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0060DC-0443-0900-2CBB-C2B8DF021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7769-822C-45FA-831D-E85B6E0D11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7463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2E3A85-9B38-D047-2213-FF8447CD3F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B4EE98E-43FB-CF95-6732-258A3D15D0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20D720-EDD7-7C1D-AC4D-50200368E8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2EA0D9-D7D0-92F6-C347-3D549F9ED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5FE61-0795-4BD2-8B43-A20756F1564B}" type="datetimeFigureOut">
              <a:rPr lang="en-GB" smtClean="0"/>
              <a:t>05/07/2023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96C897-1C8B-07A6-B5DA-5EA42273F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73315D-0B87-30F5-7C4E-54C2A0422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7769-822C-45FA-831D-E85B6E0D11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444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3F51B28-ADD9-0A18-C104-F5465C54DF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26E482-6286-FBF6-A0AD-C7A376BB24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C9A09F-4742-F0A8-D588-2F7A4D9438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95FE61-0795-4BD2-8B43-A20756F1564B}" type="datetimeFigureOut">
              <a:rPr lang="en-GB" smtClean="0"/>
              <a:t>05/07/2023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B7B92D-DF99-9728-9EF5-B6FDDAACC7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9CCA0B-BB75-5F66-966D-6EF4B18095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27769-822C-45FA-831D-E85B6E0D11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4886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gbr01.safelinks.protection.outlook.com/?url=https%3A%2F%2Fyoutu.be%2FArJc4rTsx5M&amp;data=05%7C01%7Cconor.jamieson%40nhs.net%7C1a7751924c4c4bc982ac08db67f91b13%7C37c354b285b047f5b22207b48d774ee3%7C0%7C0%7C638218094650855282%7CUnknown%7CTWFpbGZsb3d8eyJWIjoiMC4wLjAwMDAiLCJQIjoiV2luMzIiLCJBTiI6Ik1haWwiLCJXVCI6Mn0%3D%7C3000%7C%7C%7C&amp;sdata=ldq1b7h6gVJTXwgoeZdlwN%2BDwHK91lVy47f14DwV%2BOY%3D&amp;reserved=0" TargetMode="External"/><Relationship Id="rId2" Type="http://schemas.openxmlformats.org/officeDocument/2006/relationships/hyperlink" Target="https://gbr01.safelinks.protection.outlook.com/?url=https%3A%2F%2Fyoutu.be%2F0evTlTH5vvg&amp;data=05%7C01%7Cconor.jamieson%40nhs.net%7C1a7751924c4c4bc982ac08db67f91b13%7C37c354b285b047f5b22207b48d774ee3%7C0%7C0%7C638218094650855282%7CUnknown%7CTWFpbGZsb3d8eyJWIjoiMC4wLjAwMDAiLCJQIjoiV2luMzIiLCJBTiI6Ik1haWwiLCJXVCI6Mn0%3D%7C3000%7C%7C%7C&amp;sdata=3zHxSzGiqFvjsq0V2uen0pa2ugd5Rl%2FGOvPEhdgCZBo%3D&amp;reserved=0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br01.safelinks.protection.outlook.com/?url=https%3A%2F%2Fyoutu.be%2Ftm4XB4Zc_v4&amp;data=05%7C01%7Cconor.jamieson%40nhs.net%7C1a7751924c4c4bc982ac08db67f91b13%7C37c354b285b047f5b22207b48d774ee3%7C0%7C0%7C638218094650855282%7CUnknown%7CTWFpbGZsb3d8eyJWIjoiMC4wLjAwMDAiLCJQIjoiV2luMzIiLCJBTiI6Ik1haWwiLCJXVCI6Mn0%3D%7C3000%7C%7C%7C&amp;sdata=63mY3j%2BOa1vI8TesIsvXwBMC%2BmTHafaVfDCo2nwxyQ0%3D&amp;reserved=0" TargetMode="External"/><Relationship Id="rId4" Type="http://schemas.openxmlformats.org/officeDocument/2006/relationships/hyperlink" Target="https://gbr01.safelinks.protection.outlook.com/?url=https%3A%2F%2Fyoutu.be%2F_a7PrA-NV1Q&amp;data=05%7C01%7Cconor.jamieson%40nhs.net%7C1a7751924c4c4bc982ac08db67f91b13%7C37c354b285b047f5b22207b48d774ee3%7C0%7C0%7C638218094650855282%7CUnknown%7CTWFpbGZsb3d8eyJWIjoiMC4wLjAwMDAiLCJQIjoiV2luMzIiLCJBTiI6Ik1haWwiLCJXVCI6Mn0%3D%7C3000%7C%7C%7C&amp;sdata=G%2BoY30BMOG9YynJcJjYiG6S1ScdemDaaQ0QNcE%2FtZqw%3D&amp;reserved=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3F4C774-3EE2-A339-246D-78412574C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Useful videos to support antimicrobial stewardship and use of TARGET resources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16D9499-27B1-EF93-CF7D-7C4B5419E6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These videos have been created by Black Country Integrated Care Board to support primary </a:t>
            </a:r>
            <a:r>
              <a:rPr lang="en-GB" sz="180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care colleagues</a:t>
            </a:r>
            <a:endParaRPr lang="en-GB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endParaRPr lang="en-GB" sz="18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endParaRPr lang="en-GB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Using the Fever Pain clinical score and copying information to the patient record </a:t>
            </a:r>
            <a:r>
              <a:rPr lang="en-GB" sz="1800" u="sng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2"/>
              </a:rPr>
              <a:t>https://youtu.be/0evTlTH5vvg</a:t>
            </a:r>
            <a:endParaRPr lang="en-GB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Using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AccuRx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to send SMS messages to patients </a:t>
            </a:r>
            <a:r>
              <a:rPr lang="en-GB" sz="1800" u="sng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3"/>
              </a:rPr>
              <a:t>https://youtu.be/ArJc4rTsx5M</a:t>
            </a:r>
            <a:endParaRPr lang="en-GB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Printing TARGET patient information leaflets via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SystemOne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  <a:r>
              <a:rPr lang="en-GB" sz="1800" u="sng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4"/>
              </a:rPr>
              <a:t>https://youtu.be/_a7PrA-NV1Q</a:t>
            </a:r>
            <a:endParaRPr lang="en-GB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Printing TARGET patient information leaflets via EMIS </a:t>
            </a:r>
            <a:r>
              <a:rPr lang="en-GB" sz="1800" u="sng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5"/>
              </a:rPr>
              <a:t>https://youtu.be/tm4XB4Zc_v4</a:t>
            </a:r>
            <a:endParaRPr lang="en-GB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63817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92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Symbol</vt:lpstr>
      <vt:lpstr>Office Theme</vt:lpstr>
      <vt:lpstr>Useful videos to support antimicrobial stewardship and use of TARGET resources</vt:lpstr>
    </vt:vector>
  </TitlesOfParts>
  <Company>NHS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Useful videos to support antimicrobial stewardship and use of TARGET resources</dc:title>
  <dc:creator>Conor Jamieson</dc:creator>
  <cp:lastModifiedBy>Conor Jamieson</cp:lastModifiedBy>
  <cp:revision>1</cp:revision>
  <dcterms:created xsi:type="dcterms:W3CDTF">2023-07-05T07:19:09Z</dcterms:created>
  <dcterms:modified xsi:type="dcterms:W3CDTF">2023-07-05T07:25:02Z</dcterms:modified>
</cp:coreProperties>
</file>