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handoutMasterIdLst>
    <p:handoutMasterId r:id="rId15"/>
  </p:handoutMasterIdLst>
  <p:sldIdLst>
    <p:sldId id="260" r:id="rId5"/>
    <p:sldId id="278" r:id="rId6"/>
    <p:sldId id="261" r:id="rId7"/>
    <p:sldId id="271" r:id="rId8"/>
    <p:sldId id="274" r:id="rId9"/>
    <p:sldId id="280" r:id="rId10"/>
    <p:sldId id="276" r:id="rId11"/>
    <p:sldId id="277" r:id="rId12"/>
    <p:sldId id="27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2288D5-1F12-4AB4-99AF-434F5DC026EB}" v="34" dt="2023-07-03T13:18:19.2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8"/>
    <p:restoredTop sz="95300" autoAdjust="0"/>
  </p:normalViewPr>
  <p:slideViewPr>
    <p:cSldViewPr snapToGrid="0" snapToObjects="1">
      <p:cViewPr>
        <p:scale>
          <a:sx n="80" d="100"/>
          <a:sy n="80" d="100"/>
        </p:scale>
        <p:origin x="345" y="513"/>
      </p:cViewPr>
      <p:guideLst/>
    </p:cSldViewPr>
  </p:slideViewPr>
  <p:notesTextViewPr>
    <p:cViewPr>
      <p:scale>
        <a:sx n="1" d="1"/>
        <a:sy n="1" d="1"/>
      </p:scale>
      <p:origin x="0" y="0"/>
    </p:cViewPr>
  </p:notesTextViewPr>
  <p:notesViewPr>
    <p:cSldViewPr snapToGrid="0" snapToObjects="1">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OSTER, Maxine (NHS NORTHAMPTONSHIRE ICB - 78H)" userId="91e85548-7588-427d-a243-19b58f881224" providerId="ADAL" clId="{F42288D5-1F12-4AB4-99AF-434F5DC026EB}"/>
    <pc:docChg chg="undo custSel addSld delSld modSld sldOrd">
      <pc:chgData name="FOSTER, Maxine (NHS NORTHAMPTONSHIRE ICB - 78H)" userId="91e85548-7588-427d-a243-19b58f881224" providerId="ADAL" clId="{F42288D5-1F12-4AB4-99AF-434F5DC026EB}" dt="2023-07-03T19:21:42.241" v="1934" actId="20577"/>
      <pc:docMkLst>
        <pc:docMk/>
      </pc:docMkLst>
      <pc:sldChg chg="modSp mod ord">
        <pc:chgData name="FOSTER, Maxine (NHS NORTHAMPTONSHIRE ICB - 78H)" userId="91e85548-7588-427d-a243-19b58f881224" providerId="ADAL" clId="{F42288D5-1F12-4AB4-99AF-434F5DC026EB}" dt="2023-07-03T08:09:59.141" v="55"/>
        <pc:sldMkLst>
          <pc:docMk/>
          <pc:sldMk cId="1309139658" sldId="261"/>
        </pc:sldMkLst>
        <pc:spChg chg="mod">
          <ac:chgData name="FOSTER, Maxine (NHS NORTHAMPTONSHIRE ICB - 78H)" userId="91e85548-7588-427d-a243-19b58f881224" providerId="ADAL" clId="{F42288D5-1F12-4AB4-99AF-434F5DC026EB}" dt="2023-07-03T08:07:44.775" v="26" actId="255"/>
          <ac:spMkLst>
            <pc:docMk/>
            <pc:sldMk cId="1309139658" sldId="261"/>
            <ac:spMk id="2" creationId="{00000000-0000-0000-0000-000000000000}"/>
          </ac:spMkLst>
        </pc:spChg>
        <pc:spChg chg="mod">
          <ac:chgData name="FOSTER, Maxine (NHS NORTHAMPTONSHIRE ICB - 78H)" userId="91e85548-7588-427d-a243-19b58f881224" providerId="ADAL" clId="{F42288D5-1F12-4AB4-99AF-434F5DC026EB}" dt="2023-07-03T08:08:26.827" v="46" actId="20577"/>
          <ac:spMkLst>
            <pc:docMk/>
            <pc:sldMk cId="1309139658" sldId="261"/>
            <ac:spMk id="3" creationId="{00000000-0000-0000-0000-000000000000}"/>
          </ac:spMkLst>
        </pc:spChg>
      </pc:sldChg>
      <pc:sldChg chg="addSp modSp del mod">
        <pc:chgData name="FOSTER, Maxine (NHS NORTHAMPTONSHIRE ICB - 78H)" userId="91e85548-7588-427d-a243-19b58f881224" providerId="ADAL" clId="{F42288D5-1F12-4AB4-99AF-434F5DC026EB}" dt="2023-07-03T11:03:12.668" v="539" actId="2696"/>
        <pc:sldMkLst>
          <pc:docMk/>
          <pc:sldMk cId="295861648" sldId="262"/>
        </pc:sldMkLst>
        <pc:spChg chg="mod">
          <ac:chgData name="FOSTER, Maxine (NHS NORTHAMPTONSHIRE ICB - 78H)" userId="91e85548-7588-427d-a243-19b58f881224" providerId="ADAL" clId="{F42288D5-1F12-4AB4-99AF-434F5DC026EB}" dt="2023-07-03T08:09:13.330" v="53" actId="20577"/>
          <ac:spMkLst>
            <pc:docMk/>
            <pc:sldMk cId="295861648" sldId="262"/>
            <ac:spMk id="2" creationId="{00000000-0000-0000-0000-000000000000}"/>
          </ac:spMkLst>
        </pc:spChg>
        <pc:picChg chg="add mod">
          <ac:chgData name="FOSTER, Maxine (NHS NORTHAMPTONSHIRE ICB - 78H)" userId="91e85548-7588-427d-a243-19b58f881224" providerId="ADAL" clId="{F42288D5-1F12-4AB4-99AF-434F5DC026EB}" dt="2023-07-03T10:59:15.562" v="424" actId="571"/>
          <ac:picMkLst>
            <pc:docMk/>
            <pc:sldMk cId="295861648" sldId="262"/>
            <ac:picMk id="4" creationId="{AA939B2E-6AB8-C5CB-E49B-EC783E82A98B}"/>
          </ac:picMkLst>
        </pc:picChg>
      </pc:sldChg>
      <pc:sldChg chg="del">
        <pc:chgData name="FOSTER, Maxine (NHS NORTHAMPTONSHIRE ICB - 78H)" userId="91e85548-7588-427d-a243-19b58f881224" providerId="ADAL" clId="{F42288D5-1F12-4AB4-99AF-434F5DC026EB}" dt="2023-07-03T11:18:47.837" v="1327" actId="2696"/>
        <pc:sldMkLst>
          <pc:docMk/>
          <pc:sldMk cId="1543591702" sldId="263"/>
        </pc:sldMkLst>
      </pc:sldChg>
      <pc:sldChg chg="del">
        <pc:chgData name="FOSTER, Maxine (NHS NORTHAMPTONSHIRE ICB - 78H)" userId="91e85548-7588-427d-a243-19b58f881224" providerId="ADAL" clId="{F42288D5-1F12-4AB4-99AF-434F5DC026EB}" dt="2023-07-03T11:20:57.964" v="1377" actId="2696"/>
        <pc:sldMkLst>
          <pc:docMk/>
          <pc:sldMk cId="911726575" sldId="266"/>
        </pc:sldMkLst>
      </pc:sldChg>
      <pc:sldChg chg="del">
        <pc:chgData name="FOSTER, Maxine (NHS NORTHAMPTONSHIRE ICB - 78H)" userId="91e85548-7588-427d-a243-19b58f881224" providerId="ADAL" clId="{F42288D5-1F12-4AB4-99AF-434F5DC026EB}" dt="2023-07-03T11:18:43.461" v="1326" actId="2696"/>
        <pc:sldMkLst>
          <pc:docMk/>
          <pc:sldMk cId="1832091498" sldId="270"/>
        </pc:sldMkLst>
      </pc:sldChg>
      <pc:sldChg chg="addSp delSp modSp mod modNotesTx">
        <pc:chgData name="FOSTER, Maxine (NHS NORTHAMPTONSHIRE ICB - 78H)" userId="91e85548-7588-427d-a243-19b58f881224" providerId="ADAL" clId="{F42288D5-1F12-4AB4-99AF-434F5DC026EB}" dt="2023-07-03T13:21:45.939" v="1896" actId="20577"/>
        <pc:sldMkLst>
          <pc:docMk/>
          <pc:sldMk cId="1899117406" sldId="271"/>
        </pc:sldMkLst>
        <pc:spChg chg="mod">
          <ac:chgData name="FOSTER, Maxine (NHS NORTHAMPTONSHIRE ICB - 78H)" userId="91e85548-7588-427d-a243-19b58f881224" providerId="ADAL" clId="{F42288D5-1F12-4AB4-99AF-434F5DC026EB}" dt="2023-07-03T08:26:24.195" v="191" actId="20577"/>
          <ac:spMkLst>
            <pc:docMk/>
            <pc:sldMk cId="1899117406" sldId="271"/>
            <ac:spMk id="3" creationId="{00000000-0000-0000-0000-000000000000}"/>
          </ac:spMkLst>
        </pc:spChg>
        <pc:spChg chg="add del mod">
          <ac:chgData name="FOSTER, Maxine (NHS NORTHAMPTONSHIRE ICB - 78H)" userId="91e85548-7588-427d-a243-19b58f881224" providerId="ADAL" clId="{F42288D5-1F12-4AB4-99AF-434F5DC026EB}" dt="2023-07-03T08:21:17.472" v="64" actId="21"/>
          <ac:spMkLst>
            <pc:docMk/>
            <pc:sldMk cId="1899117406" sldId="271"/>
            <ac:spMk id="6" creationId="{E7454ED2-677A-F6CD-A453-57A0B5397E35}"/>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0" creationId="{478CD3D3-4678-0EC5-465F-B5A9C98FCE60}"/>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1" creationId="{4BF8058E-9ACC-47BE-217B-93EF6F8584D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2" creationId="{152C1F54-A007-6C4D-2884-F1EE8324B7F1}"/>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4" creationId="{89C39A0A-FBC9-40A5-4052-C2F0F92A75E9}"/>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6" creationId="{3601BA35-B555-8A9B-A914-B3316C22A0A6}"/>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8" creationId="{584CDFD8-01D6-7316-56DB-E4CB2D2A77CF}"/>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20" creationId="{46F0E65A-187E-4BDD-843B-1946DBCAAE07}"/>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22" creationId="{F4E9FD86-F026-F4AC-8D3B-44FBF9FBBBDE}"/>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24" creationId="{7B378200-EC05-FB4E-F5D5-BF54E438F80B}"/>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26" creationId="{DB72F297-7611-4ABE-E989-AC688C0460C3}"/>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28" creationId="{64DDDCCA-07E3-E237-D564-5C66422E881B}"/>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30" creationId="{0B603E88-A966-8EC9-0C4C-12656B406DEB}"/>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32" creationId="{D2AA0140-5AAA-C857-1BF0-D68FFA7C30F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34" creationId="{458B2254-CD95-CDBA-7508-3B48C1F52EF4}"/>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36" creationId="{DE6F6451-AABE-B33B-78D5-3E4B2D333F2F}"/>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38" creationId="{89F8216E-D3CE-7FEB-6343-5E115366B99D}"/>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40" creationId="{3B71F80C-8C69-7A14-F91D-16DDB36D5992}"/>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42" creationId="{8322A835-C5F0-9874-03A3-378D6648F6E9}"/>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44" creationId="{E1DA8117-B830-EC90-2A05-46F4076BDEEC}"/>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46" creationId="{936BC8AD-CBD5-1637-C31B-D95D6BB27464}"/>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48" creationId="{9D0729C3-9FB6-A0F3-C7E6-BF2961E7849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50" creationId="{F9DA4F5E-8150-7467-4B9B-D14CDA0AE97C}"/>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52" creationId="{DC53D8BC-E4E5-65B7-7ECD-FCD5179DA5C3}"/>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54" creationId="{C3DEC2B6-FAAA-0B30-7918-98131212D0A1}"/>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56" creationId="{5F6B19FF-9AED-B426-ABEC-EA0F89AAA0C0}"/>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58" creationId="{836296C2-E841-66B9-984D-38873031FBC7}"/>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60" creationId="{63D2F821-03E2-83A4-DF85-6A722B6701A2}"/>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62" creationId="{8DBFE9A0-C962-8482-6666-D4D4BB0EF8DB}"/>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64" creationId="{2EEC456E-30B9-0E70-7BA8-173B64C7BCB2}"/>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66" creationId="{9BBD1F84-8BF3-8E25-DD70-62D9878AA27C}"/>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68" creationId="{A6908A21-1C8C-843C-0AEE-08261783110D}"/>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70" creationId="{C2E15C43-1356-5AFE-1A3D-F68C96F4F37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72" creationId="{2F18C5C2-E7A0-D293-83BD-E6A3BA35B637}"/>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74" creationId="{E372066E-E68E-1787-6472-A045E7658A7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76" creationId="{9D67C179-B3AF-CAAC-D7E9-D2CC7D463FC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78" creationId="{EE55711D-627D-96D6-2570-F5026CAC2F8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80" creationId="{56A713DD-CDDB-BF1E-270B-26DB5C82434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82" creationId="{88C0A9C3-9A96-C6EA-9565-BF1F22722FE1}"/>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84" creationId="{5493A727-FA19-9E44-8E04-8622794C39B3}"/>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86" creationId="{D894A43B-75A6-3971-74B6-6EADE69FA075}"/>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88" creationId="{A4E65768-EFBA-E1E9-C66E-FA1C0A25B5A1}"/>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90" creationId="{02246694-9F0D-35CD-B6E6-8742133C17A7}"/>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92" creationId="{B1437CB4-9C45-6B50-A2A9-934168D829E4}"/>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94" creationId="{86813647-AFCF-8BEE-0992-6A06CF67292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96" creationId="{B6D9ADCA-321B-1C94-A65D-187FFFFF26D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98" creationId="{FB46CCB5-65A5-722F-FF64-307414B5E21E}"/>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00" creationId="{FD4C9AA2-10E1-72CB-0316-13A0A8199F80}"/>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02" creationId="{BFFE0903-98F2-AB17-83AA-5BCA6D43E0C4}"/>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04" creationId="{A9E9F345-9E3D-E3AF-2ABA-8624F70C0FB7}"/>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06" creationId="{281D98A7-3CC8-88D5-992F-8F0A1C328D8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08" creationId="{B90EEBB8-1A36-2A5F-8A56-446C81B97E25}"/>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10" creationId="{242CDD5F-F1F7-09C9-4E40-A57241058102}"/>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12" creationId="{47CD324B-BB30-CF1E-AB57-C966874BD2CB}"/>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14" creationId="{0B7AED2D-C7C1-B1D3-EFEC-CB18BBF4C01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16" creationId="{24CBBBD4-A313-D103-A17F-0B41B59AF79E}"/>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18" creationId="{E4537406-D521-ACA8-A67B-AEB8CAB74465}"/>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20" creationId="{C4A32AD4-68FF-F4A7-9910-6E103AC39BC5}"/>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22" creationId="{B13B15B2-09E1-9B66-498D-54DC9C3D0D47}"/>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24" creationId="{A44B1A7C-6F7C-9CAF-20EB-84A371ECDD50}"/>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26" creationId="{E3A651D7-46BC-BC7D-22D2-37F54A0F006E}"/>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28" creationId="{04BB44B3-F97D-A4DC-2333-134898B62EF6}"/>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30" creationId="{0A3B90B8-C3C9-6C37-FAB2-ABD0593CA57E}"/>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32" creationId="{488A1897-9FE3-0487-D529-D214DD432BE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34" creationId="{72825409-275D-86AF-1B8D-FF2696373737}"/>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36" creationId="{E499E817-DF2D-24CF-A6B7-94CDA5D0F296}"/>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38" creationId="{88D6D2FC-2B97-3126-EC1C-54312337BFF3}"/>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40" creationId="{505D66A2-DB78-F3B5-79E6-F6B7C01668F2}"/>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42" creationId="{94728BCC-3873-0321-4839-49DAECBEBA34}"/>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43" creationId="{71CC0E0D-A278-C5CA-C5A5-51CDCCE4EFC7}"/>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44" creationId="{E5BAC9B1-618A-FC51-B9AB-5180AFB9476C}"/>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45" creationId="{70A9EEDC-A74E-2D40-E112-89DB185BEFF7}"/>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46" creationId="{9C86B98E-415A-93C1-D291-586A7EE20758}"/>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47" creationId="{B16E7D7B-FBF4-DB79-8A6E-440AB4781FB9}"/>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48" creationId="{816E399F-42F0-6ED6-38FE-412A3F5893CF}"/>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49" creationId="{2D63E809-7F72-4851-2035-3C5A4E7BFCA9}"/>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50" creationId="{DCE048DE-F4F1-68BA-9B97-EC6132F0CB79}"/>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51" creationId="{D38E36C1-E519-2057-F126-55E6AB1655C2}"/>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52" creationId="{F029415A-F797-BBBB-3C79-D7D0F3E4F27C}"/>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53" creationId="{84F6A645-F803-C1DA-F45A-B1DFB94591CB}"/>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54" creationId="{9FE5CC59-7A05-4DE8-4D5C-8EA852AED651}"/>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55" creationId="{FB324FD0-AD1E-00AF-436F-89374F490234}"/>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56" creationId="{DE760F30-DC16-B1EB-6F54-D87DDB2035DD}"/>
          </ac:spMkLst>
        </pc:spChg>
        <pc:spChg chg="add del mod">
          <ac:chgData name="FOSTER, Maxine (NHS NORTHAMPTONSHIRE ICB - 78H)" userId="91e85548-7588-427d-a243-19b58f881224" providerId="ADAL" clId="{F42288D5-1F12-4AB4-99AF-434F5DC026EB}" dt="2023-07-03T08:24:23.339" v="103" actId="478"/>
          <ac:spMkLst>
            <pc:docMk/>
            <pc:sldMk cId="1899117406" sldId="271"/>
            <ac:spMk id="157" creationId="{D0A163E9-8C3C-85A1-1881-E66B966D5721}"/>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58" creationId="{79CA532C-C4A8-FDEF-40F6-DC6F64BF9C85}"/>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59" creationId="{3EA3D325-FABE-EEDD-57E7-4F9B5A4AD996}"/>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60" creationId="{F89F49D2-578E-CEDF-0B97-2050E8314C58}"/>
          </ac:spMkLst>
        </pc:spChg>
        <pc:spChg chg="add mod">
          <ac:chgData name="FOSTER, Maxine (NHS NORTHAMPTONSHIRE ICB - 78H)" userId="91e85548-7588-427d-a243-19b58f881224" providerId="ADAL" clId="{F42288D5-1F12-4AB4-99AF-434F5DC026EB}" dt="2023-07-03T08:24:49.378" v="123" actId="20577"/>
          <ac:spMkLst>
            <pc:docMk/>
            <pc:sldMk cId="1899117406" sldId="271"/>
            <ac:spMk id="161" creationId="{6E2A9D40-F893-F7D4-152F-E8018D2FBD93}"/>
          </ac:spMkLst>
        </pc:spChg>
        <pc:spChg chg="add del mod">
          <ac:chgData name="FOSTER, Maxine (NHS NORTHAMPTONSHIRE ICB - 78H)" userId="91e85548-7588-427d-a243-19b58f881224" providerId="ADAL" clId="{F42288D5-1F12-4AB4-99AF-434F5DC026EB}" dt="2023-07-03T08:24:38.033" v="113" actId="478"/>
          <ac:spMkLst>
            <pc:docMk/>
            <pc:sldMk cId="1899117406" sldId="271"/>
            <ac:spMk id="162" creationId="{3069BC16-2865-C88C-A1BB-0A1D7CD03B7A}"/>
          </ac:spMkLst>
        </pc:spChg>
        <pc:spChg chg="add mod">
          <ac:chgData name="FOSTER, Maxine (NHS NORTHAMPTONSHIRE ICB - 78H)" userId="91e85548-7588-427d-a243-19b58f881224" providerId="ADAL" clId="{F42288D5-1F12-4AB4-99AF-434F5DC026EB}" dt="2023-07-03T08:25:10.058" v="134" actId="20577"/>
          <ac:spMkLst>
            <pc:docMk/>
            <pc:sldMk cId="1899117406" sldId="271"/>
            <ac:spMk id="163" creationId="{901946BD-25E0-162E-3FB8-D8501F419B18}"/>
          </ac:spMkLst>
        </pc:spChg>
        <pc:spChg chg="add mod">
          <ac:chgData name="FOSTER, Maxine (NHS NORTHAMPTONSHIRE ICB - 78H)" userId="91e85548-7588-427d-a243-19b58f881224" providerId="ADAL" clId="{F42288D5-1F12-4AB4-99AF-434F5DC026EB}" dt="2023-07-03T08:25:00.912" v="128" actId="20577"/>
          <ac:spMkLst>
            <pc:docMk/>
            <pc:sldMk cId="1899117406" sldId="271"/>
            <ac:spMk id="164" creationId="{AFBCAA97-E5D3-F5AA-37E9-D8C78D3A7AD9}"/>
          </ac:spMkLst>
        </pc:spChg>
        <pc:spChg chg="add mod">
          <ac:chgData name="FOSTER, Maxine (NHS NORTHAMPTONSHIRE ICB - 78H)" userId="91e85548-7588-427d-a243-19b58f881224" providerId="ADAL" clId="{F42288D5-1F12-4AB4-99AF-434F5DC026EB}" dt="2023-07-03T08:25:24.659" v="143" actId="20577"/>
          <ac:spMkLst>
            <pc:docMk/>
            <pc:sldMk cId="1899117406" sldId="271"/>
            <ac:spMk id="165" creationId="{6D782354-810F-12CD-58A0-244D8D4FA6FA}"/>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66" creationId="{515E6EF3-CA36-58F8-1944-69005AB725DA}"/>
          </ac:spMkLst>
        </pc:spChg>
        <pc:spChg chg="add mod">
          <ac:chgData name="FOSTER, Maxine (NHS NORTHAMPTONSHIRE ICB - 78H)" userId="91e85548-7588-427d-a243-19b58f881224" providerId="ADAL" clId="{F42288D5-1F12-4AB4-99AF-434F5DC026EB}" dt="2023-07-03T08:25:19.611" v="138" actId="20577"/>
          <ac:spMkLst>
            <pc:docMk/>
            <pc:sldMk cId="1899117406" sldId="271"/>
            <ac:spMk id="167" creationId="{6E984F9C-C7C5-60BD-33E0-E5C825783F3B}"/>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68" creationId="{7E6D9379-0F5D-FD67-7965-E628FBA5F15E}"/>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69" creationId="{98C9280A-CF06-2099-50F5-5622AAA89458}"/>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70" creationId="{34635244-1DD0-E3CB-7AB9-7024DD16A0B0}"/>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71" creationId="{C651514D-81B7-0AAA-ED7B-B3B693374A69}"/>
          </ac:spMkLst>
        </pc:spChg>
        <pc:spChg chg="add mod">
          <ac:chgData name="FOSTER, Maxine (NHS NORTHAMPTONSHIRE ICB - 78H)" userId="91e85548-7588-427d-a243-19b58f881224" providerId="ADAL" clId="{F42288D5-1F12-4AB4-99AF-434F5DC026EB}" dt="2023-07-03T08:26:04.294" v="170" actId="20577"/>
          <ac:spMkLst>
            <pc:docMk/>
            <pc:sldMk cId="1899117406" sldId="271"/>
            <ac:spMk id="172" creationId="{CD09C138-C85C-083D-4190-32F60817DD12}"/>
          </ac:spMkLst>
        </pc:spChg>
        <pc:spChg chg="add mod">
          <ac:chgData name="FOSTER, Maxine (NHS NORTHAMPTONSHIRE ICB - 78H)" userId="91e85548-7588-427d-a243-19b58f881224" providerId="ADAL" clId="{F42288D5-1F12-4AB4-99AF-434F5DC026EB}" dt="2023-07-03T08:25:58.632" v="160" actId="20577"/>
          <ac:spMkLst>
            <pc:docMk/>
            <pc:sldMk cId="1899117406" sldId="271"/>
            <ac:spMk id="173" creationId="{992C3D86-C3DA-BAB9-BCB2-97746441F7E0}"/>
          </ac:spMkLst>
        </pc:spChg>
        <pc:spChg chg="add mod">
          <ac:chgData name="FOSTER, Maxine (NHS NORTHAMPTONSHIRE ICB - 78H)" userId="91e85548-7588-427d-a243-19b58f881224" providerId="ADAL" clId="{F42288D5-1F12-4AB4-99AF-434F5DC026EB}" dt="2023-07-03T08:25:40.412" v="153" actId="20577"/>
          <ac:spMkLst>
            <pc:docMk/>
            <pc:sldMk cId="1899117406" sldId="271"/>
            <ac:spMk id="174" creationId="{0BF669B3-44F0-712E-DA31-DDD7DF4E3CF6}"/>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75" creationId="{1C1CE173-9C78-9705-24BB-657D6A6EF2D4}"/>
          </ac:spMkLst>
        </pc:spChg>
        <pc:spChg chg="add mod">
          <ac:chgData name="FOSTER, Maxine (NHS NORTHAMPTONSHIRE ICB - 78H)" userId="91e85548-7588-427d-a243-19b58f881224" providerId="ADAL" clId="{F42288D5-1F12-4AB4-99AF-434F5DC026EB}" dt="2023-07-03T08:25:34.715" v="148" actId="20577"/>
          <ac:spMkLst>
            <pc:docMk/>
            <pc:sldMk cId="1899117406" sldId="271"/>
            <ac:spMk id="176" creationId="{CF06A9D3-1CC8-056D-FDE9-19E3B8DEB023}"/>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77" creationId="{DDBB7ED2-1666-EA30-223A-B597601CE9E8}"/>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78" creationId="{6C8D3C16-9BDC-FFEB-1146-745C628E4FFD}"/>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79" creationId="{AB1BF64E-38C3-0F25-1395-0ACE02AE0EC7}"/>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80" creationId="{E616070E-EDB3-42D7-4F07-DBE01A53A7CB}"/>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81" creationId="{17EC0A27-3A61-4BDB-8BB4-F818E89BDE22}"/>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82" creationId="{47B28E2A-3D07-5839-3DA3-AE31000EFEA3}"/>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83" creationId="{DC77B73B-5605-7789-0511-24A485F2109F}"/>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84" creationId="{9E03450F-D8F5-0A8D-8D61-B1B719816393}"/>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85" creationId="{90051FEB-5233-4381-6868-5A3C2CCFC98C}"/>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86" creationId="{F473A052-51EE-E78C-9703-CA5168A0791F}"/>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87" creationId="{42F40D18-32E1-6E26-4FF9-49BDCE1279CC}"/>
          </ac:spMkLst>
        </pc:spChg>
        <pc:spChg chg="add del mod">
          <ac:chgData name="FOSTER, Maxine (NHS NORTHAMPTONSHIRE ICB - 78H)" userId="91e85548-7588-427d-a243-19b58f881224" providerId="ADAL" clId="{F42288D5-1F12-4AB4-99AF-434F5DC026EB}" dt="2023-07-03T08:23:51.645" v="85" actId="21"/>
          <ac:spMkLst>
            <pc:docMk/>
            <pc:sldMk cId="1899117406" sldId="271"/>
            <ac:spMk id="188" creationId="{792DACC1-6C42-99B7-01A9-8087F2A0192B}"/>
          </ac:spMkLst>
        </pc:spChg>
        <pc:spChg chg="add mod">
          <ac:chgData name="FOSTER, Maxine (NHS NORTHAMPTONSHIRE ICB - 78H)" userId="91e85548-7588-427d-a243-19b58f881224" providerId="ADAL" clId="{F42288D5-1F12-4AB4-99AF-434F5DC026EB}" dt="2023-07-03T08:24:38.033" v="113" actId="478"/>
          <ac:spMkLst>
            <pc:docMk/>
            <pc:sldMk cId="1899117406" sldId="271"/>
            <ac:spMk id="189" creationId="{5303F917-7609-2AFD-F439-98515720F619}"/>
          </ac:spMkLst>
        </pc:spChg>
        <pc:grpChg chg="add mod">
          <ac:chgData name="FOSTER, Maxine (NHS NORTHAMPTONSHIRE ICB - 78H)" userId="91e85548-7588-427d-a243-19b58f881224" providerId="ADAL" clId="{F42288D5-1F12-4AB4-99AF-434F5DC026EB}" dt="2023-07-03T08:24:38.033" v="113" actId="478"/>
          <ac:grpSpMkLst>
            <pc:docMk/>
            <pc:sldMk cId="1899117406" sldId="271"/>
            <ac:grpSpMk id="9" creationId="{6BD6EB45-07C0-9933-F44F-E59306ECB0A8}"/>
          </ac:grpSpMkLst>
        </pc:grpChg>
        <pc:graphicFrameChg chg="del mod">
          <ac:chgData name="FOSTER, Maxine (NHS NORTHAMPTONSHIRE ICB - 78H)" userId="91e85548-7588-427d-a243-19b58f881224" providerId="ADAL" clId="{F42288D5-1F12-4AB4-99AF-434F5DC026EB}" dt="2023-07-03T08:20:42.566" v="60" actId="478"/>
          <ac:graphicFrameMkLst>
            <pc:docMk/>
            <pc:sldMk cId="1899117406" sldId="271"/>
            <ac:graphicFrameMk id="4" creationId="{00000000-0000-0000-0000-000000000000}"/>
          </ac:graphicFrameMkLst>
        </pc:graphicFrameChg>
        <pc:picChg chg="add del">
          <ac:chgData name="FOSTER, Maxine (NHS NORTHAMPTONSHIRE ICB - 78H)" userId="91e85548-7588-427d-a243-19b58f881224" providerId="ADAL" clId="{F42288D5-1F12-4AB4-99AF-434F5DC026EB}" dt="2023-07-03T08:20:14.593" v="57" actId="478"/>
          <ac:picMkLst>
            <pc:docMk/>
            <pc:sldMk cId="1899117406" sldId="271"/>
            <ac:picMk id="2" creationId="{3552B64C-57B0-86B0-F315-00388BB0B766}"/>
          </ac:picMkLst>
        </pc:picChg>
        <pc:cxnChg chg="add mod">
          <ac:chgData name="FOSTER, Maxine (NHS NORTHAMPTONSHIRE ICB - 78H)" userId="91e85548-7588-427d-a243-19b58f881224" providerId="ADAL" clId="{F42288D5-1F12-4AB4-99AF-434F5DC026EB}" dt="2023-07-03T08:24:38.033" v="113" actId="478"/>
          <ac:cxnSpMkLst>
            <pc:docMk/>
            <pc:sldMk cId="1899117406" sldId="271"/>
            <ac:cxnSpMk id="13" creationId="{0E991401-1FC0-8066-1058-C8912A2D6D4E}"/>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5" creationId="{636B7EBE-4ECF-79F2-D420-2A6467F95459}"/>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7" creationId="{A034462F-176E-5E8E-D5AB-3A72FCA98F8E}"/>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9" creationId="{EF49B5AD-A84F-2FCC-0940-5207430D14B3}"/>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21" creationId="{DAC0472C-EAA4-09F6-7E10-511A7BF36E81}"/>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23" creationId="{4A7B4FFB-59C0-E0B8-21A5-042442D3D7EF}"/>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25" creationId="{36F756D2-3FE8-FAB4-577D-5BE7F1404E6C}"/>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27" creationId="{886194E5-166A-23DD-7FC3-F5899432573B}"/>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29" creationId="{3B38ECFE-5624-E480-E903-32DF3918B2A5}"/>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31" creationId="{63CAE9D5-9975-EAC3-803E-C3AF1EEFD671}"/>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33" creationId="{8A24A5D6-6A37-C856-B8D2-B6552DAA3564}"/>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35" creationId="{9948C86D-6C94-06E0-4A86-5DD014FF879A}"/>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37" creationId="{1C70FB73-188C-2AA7-577F-04AD22CE2704}"/>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39" creationId="{401C7058-8B05-3DE1-AE7B-68AA52D019E1}"/>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41" creationId="{D2585F06-962E-AE28-48B5-046DE4F5D16F}"/>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43" creationId="{1B3086D7-9BEB-55A3-8204-C087EFAFB982}"/>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45" creationId="{6ECB4879-B159-840D-A3C5-2C0B299B72D4}"/>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47" creationId="{771C0669-D5AD-9B7D-BE68-CBBA25F50CF4}"/>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49" creationId="{2F3144E6-96A0-1792-3789-3F40507C11E6}"/>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51" creationId="{B6E9B78C-6522-03F7-03E0-56D624B61AB8}"/>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53" creationId="{C60BFF65-7FFC-1D3A-DF6A-1F627F85E1C4}"/>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55" creationId="{98C3EEEE-6843-10D6-54F2-38D98592912C}"/>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57" creationId="{223FE31C-8150-29F2-39FC-E71128BC7177}"/>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59" creationId="{D2AB60BE-A71D-4594-6713-5EF07EBCF159}"/>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61" creationId="{D5A1AD80-965D-6709-F271-99D3AFA8CBFF}"/>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63" creationId="{12736820-CA13-C3C8-D1B4-9F61F5151B85}"/>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65" creationId="{982FA6FD-BF73-026D-A235-0999B7262BD0}"/>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67" creationId="{9E82F3F1-4286-130C-20E9-EB7D409232F3}"/>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69" creationId="{8DF4F2C0-3370-2620-D7F7-BAD138913CF3}"/>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71" creationId="{7A35BE07-5A87-63E4-AB3E-BE2D611CFC55}"/>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73" creationId="{8E855443-5E11-7309-9681-770DFE67BDD1}"/>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75" creationId="{4650C1FF-7EB3-95DC-0C7D-CDCC8D72B984}"/>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77" creationId="{3098456B-A5AF-D81B-51F6-8B6CCBB088FB}"/>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79" creationId="{AD7B13C5-A560-82DB-2846-30E7E39A11F6}"/>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81" creationId="{737C086F-2EFC-0536-E14A-B082827CC8E7}"/>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83" creationId="{140A61A7-9919-C4CB-23D0-5D343567C31F}"/>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85" creationId="{7511ED02-657D-230A-CC88-A897B04CEAE6}"/>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87" creationId="{12D88E64-6A80-DF48-501D-9941379433E9}"/>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89" creationId="{4B9BEA08-EA63-394F-E5F6-7BC3FD0A604F}"/>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91" creationId="{F54BB8A8-C67E-FD0A-19F7-3CE5A6ACD593}"/>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93" creationId="{593E6D5E-9D71-DE9E-0B10-74EC3055563F}"/>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95" creationId="{8C440A5E-32AA-A452-0503-340E2A9F4938}"/>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97" creationId="{FB84F808-2852-99BF-41EB-FC8EE4D9BF39}"/>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99" creationId="{D8E5D5C5-C1F3-0E08-6FE5-BCFCBEF27428}"/>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01" creationId="{22F836F9-748D-5325-97C3-E9ED3D9D0DE6}"/>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03" creationId="{D42ADFEC-1AFA-EFAC-5400-96911DDA6737}"/>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05" creationId="{94745E62-08EF-B90B-EAD5-A16968B1D9DE}"/>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07" creationId="{13425CEE-129D-B261-3703-0951EF84F22B}"/>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09" creationId="{28B20E02-A823-F141-9DB1-3B14974C947E}"/>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11" creationId="{1E3BDF50-7EDE-4FFB-3D0B-2177BF498B01}"/>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13" creationId="{52C2B88C-A00B-3F81-BAC6-28FB410B9AD1}"/>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15" creationId="{C1B9E2AD-F3A1-8E36-FC64-D8C8A2527EC0}"/>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17" creationId="{DAC7130E-CFA6-1485-C8EB-F389F04746A8}"/>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19" creationId="{E7F45B7F-396C-1164-FBDA-ACD4CC51B2D3}"/>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21" creationId="{1BDA1E90-3484-5DF5-0CE2-A757C6FA2526}"/>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23" creationId="{BC0033D5-95D2-5550-8F9B-0E72DF3A57DE}"/>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25" creationId="{5FB41E9E-9932-7208-56AE-DE90EBB221DA}"/>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27" creationId="{D4544011-BD7F-E89F-3D3C-0987289B7046}"/>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29" creationId="{52F94867-F42C-7D76-1BAE-95559B511232}"/>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31" creationId="{604D6CD9-9032-4291-FDDA-1D6F27C579B8}"/>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33" creationId="{6FFAE0C4-59D7-BD94-F157-F416065FA0E3}"/>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35" creationId="{645F2745-07AF-451C-F511-E4F5E2A0BC40}"/>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37" creationId="{355B6C7B-B38D-4FA0-074B-11AD0EAD1152}"/>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39" creationId="{07948782-7644-A91B-E288-91B50B4F2436}"/>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41" creationId="{03B1F0F3-FBB3-3895-D133-EF3ADA304071}"/>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90" creationId="{4A8A93F1-0FEE-199B-41BD-47CC0D4D22DD}"/>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91" creationId="{59814771-C3EE-F667-1F43-438E510E6495}"/>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92" creationId="{245A8174-E857-93B6-444E-65CD90F196F5}"/>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93" creationId="{FD563F86-DD4A-62A1-7F19-8EC4BD5054BC}"/>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94" creationId="{343C6FBD-EB35-6ACD-9610-E679E123E14B}"/>
          </ac:cxnSpMkLst>
        </pc:cxnChg>
        <pc:cxnChg chg="add mod">
          <ac:chgData name="FOSTER, Maxine (NHS NORTHAMPTONSHIRE ICB - 78H)" userId="91e85548-7588-427d-a243-19b58f881224" providerId="ADAL" clId="{F42288D5-1F12-4AB4-99AF-434F5DC026EB}" dt="2023-07-03T08:24:38.033" v="113" actId="478"/>
          <ac:cxnSpMkLst>
            <pc:docMk/>
            <pc:sldMk cId="1899117406" sldId="271"/>
            <ac:cxnSpMk id="195" creationId="{2B3ED1E1-AAC8-45B5-0970-F8C37D9757B3}"/>
          </ac:cxnSpMkLst>
        </pc:cxnChg>
      </pc:sldChg>
      <pc:sldChg chg="modSp mod modNotesTx">
        <pc:chgData name="FOSTER, Maxine (NHS NORTHAMPTONSHIRE ICB - 78H)" userId="91e85548-7588-427d-a243-19b58f881224" providerId="ADAL" clId="{F42288D5-1F12-4AB4-99AF-434F5DC026EB}" dt="2023-07-03T13:25:00.011" v="1916" actId="20577"/>
        <pc:sldMkLst>
          <pc:docMk/>
          <pc:sldMk cId="1166024482" sldId="274"/>
        </pc:sldMkLst>
        <pc:spChg chg="mod">
          <ac:chgData name="FOSTER, Maxine (NHS NORTHAMPTONSHIRE ICB - 78H)" userId="91e85548-7588-427d-a243-19b58f881224" providerId="ADAL" clId="{F42288D5-1F12-4AB4-99AF-434F5DC026EB}" dt="2023-07-03T13:25:00.011" v="1916" actId="20577"/>
          <ac:spMkLst>
            <pc:docMk/>
            <pc:sldMk cId="1166024482" sldId="274"/>
            <ac:spMk id="6" creationId="{48AFF588-308C-0191-D676-C34CBE19E64D}"/>
          </ac:spMkLst>
        </pc:spChg>
      </pc:sldChg>
      <pc:sldChg chg="modSp mod modNotesTx">
        <pc:chgData name="FOSTER, Maxine (NHS NORTHAMPTONSHIRE ICB - 78H)" userId="91e85548-7588-427d-a243-19b58f881224" providerId="ADAL" clId="{F42288D5-1F12-4AB4-99AF-434F5DC026EB}" dt="2023-07-03T13:25:30.163" v="1927" actId="20577"/>
        <pc:sldMkLst>
          <pc:docMk/>
          <pc:sldMk cId="1244262747" sldId="276"/>
        </pc:sldMkLst>
        <pc:spChg chg="mod">
          <ac:chgData name="FOSTER, Maxine (NHS NORTHAMPTONSHIRE ICB - 78H)" userId="91e85548-7588-427d-a243-19b58f881224" providerId="ADAL" clId="{F42288D5-1F12-4AB4-99AF-434F5DC026EB}" dt="2023-07-03T10:57:16.006" v="421" actId="20577"/>
          <ac:spMkLst>
            <pc:docMk/>
            <pc:sldMk cId="1244262747" sldId="276"/>
            <ac:spMk id="2" creationId="{00000000-0000-0000-0000-000000000000}"/>
          </ac:spMkLst>
        </pc:spChg>
        <pc:spChg chg="mod">
          <ac:chgData name="FOSTER, Maxine (NHS NORTHAMPTONSHIRE ICB - 78H)" userId="91e85548-7588-427d-a243-19b58f881224" providerId="ADAL" clId="{F42288D5-1F12-4AB4-99AF-434F5DC026EB}" dt="2023-07-03T13:25:30.163" v="1927" actId="20577"/>
          <ac:spMkLst>
            <pc:docMk/>
            <pc:sldMk cId="1244262747" sldId="276"/>
            <ac:spMk id="6" creationId="{7844AFC8-8F1A-F784-5B97-0E74CCBDA9B4}"/>
          </ac:spMkLst>
        </pc:spChg>
      </pc:sldChg>
      <pc:sldChg chg="modSp mod ord modNotesTx">
        <pc:chgData name="FOSTER, Maxine (NHS NORTHAMPTONSHIRE ICB - 78H)" userId="91e85548-7588-427d-a243-19b58f881224" providerId="ADAL" clId="{F42288D5-1F12-4AB4-99AF-434F5DC026EB}" dt="2023-07-03T13:18:13.786" v="1886"/>
        <pc:sldMkLst>
          <pc:docMk/>
          <pc:sldMk cId="1453969183" sldId="277"/>
        </pc:sldMkLst>
        <pc:spChg chg="mod">
          <ac:chgData name="FOSTER, Maxine (NHS NORTHAMPTONSHIRE ICB - 78H)" userId="91e85548-7588-427d-a243-19b58f881224" providerId="ADAL" clId="{F42288D5-1F12-4AB4-99AF-434F5DC026EB}" dt="2023-07-03T11:14:06.658" v="1078" actId="20577"/>
          <ac:spMkLst>
            <pc:docMk/>
            <pc:sldMk cId="1453969183" sldId="277"/>
            <ac:spMk id="6" creationId="{7844AFC8-8F1A-F784-5B97-0E74CCBDA9B4}"/>
          </ac:spMkLst>
        </pc:spChg>
      </pc:sldChg>
      <pc:sldChg chg="addSp delSp modSp mod ord setBg">
        <pc:chgData name="FOSTER, Maxine (NHS NORTHAMPTONSHIRE ICB - 78H)" userId="91e85548-7588-427d-a243-19b58f881224" providerId="ADAL" clId="{F42288D5-1F12-4AB4-99AF-434F5DC026EB}" dt="2023-07-03T19:21:42.241" v="1934" actId="20577"/>
        <pc:sldMkLst>
          <pc:docMk/>
          <pc:sldMk cId="1922916206" sldId="278"/>
        </pc:sldMkLst>
        <pc:spChg chg="mod ord">
          <ac:chgData name="FOSTER, Maxine (NHS NORTHAMPTONSHIRE ICB - 78H)" userId="91e85548-7588-427d-a243-19b58f881224" providerId="ADAL" clId="{F42288D5-1F12-4AB4-99AF-434F5DC026EB}" dt="2023-07-03T11:22:35.284" v="1380" actId="26606"/>
          <ac:spMkLst>
            <pc:docMk/>
            <pc:sldMk cId="1922916206" sldId="278"/>
            <ac:spMk id="2" creationId="{00000000-0000-0000-0000-000000000000}"/>
          </ac:spMkLst>
        </pc:spChg>
        <pc:spChg chg="mod">
          <ac:chgData name="FOSTER, Maxine (NHS NORTHAMPTONSHIRE ICB - 78H)" userId="91e85548-7588-427d-a243-19b58f881224" providerId="ADAL" clId="{F42288D5-1F12-4AB4-99AF-434F5DC026EB}" dt="2023-07-03T19:21:42.241" v="1934" actId="20577"/>
          <ac:spMkLst>
            <pc:docMk/>
            <pc:sldMk cId="1922916206" sldId="278"/>
            <ac:spMk id="6" creationId="{48AFF588-308C-0191-D676-C34CBE19E64D}"/>
          </ac:spMkLst>
        </pc:spChg>
        <pc:spChg chg="add">
          <ac:chgData name="FOSTER, Maxine (NHS NORTHAMPTONSHIRE ICB - 78H)" userId="91e85548-7588-427d-a243-19b58f881224" providerId="ADAL" clId="{F42288D5-1F12-4AB4-99AF-434F5DC026EB}" dt="2023-07-03T11:22:35.284" v="1380" actId="26606"/>
          <ac:spMkLst>
            <pc:docMk/>
            <pc:sldMk cId="1922916206" sldId="278"/>
            <ac:spMk id="9" creationId="{A3C210E6-A35A-4F68-8D60-801A019C75B8}"/>
          </ac:spMkLst>
        </pc:spChg>
        <pc:spChg chg="add">
          <ac:chgData name="FOSTER, Maxine (NHS NORTHAMPTONSHIRE ICB - 78H)" userId="91e85548-7588-427d-a243-19b58f881224" providerId="ADAL" clId="{F42288D5-1F12-4AB4-99AF-434F5DC026EB}" dt="2023-07-03T11:22:35.284" v="1380" actId="26606"/>
          <ac:spMkLst>
            <pc:docMk/>
            <pc:sldMk cId="1922916206" sldId="278"/>
            <ac:spMk id="10" creationId="{AC0D06B0-F19C-459E-B221-A34B506FB5E3}"/>
          </ac:spMkLst>
        </pc:spChg>
        <pc:spChg chg="add">
          <ac:chgData name="FOSTER, Maxine (NHS NORTHAMPTONSHIRE ICB - 78H)" userId="91e85548-7588-427d-a243-19b58f881224" providerId="ADAL" clId="{F42288D5-1F12-4AB4-99AF-434F5DC026EB}" dt="2023-07-03T11:22:35.284" v="1380" actId="26606"/>
          <ac:spMkLst>
            <pc:docMk/>
            <pc:sldMk cId="1922916206" sldId="278"/>
            <ac:spMk id="11" creationId="{345B26DA-1C6B-4C66-81C9-9C1877FC2DB1}"/>
          </ac:spMkLst>
        </pc:spChg>
        <pc:spChg chg="add del">
          <ac:chgData name="FOSTER, Maxine (NHS NORTHAMPTONSHIRE ICB - 78H)" userId="91e85548-7588-427d-a243-19b58f881224" providerId="ADAL" clId="{F42288D5-1F12-4AB4-99AF-434F5DC026EB}" dt="2023-07-03T11:22:18.511" v="1379" actId="26606"/>
          <ac:spMkLst>
            <pc:docMk/>
            <pc:sldMk cId="1922916206" sldId="278"/>
            <ac:spMk id="12" creationId="{681D366F-0B96-4E6B-ABD5-96092A6A9174}"/>
          </ac:spMkLst>
        </pc:spChg>
        <pc:spChg chg="add">
          <ac:chgData name="FOSTER, Maxine (NHS NORTHAMPTONSHIRE ICB - 78H)" userId="91e85548-7588-427d-a243-19b58f881224" providerId="ADAL" clId="{F42288D5-1F12-4AB4-99AF-434F5DC026EB}" dt="2023-07-03T11:22:35.284" v="1380" actId="26606"/>
          <ac:spMkLst>
            <pc:docMk/>
            <pc:sldMk cId="1922916206" sldId="278"/>
            <ac:spMk id="13" creationId="{98DE6C44-43F8-4DE4-AB81-66853FFEA09A}"/>
          </ac:spMkLst>
        </pc:spChg>
        <pc:spChg chg="add">
          <ac:chgData name="FOSTER, Maxine (NHS NORTHAMPTONSHIRE ICB - 78H)" userId="91e85548-7588-427d-a243-19b58f881224" providerId="ADAL" clId="{F42288D5-1F12-4AB4-99AF-434F5DC026EB}" dt="2023-07-03T11:22:35.284" v="1380" actId="26606"/>
          <ac:spMkLst>
            <pc:docMk/>
            <pc:sldMk cId="1922916206" sldId="278"/>
            <ac:spMk id="19" creationId="{2409529B-9B56-4F10-BE4D-F934DB89E57E}"/>
          </ac:spMkLst>
        </pc:spChg>
        <pc:grpChg chg="add del">
          <ac:chgData name="FOSTER, Maxine (NHS NORTHAMPTONSHIRE ICB - 78H)" userId="91e85548-7588-427d-a243-19b58f881224" providerId="ADAL" clId="{F42288D5-1F12-4AB4-99AF-434F5DC026EB}" dt="2023-07-03T11:22:18.511" v="1379" actId="26606"/>
          <ac:grpSpMkLst>
            <pc:docMk/>
            <pc:sldMk cId="1922916206" sldId="278"/>
            <ac:grpSpMk id="14" creationId="{BCFC0C88-15C5-478A-93E5-8D0F6E26BC3A}"/>
          </ac:grpSpMkLst>
        </pc:grpChg>
        <pc:grpChg chg="add del">
          <ac:chgData name="FOSTER, Maxine (NHS NORTHAMPTONSHIRE ICB - 78H)" userId="91e85548-7588-427d-a243-19b58f881224" providerId="ADAL" clId="{F42288D5-1F12-4AB4-99AF-434F5DC026EB}" dt="2023-07-03T11:22:18.511" v="1379" actId="26606"/>
          <ac:grpSpMkLst>
            <pc:docMk/>
            <pc:sldMk cId="1922916206" sldId="278"/>
            <ac:grpSpMk id="20" creationId="{0033DEB0-7449-4D72-ABFF-9DCE4C94D585}"/>
          </ac:grpSpMkLst>
        </pc:grpChg>
        <pc:grpChg chg="add del">
          <ac:chgData name="FOSTER, Maxine (NHS NORTHAMPTONSHIRE ICB - 78H)" userId="91e85548-7588-427d-a243-19b58f881224" providerId="ADAL" clId="{F42288D5-1F12-4AB4-99AF-434F5DC026EB}" dt="2023-07-03T11:22:18.511" v="1379" actId="26606"/>
          <ac:grpSpMkLst>
            <pc:docMk/>
            <pc:sldMk cId="1922916206" sldId="278"/>
            <ac:grpSpMk id="26" creationId="{1616FA42-3839-4D06-805D-DB21EE1E14FB}"/>
          </ac:grpSpMkLst>
        </pc:grpChg>
        <pc:grpChg chg="add del">
          <ac:chgData name="FOSTER, Maxine (NHS NORTHAMPTONSHIRE ICB - 78H)" userId="91e85548-7588-427d-a243-19b58f881224" providerId="ADAL" clId="{F42288D5-1F12-4AB4-99AF-434F5DC026EB}" dt="2023-07-03T11:22:18.511" v="1379" actId="26606"/>
          <ac:grpSpMkLst>
            <pc:docMk/>
            <pc:sldMk cId="1922916206" sldId="278"/>
            <ac:grpSpMk id="32" creationId="{6958A1EF-1C74-4E85-B4BA-3605C9624749}"/>
          </ac:grpSpMkLst>
        </pc:grpChg>
        <pc:picChg chg="mod ord">
          <ac:chgData name="FOSTER, Maxine (NHS NORTHAMPTONSHIRE ICB - 78H)" userId="91e85548-7588-427d-a243-19b58f881224" providerId="ADAL" clId="{F42288D5-1F12-4AB4-99AF-434F5DC026EB}" dt="2023-07-03T11:22:35.284" v="1380" actId="26606"/>
          <ac:picMkLst>
            <pc:docMk/>
            <pc:sldMk cId="1922916206" sldId="278"/>
            <ac:picMk id="3" creationId="{C3879AE0-ADD7-E616-DA3E-71676A94B654}"/>
          </ac:picMkLst>
        </pc:picChg>
        <pc:picChg chg="mod ord">
          <ac:chgData name="FOSTER, Maxine (NHS NORTHAMPTONSHIRE ICB - 78H)" userId="91e85548-7588-427d-a243-19b58f881224" providerId="ADAL" clId="{F42288D5-1F12-4AB4-99AF-434F5DC026EB}" dt="2023-07-03T11:22:35.284" v="1380" actId="26606"/>
          <ac:picMkLst>
            <pc:docMk/>
            <pc:sldMk cId="1922916206" sldId="278"/>
            <ac:picMk id="4" creationId="{00000000-0000-0000-0000-000000000000}"/>
          </ac:picMkLst>
        </pc:picChg>
        <pc:picChg chg="mod ord">
          <ac:chgData name="FOSTER, Maxine (NHS NORTHAMPTONSHIRE ICB - 78H)" userId="91e85548-7588-427d-a243-19b58f881224" providerId="ADAL" clId="{F42288D5-1F12-4AB4-99AF-434F5DC026EB}" dt="2023-07-03T11:22:35.284" v="1380" actId="26606"/>
          <ac:picMkLst>
            <pc:docMk/>
            <pc:sldMk cId="1922916206" sldId="278"/>
            <ac:picMk id="5" creationId="{2A37F390-4357-F6B8-87B3-57C4DD18A534}"/>
          </ac:picMkLst>
        </pc:picChg>
        <pc:picChg chg="add mod ord">
          <ac:chgData name="FOSTER, Maxine (NHS NORTHAMPTONSHIRE ICB - 78H)" userId="91e85548-7588-427d-a243-19b58f881224" providerId="ADAL" clId="{F42288D5-1F12-4AB4-99AF-434F5DC026EB}" dt="2023-07-03T11:22:35.284" v="1380" actId="26606"/>
          <ac:picMkLst>
            <pc:docMk/>
            <pc:sldMk cId="1922916206" sldId="278"/>
            <ac:picMk id="7" creationId="{E097DF6D-1FC0-5E29-0B75-536BF9DB1D7E}"/>
          </ac:picMkLst>
        </pc:picChg>
      </pc:sldChg>
      <pc:sldChg chg="addSp delSp modSp new mod modClrScheme chgLayout">
        <pc:chgData name="FOSTER, Maxine (NHS NORTHAMPTONSHIRE ICB - 78H)" userId="91e85548-7588-427d-a243-19b58f881224" providerId="ADAL" clId="{F42288D5-1F12-4AB4-99AF-434F5DC026EB}" dt="2023-07-03T11:02:30.414" v="523" actId="20577"/>
        <pc:sldMkLst>
          <pc:docMk/>
          <pc:sldMk cId="1273889030" sldId="279"/>
        </pc:sldMkLst>
        <pc:spChg chg="del mod ord">
          <ac:chgData name="FOSTER, Maxine (NHS NORTHAMPTONSHIRE ICB - 78H)" userId="91e85548-7588-427d-a243-19b58f881224" providerId="ADAL" clId="{F42288D5-1F12-4AB4-99AF-434F5DC026EB}" dt="2023-07-03T10:59:08.016" v="423" actId="700"/>
          <ac:spMkLst>
            <pc:docMk/>
            <pc:sldMk cId="1273889030" sldId="279"/>
            <ac:spMk id="2" creationId="{3E82AED4-4BDD-6604-AABC-B58C8B00F5A1}"/>
          </ac:spMkLst>
        </pc:spChg>
        <pc:spChg chg="del mod ord">
          <ac:chgData name="FOSTER, Maxine (NHS NORTHAMPTONSHIRE ICB - 78H)" userId="91e85548-7588-427d-a243-19b58f881224" providerId="ADAL" clId="{F42288D5-1F12-4AB4-99AF-434F5DC026EB}" dt="2023-07-03T10:59:08.016" v="423" actId="700"/>
          <ac:spMkLst>
            <pc:docMk/>
            <pc:sldMk cId="1273889030" sldId="279"/>
            <ac:spMk id="3" creationId="{CF0A2B73-C003-846D-6004-5686632F5FAD}"/>
          </ac:spMkLst>
        </pc:spChg>
        <pc:spChg chg="add del mod ord">
          <ac:chgData name="FOSTER, Maxine (NHS NORTHAMPTONSHIRE ICB - 78H)" userId="91e85548-7588-427d-a243-19b58f881224" providerId="ADAL" clId="{F42288D5-1F12-4AB4-99AF-434F5DC026EB}" dt="2023-07-03T11:00:22.783" v="433" actId="21"/>
          <ac:spMkLst>
            <pc:docMk/>
            <pc:sldMk cId="1273889030" sldId="279"/>
            <ac:spMk id="4" creationId="{BD1EB525-8514-0350-1747-32913A778F90}"/>
          </ac:spMkLst>
        </pc:spChg>
        <pc:spChg chg="add mod ord">
          <ac:chgData name="FOSTER, Maxine (NHS NORTHAMPTONSHIRE ICB - 78H)" userId="91e85548-7588-427d-a243-19b58f881224" providerId="ADAL" clId="{F42288D5-1F12-4AB4-99AF-434F5DC026EB}" dt="2023-07-03T11:02:30.414" v="523" actId="20577"/>
          <ac:spMkLst>
            <pc:docMk/>
            <pc:sldMk cId="1273889030" sldId="279"/>
            <ac:spMk id="5" creationId="{02640530-0922-CD92-53C2-551066F6DBD6}"/>
          </ac:spMkLst>
        </pc:spChg>
        <pc:spChg chg="add del mod ord">
          <ac:chgData name="FOSTER, Maxine (NHS NORTHAMPTONSHIRE ICB - 78H)" userId="91e85548-7588-427d-a243-19b58f881224" providerId="ADAL" clId="{F42288D5-1F12-4AB4-99AF-434F5DC026EB}" dt="2023-07-03T10:59:39.609" v="426"/>
          <ac:spMkLst>
            <pc:docMk/>
            <pc:sldMk cId="1273889030" sldId="279"/>
            <ac:spMk id="6" creationId="{61CE908D-833D-334D-ECFB-76ED298B8EC0}"/>
          </ac:spMkLst>
        </pc:spChg>
        <pc:spChg chg="add del mod">
          <ac:chgData name="FOSTER, Maxine (NHS NORTHAMPTONSHIRE ICB - 78H)" userId="91e85548-7588-427d-a243-19b58f881224" providerId="ADAL" clId="{F42288D5-1F12-4AB4-99AF-434F5DC026EB}" dt="2023-07-03T10:59:46.986" v="429" actId="21"/>
          <ac:spMkLst>
            <pc:docMk/>
            <pc:sldMk cId="1273889030" sldId="279"/>
            <ac:spMk id="8" creationId="{E0E1408D-8D5D-8A0D-8ED0-8727607F80DE}"/>
          </ac:spMkLst>
        </pc:spChg>
        <pc:picChg chg="add mod">
          <ac:chgData name="FOSTER, Maxine (NHS NORTHAMPTONSHIRE ICB - 78H)" userId="91e85548-7588-427d-a243-19b58f881224" providerId="ADAL" clId="{F42288D5-1F12-4AB4-99AF-434F5DC026EB}" dt="2023-07-03T11:02:21.379" v="521" actId="1076"/>
          <ac:picMkLst>
            <pc:docMk/>
            <pc:sldMk cId="1273889030" sldId="279"/>
            <ac:picMk id="9" creationId="{900B17B3-2788-BC60-9991-11EDF691AA03}"/>
          </ac:picMkLst>
        </pc:picChg>
      </pc:sldChg>
      <pc:sldChg chg="modSp new mod modNotesTx">
        <pc:chgData name="FOSTER, Maxine (NHS NORTHAMPTONSHIRE ICB - 78H)" userId="91e85548-7588-427d-a243-19b58f881224" providerId="ADAL" clId="{F42288D5-1F12-4AB4-99AF-434F5DC026EB}" dt="2023-07-03T12:57:31.070" v="1860" actId="20577"/>
        <pc:sldMkLst>
          <pc:docMk/>
          <pc:sldMk cId="2585931609" sldId="280"/>
        </pc:sldMkLst>
        <pc:spChg chg="mod">
          <ac:chgData name="FOSTER, Maxine (NHS NORTHAMPTONSHIRE ICB - 78H)" userId="91e85548-7588-427d-a243-19b58f881224" providerId="ADAL" clId="{F42288D5-1F12-4AB4-99AF-434F5DC026EB}" dt="2023-07-03T12:47:32.280" v="1526" actId="20577"/>
          <ac:spMkLst>
            <pc:docMk/>
            <pc:sldMk cId="2585931609" sldId="280"/>
            <ac:spMk id="2" creationId="{459079BD-7974-DBA1-728A-B2B1819C75AC}"/>
          </ac:spMkLst>
        </pc:spChg>
        <pc:spChg chg="mod">
          <ac:chgData name="FOSTER, Maxine (NHS NORTHAMPTONSHIRE ICB - 78H)" userId="91e85548-7588-427d-a243-19b58f881224" providerId="ADAL" clId="{F42288D5-1F12-4AB4-99AF-434F5DC026EB}" dt="2023-07-03T12:57:31.070" v="1860" actId="20577"/>
          <ac:spMkLst>
            <pc:docMk/>
            <pc:sldMk cId="2585931609" sldId="280"/>
            <ac:spMk id="3" creationId="{8AEB377D-3F14-B803-4B53-E1F5DF60EE74}"/>
          </ac:spMkLst>
        </pc:spChg>
      </pc:sldChg>
    </pc:docChg>
  </pc:docChgLst>
  <pc:docChgLst>
    <pc:chgData name="FOSTER, Maxine (NHS NORTHAMPTONSHIRE ICB - 78H)" userId="91e85548-7588-427d-a243-19b58f881224" providerId="ADAL" clId="{4C6A1AA9-F24F-4E5C-96DC-31BA586E18CB}"/>
    <pc:docChg chg="undo custSel addSld delSld modSld sldOrd">
      <pc:chgData name="FOSTER, Maxine (NHS NORTHAMPTONSHIRE ICB - 78H)" userId="91e85548-7588-427d-a243-19b58f881224" providerId="ADAL" clId="{4C6A1AA9-F24F-4E5C-96DC-31BA586E18CB}" dt="2023-06-08T15:59:53.099" v="181" actId="2696"/>
      <pc:docMkLst>
        <pc:docMk/>
      </pc:docMkLst>
      <pc:sldChg chg="addSp delSp modSp mod">
        <pc:chgData name="FOSTER, Maxine (NHS NORTHAMPTONSHIRE ICB - 78H)" userId="91e85548-7588-427d-a243-19b58f881224" providerId="ADAL" clId="{4C6A1AA9-F24F-4E5C-96DC-31BA586E18CB}" dt="2023-06-08T15:42:06.020" v="3" actId="962"/>
        <pc:sldMkLst>
          <pc:docMk/>
          <pc:sldMk cId="295861648" sldId="262"/>
        </pc:sldMkLst>
        <pc:spChg chg="del">
          <ac:chgData name="FOSTER, Maxine (NHS NORTHAMPTONSHIRE ICB - 78H)" userId="91e85548-7588-427d-a243-19b58f881224" providerId="ADAL" clId="{4C6A1AA9-F24F-4E5C-96DC-31BA586E18CB}" dt="2023-06-08T15:42:03.512" v="1" actId="931"/>
          <ac:spMkLst>
            <pc:docMk/>
            <pc:sldMk cId="295861648" sldId="262"/>
            <ac:spMk id="4" creationId="{00000000-0000-0000-0000-000000000000}"/>
          </ac:spMkLst>
        </pc:spChg>
        <pc:picChg chg="add mod">
          <ac:chgData name="FOSTER, Maxine (NHS NORTHAMPTONSHIRE ICB - 78H)" userId="91e85548-7588-427d-a243-19b58f881224" providerId="ADAL" clId="{4C6A1AA9-F24F-4E5C-96DC-31BA586E18CB}" dt="2023-06-08T15:42:06.020" v="3" actId="962"/>
          <ac:picMkLst>
            <pc:docMk/>
            <pc:sldMk cId="295861648" sldId="262"/>
            <ac:picMk id="6" creationId="{C7076927-3857-C55B-F7C4-FF725F37EFBF}"/>
          </ac:picMkLst>
        </pc:picChg>
      </pc:sldChg>
      <pc:sldChg chg="del">
        <pc:chgData name="FOSTER, Maxine (NHS NORTHAMPTONSHIRE ICB - 78H)" userId="91e85548-7588-427d-a243-19b58f881224" providerId="ADAL" clId="{4C6A1AA9-F24F-4E5C-96DC-31BA586E18CB}" dt="2023-06-08T15:59:39.270" v="179" actId="2696"/>
        <pc:sldMkLst>
          <pc:docMk/>
          <pc:sldMk cId="1133942346" sldId="264"/>
        </pc:sldMkLst>
      </pc:sldChg>
      <pc:sldChg chg="modSp del mod">
        <pc:chgData name="FOSTER, Maxine (NHS NORTHAMPTONSHIRE ICB - 78H)" userId="91e85548-7588-427d-a243-19b58f881224" providerId="ADAL" clId="{4C6A1AA9-F24F-4E5C-96DC-31BA586E18CB}" dt="2023-06-08T15:49:05.012" v="82" actId="2696"/>
        <pc:sldMkLst>
          <pc:docMk/>
          <pc:sldMk cId="1558771989" sldId="265"/>
        </pc:sldMkLst>
        <pc:picChg chg="mod">
          <ac:chgData name="FOSTER, Maxine (NHS NORTHAMPTONSHIRE ICB - 78H)" userId="91e85548-7588-427d-a243-19b58f881224" providerId="ADAL" clId="{4C6A1AA9-F24F-4E5C-96DC-31BA586E18CB}" dt="2023-06-06T12:55:53.499" v="0" actId="1076"/>
          <ac:picMkLst>
            <pc:docMk/>
            <pc:sldMk cId="1558771989" sldId="265"/>
            <ac:picMk id="10" creationId="{00000000-0000-0000-0000-000000000000}"/>
          </ac:picMkLst>
        </pc:picChg>
      </pc:sldChg>
      <pc:sldChg chg="modSp mod">
        <pc:chgData name="FOSTER, Maxine (NHS NORTHAMPTONSHIRE ICB - 78H)" userId="91e85548-7588-427d-a243-19b58f881224" providerId="ADAL" clId="{4C6A1AA9-F24F-4E5C-96DC-31BA586E18CB}" dt="2023-06-08T15:43:34.808" v="5" actId="14100"/>
        <pc:sldMkLst>
          <pc:docMk/>
          <pc:sldMk cId="911726575" sldId="266"/>
        </pc:sldMkLst>
        <pc:picChg chg="mod">
          <ac:chgData name="FOSTER, Maxine (NHS NORTHAMPTONSHIRE ICB - 78H)" userId="91e85548-7588-427d-a243-19b58f881224" providerId="ADAL" clId="{4C6A1AA9-F24F-4E5C-96DC-31BA586E18CB}" dt="2023-06-08T15:43:34.808" v="5" actId="14100"/>
          <ac:picMkLst>
            <pc:docMk/>
            <pc:sldMk cId="911726575" sldId="266"/>
            <ac:picMk id="3" creationId="{00000000-0000-0000-0000-000000000000}"/>
          </ac:picMkLst>
        </pc:picChg>
      </pc:sldChg>
      <pc:sldChg chg="del">
        <pc:chgData name="FOSTER, Maxine (NHS NORTHAMPTONSHIRE ICB - 78H)" userId="91e85548-7588-427d-a243-19b58f881224" providerId="ADAL" clId="{4C6A1AA9-F24F-4E5C-96DC-31BA586E18CB}" dt="2023-06-08T15:59:53.099" v="181" actId="2696"/>
        <pc:sldMkLst>
          <pc:docMk/>
          <pc:sldMk cId="132976452" sldId="267"/>
        </pc:sldMkLst>
      </pc:sldChg>
      <pc:sldChg chg="addSp modSp mod">
        <pc:chgData name="FOSTER, Maxine (NHS NORTHAMPTONSHIRE ICB - 78H)" userId="91e85548-7588-427d-a243-19b58f881224" providerId="ADAL" clId="{4C6A1AA9-F24F-4E5C-96DC-31BA586E18CB}" dt="2023-06-08T15:54:35.437" v="114" actId="20577"/>
        <pc:sldMkLst>
          <pc:docMk/>
          <pc:sldMk cId="1166024482" sldId="274"/>
        </pc:sldMkLst>
        <pc:spChg chg="mod">
          <ac:chgData name="FOSTER, Maxine (NHS NORTHAMPTONSHIRE ICB - 78H)" userId="91e85548-7588-427d-a243-19b58f881224" providerId="ADAL" clId="{4C6A1AA9-F24F-4E5C-96DC-31BA586E18CB}" dt="2023-06-08T15:54:35.437" v="114" actId="20577"/>
          <ac:spMkLst>
            <pc:docMk/>
            <pc:sldMk cId="1166024482" sldId="274"/>
            <ac:spMk id="2" creationId="{00000000-0000-0000-0000-000000000000}"/>
          </ac:spMkLst>
        </pc:spChg>
        <pc:spChg chg="add mod">
          <ac:chgData name="FOSTER, Maxine (NHS NORTHAMPTONSHIRE ICB - 78H)" userId="91e85548-7588-427d-a243-19b58f881224" providerId="ADAL" clId="{4C6A1AA9-F24F-4E5C-96DC-31BA586E18CB}" dt="2023-06-08T15:48:49.574" v="80" actId="14100"/>
          <ac:spMkLst>
            <pc:docMk/>
            <pc:sldMk cId="1166024482" sldId="274"/>
            <ac:spMk id="6" creationId="{48AFF588-308C-0191-D676-C34CBE19E64D}"/>
          </ac:spMkLst>
        </pc:spChg>
        <pc:picChg chg="add mod">
          <ac:chgData name="FOSTER, Maxine (NHS NORTHAMPTONSHIRE ICB - 78H)" userId="91e85548-7588-427d-a243-19b58f881224" providerId="ADAL" clId="{4C6A1AA9-F24F-4E5C-96DC-31BA586E18CB}" dt="2023-06-08T15:48:10.239" v="62" actId="1076"/>
          <ac:picMkLst>
            <pc:docMk/>
            <pc:sldMk cId="1166024482" sldId="274"/>
            <ac:picMk id="3" creationId="{C3879AE0-ADD7-E616-DA3E-71676A94B654}"/>
          </ac:picMkLst>
        </pc:picChg>
        <pc:picChg chg="mod modCrop">
          <ac:chgData name="FOSTER, Maxine (NHS NORTHAMPTONSHIRE ICB - 78H)" userId="91e85548-7588-427d-a243-19b58f881224" providerId="ADAL" clId="{4C6A1AA9-F24F-4E5C-96DC-31BA586E18CB}" dt="2023-06-08T15:48:01.157" v="60" actId="1076"/>
          <ac:picMkLst>
            <pc:docMk/>
            <pc:sldMk cId="1166024482" sldId="274"/>
            <ac:picMk id="4" creationId="{00000000-0000-0000-0000-000000000000}"/>
          </ac:picMkLst>
        </pc:picChg>
        <pc:picChg chg="add mod">
          <ac:chgData name="FOSTER, Maxine (NHS NORTHAMPTONSHIRE ICB - 78H)" userId="91e85548-7588-427d-a243-19b58f881224" providerId="ADAL" clId="{4C6A1AA9-F24F-4E5C-96DC-31BA586E18CB}" dt="2023-06-08T15:48:53.685" v="81" actId="1076"/>
          <ac:picMkLst>
            <pc:docMk/>
            <pc:sldMk cId="1166024482" sldId="274"/>
            <ac:picMk id="5" creationId="{2A37F390-4357-F6B8-87B3-57C4DD18A534}"/>
          </ac:picMkLst>
        </pc:picChg>
      </pc:sldChg>
      <pc:sldChg chg="del">
        <pc:chgData name="FOSTER, Maxine (NHS NORTHAMPTONSHIRE ICB - 78H)" userId="91e85548-7588-427d-a243-19b58f881224" providerId="ADAL" clId="{4C6A1AA9-F24F-4E5C-96DC-31BA586E18CB}" dt="2023-06-08T15:59:50.677" v="180" actId="2696"/>
        <pc:sldMkLst>
          <pc:docMk/>
          <pc:sldMk cId="1419602675" sldId="275"/>
        </pc:sldMkLst>
      </pc:sldChg>
      <pc:sldChg chg="new del">
        <pc:chgData name="FOSTER, Maxine (NHS NORTHAMPTONSHIRE ICB - 78H)" userId="91e85548-7588-427d-a243-19b58f881224" providerId="ADAL" clId="{4C6A1AA9-F24F-4E5C-96DC-31BA586E18CB}" dt="2023-06-08T15:45:26.198" v="14" actId="680"/>
        <pc:sldMkLst>
          <pc:docMk/>
          <pc:sldMk cId="205683187" sldId="276"/>
        </pc:sldMkLst>
      </pc:sldChg>
      <pc:sldChg chg="addSp delSp modSp add mod">
        <pc:chgData name="FOSTER, Maxine (NHS NORTHAMPTONSHIRE ICB - 78H)" userId="91e85548-7588-427d-a243-19b58f881224" providerId="ADAL" clId="{4C6A1AA9-F24F-4E5C-96DC-31BA586E18CB}" dt="2023-06-08T15:54:49.106" v="127" actId="20577"/>
        <pc:sldMkLst>
          <pc:docMk/>
          <pc:sldMk cId="1244262747" sldId="276"/>
        </pc:sldMkLst>
        <pc:spChg chg="mod">
          <ac:chgData name="FOSTER, Maxine (NHS NORTHAMPTONSHIRE ICB - 78H)" userId="91e85548-7588-427d-a243-19b58f881224" providerId="ADAL" clId="{4C6A1AA9-F24F-4E5C-96DC-31BA586E18CB}" dt="2023-06-08T15:54:49.106" v="127" actId="20577"/>
          <ac:spMkLst>
            <pc:docMk/>
            <pc:sldMk cId="1244262747" sldId="276"/>
            <ac:spMk id="2" creationId="{00000000-0000-0000-0000-000000000000}"/>
          </ac:spMkLst>
        </pc:spChg>
        <pc:spChg chg="add mod">
          <ac:chgData name="FOSTER, Maxine (NHS NORTHAMPTONSHIRE ICB - 78H)" userId="91e85548-7588-427d-a243-19b58f881224" providerId="ADAL" clId="{4C6A1AA9-F24F-4E5C-96DC-31BA586E18CB}" dt="2023-06-08T15:47:03.534" v="52" actId="27636"/>
          <ac:spMkLst>
            <pc:docMk/>
            <pc:sldMk cId="1244262747" sldId="276"/>
            <ac:spMk id="6" creationId="{7844AFC8-8F1A-F784-5B97-0E74CCBDA9B4}"/>
          </ac:spMkLst>
        </pc:spChg>
        <pc:picChg chg="add mod">
          <ac:chgData name="FOSTER, Maxine (NHS NORTHAMPTONSHIRE ICB - 78H)" userId="91e85548-7588-427d-a243-19b58f881224" providerId="ADAL" clId="{4C6A1AA9-F24F-4E5C-96DC-31BA586E18CB}" dt="2023-06-08T15:47:08.469" v="53" actId="1076"/>
          <ac:picMkLst>
            <pc:docMk/>
            <pc:sldMk cId="1244262747" sldId="276"/>
            <ac:picMk id="3" creationId="{A312AB5F-9154-5844-2E23-F54EE9B69FB5}"/>
          </ac:picMkLst>
        </pc:picChg>
        <pc:picChg chg="mod modCrop">
          <ac:chgData name="FOSTER, Maxine (NHS NORTHAMPTONSHIRE ICB - 78H)" userId="91e85548-7588-427d-a243-19b58f881224" providerId="ADAL" clId="{4C6A1AA9-F24F-4E5C-96DC-31BA586E18CB}" dt="2023-06-08T15:46:10.645" v="21" actId="1076"/>
          <ac:picMkLst>
            <pc:docMk/>
            <pc:sldMk cId="1244262747" sldId="276"/>
            <ac:picMk id="4" creationId="{00000000-0000-0000-0000-000000000000}"/>
          </ac:picMkLst>
        </pc:picChg>
        <pc:picChg chg="add del">
          <ac:chgData name="FOSTER, Maxine (NHS NORTHAMPTONSHIRE ICB - 78H)" userId="91e85548-7588-427d-a243-19b58f881224" providerId="ADAL" clId="{4C6A1AA9-F24F-4E5C-96DC-31BA586E18CB}" dt="2023-06-08T15:46:43.511" v="25"/>
          <ac:picMkLst>
            <pc:docMk/>
            <pc:sldMk cId="1244262747" sldId="276"/>
            <ac:picMk id="5" creationId="{19164D91-9C0D-78D3-4814-03C5C8EB5DBF}"/>
          </ac:picMkLst>
        </pc:picChg>
        <pc:picChg chg="add mod">
          <ac:chgData name="FOSTER, Maxine (NHS NORTHAMPTONSHIRE ICB - 78H)" userId="91e85548-7588-427d-a243-19b58f881224" providerId="ADAL" clId="{4C6A1AA9-F24F-4E5C-96DC-31BA586E18CB}" dt="2023-06-08T15:47:53.477" v="59" actId="1076"/>
          <ac:picMkLst>
            <pc:docMk/>
            <pc:sldMk cId="1244262747" sldId="276"/>
            <ac:picMk id="7" creationId="{E5125CCA-2880-0283-9194-E228947E79CC}"/>
          </ac:picMkLst>
        </pc:picChg>
      </pc:sldChg>
      <pc:sldChg chg="modSp add mod ord">
        <pc:chgData name="FOSTER, Maxine (NHS NORTHAMPTONSHIRE ICB - 78H)" userId="91e85548-7588-427d-a243-19b58f881224" providerId="ADAL" clId="{4C6A1AA9-F24F-4E5C-96DC-31BA586E18CB}" dt="2023-06-08T15:55:17.598" v="165" actId="20577"/>
        <pc:sldMkLst>
          <pc:docMk/>
          <pc:sldMk cId="1453969183" sldId="277"/>
        </pc:sldMkLst>
        <pc:spChg chg="mod">
          <ac:chgData name="FOSTER, Maxine (NHS NORTHAMPTONSHIRE ICB - 78H)" userId="91e85548-7588-427d-a243-19b58f881224" providerId="ADAL" clId="{4C6A1AA9-F24F-4E5C-96DC-31BA586E18CB}" dt="2023-06-08T15:55:17.598" v="165" actId="20577"/>
          <ac:spMkLst>
            <pc:docMk/>
            <pc:sldMk cId="1453969183" sldId="277"/>
            <ac:spMk id="2" creationId="{00000000-0000-0000-0000-000000000000}"/>
          </ac:spMkLst>
        </pc:spChg>
      </pc:sldChg>
      <pc:sldChg chg="modSp add mod ord">
        <pc:chgData name="FOSTER, Maxine (NHS NORTHAMPTONSHIRE ICB - 78H)" userId="91e85548-7588-427d-a243-19b58f881224" providerId="ADAL" clId="{4C6A1AA9-F24F-4E5C-96DC-31BA586E18CB}" dt="2023-06-08T15:55:41.015" v="178" actId="20577"/>
        <pc:sldMkLst>
          <pc:docMk/>
          <pc:sldMk cId="1922916206" sldId="278"/>
        </pc:sldMkLst>
        <pc:spChg chg="mod">
          <ac:chgData name="FOSTER, Maxine (NHS NORTHAMPTONSHIRE ICB - 78H)" userId="91e85548-7588-427d-a243-19b58f881224" providerId="ADAL" clId="{4C6A1AA9-F24F-4E5C-96DC-31BA586E18CB}" dt="2023-06-08T15:55:41.015" v="178" actId="20577"/>
          <ac:spMkLst>
            <pc:docMk/>
            <pc:sldMk cId="1922916206" sldId="278"/>
            <ac:spMk id="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C8A8D27-F759-8740-87DB-86D48428A562}" type="datetimeFigureOut">
              <a:rPr lang="en-US" smtClean="0"/>
              <a:t>7/3/2023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CE661F-21F0-D64C-96B4-CB64C3EB38A5}" type="slidenum">
              <a:rPr lang="en-US" smtClean="0"/>
              <a:t>‹#›</a:t>
            </a:fld>
            <a:endParaRPr lang="en-US"/>
          </a:p>
        </p:txBody>
      </p:sp>
    </p:spTree>
    <p:extLst>
      <p:ext uri="{BB962C8B-B14F-4D97-AF65-F5344CB8AC3E}">
        <p14:creationId xmlns:p14="http://schemas.microsoft.com/office/powerpoint/2010/main" val="382719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65FDBB-D29E-8840-9DF2-E25CDF5C509B}" type="datetimeFigureOut">
              <a:rPr lang="en-US" smtClean="0"/>
              <a:t>7/3/2023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637DB4-82D2-214D-A98F-9C9C89B2A787}" type="slidenum">
              <a:rPr lang="en-US" smtClean="0"/>
              <a:t>‹#›</a:t>
            </a:fld>
            <a:endParaRPr lang="en-US"/>
          </a:p>
        </p:txBody>
      </p:sp>
    </p:spTree>
    <p:extLst>
      <p:ext uri="{BB962C8B-B14F-4D97-AF65-F5344CB8AC3E}">
        <p14:creationId xmlns:p14="http://schemas.microsoft.com/office/powerpoint/2010/main" val="1525667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sps.nhs.uk/articles/specification-for-the-specialist-pharmacy-servic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IMOC purpose is to ensure all partners in the Integrated Care System (ICS) are working together to develop and deliver a shared system-wide strategy and operational plan for medicines optimisation. The strategy and operational plan should make the most effective, appropriate, safe, sustainable, and efficient use of medicines to improve outcomes and equity of access for patients and local populations. </a:t>
            </a:r>
          </a:p>
          <a:p>
            <a:endParaRPr lang="en-GB" dirty="0"/>
          </a:p>
          <a:p>
            <a:r>
              <a:rPr lang="en-GB" dirty="0"/>
              <a:t>To get involved – please contact me. Email address at the end of the presentation</a:t>
            </a:r>
          </a:p>
        </p:txBody>
      </p:sp>
      <p:sp>
        <p:nvSpPr>
          <p:cNvPr id="4" name="Slide Number Placeholder 3"/>
          <p:cNvSpPr>
            <a:spLocks noGrp="1"/>
          </p:cNvSpPr>
          <p:nvPr>
            <p:ph type="sldNum" sz="quarter" idx="5"/>
          </p:nvPr>
        </p:nvSpPr>
        <p:spPr/>
        <p:txBody>
          <a:bodyPr/>
          <a:lstStyle/>
          <a:p>
            <a:fld id="{76637DB4-82D2-214D-A98F-9C9C89B2A787}" type="slidenum">
              <a:rPr lang="en-US" smtClean="0"/>
              <a:t>4</a:t>
            </a:fld>
            <a:endParaRPr lang="en-US"/>
          </a:p>
        </p:txBody>
      </p:sp>
    </p:spTree>
    <p:extLst>
      <p:ext uri="{BB962C8B-B14F-4D97-AF65-F5344CB8AC3E}">
        <p14:creationId xmlns:p14="http://schemas.microsoft.com/office/powerpoint/2010/main" val="1270249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 of medicines approved for use. </a:t>
            </a:r>
          </a:p>
          <a:p>
            <a:r>
              <a:rPr lang="en-GB" dirty="0"/>
              <a:t>Medicines Advice team (SPS): </a:t>
            </a:r>
            <a:r>
              <a:rPr lang="en-GB" b="0" i="0" dirty="0">
                <a:solidFill>
                  <a:srgbClr val="333333"/>
                </a:solidFill>
                <a:effectLst/>
                <a:latin typeface="HelveticaNeue"/>
              </a:rPr>
              <a:t>If you work in primary care (including community pharmacy) in England you can get in touch with us through single points of access. </a:t>
            </a:r>
            <a:r>
              <a:rPr lang="en-GB" b="0" i="0" u="sng" dirty="0">
                <a:solidFill>
                  <a:srgbClr val="009639"/>
                </a:solidFill>
                <a:effectLst/>
                <a:latin typeface="HelveticaNeue"/>
                <a:hlinkClick r:id="rId3"/>
              </a:rPr>
              <a:t>Our service specification</a:t>
            </a:r>
            <a:r>
              <a:rPr lang="en-GB" b="0" i="0" dirty="0">
                <a:solidFill>
                  <a:srgbClr val="333333"/>
                </a:solidFill>
                <a:effectLst/>
                <a:latin typeface="HelveticaNeue"/>
              </a:rPr>
              <a:t> provides further details on who we’re commissioned to help. SPS website.</a:t>
            </a:r>
            <a:endParaRPr lang="en-GB" dirty="0"/>
          </a:p>
        </p:txBody>
      </p:sp>
      <p:sp>
        <p:nvSpPr>
          <p:cNvPr id="4" name="Slide Number Placeholder 3"/>
          <p:cNvSpPr>
            <a:spLocks noGrp="1"/>
          </p:cNvSpPr>
          <p:nvPr>
            <p:ph type="sldNum" sz="quarter" idx="5"/>
          </p:nvPr>
        </p:nvSpPr>
        <p:spPr/>
        <p:txBody>
          <a:bodyPr/>
          <a:lstStyle/>
          <a:p>
            <a:fld id="{76637DB4-82D2-214D-A98F-9C9C89B2A787}" type="slidenum">
              <a:rPr lang="en-US" smtClean="0"/>
              <a:t>5</a:t>
            </a:fld>
            <a:endParaRPr lang="en-US"/>
          </a:p>
        </p:txBody>
      </p:sp>
    </p:spTree>
    <p:extLst>
      <p:ext uri="{BB962C8B-B14F-4D97-AF65-F5344CB8AC3E}">
        <p14:creationId xmlns:p14="http://schemas.microsoft.com/office/powerpoint/2010/main" val="3304199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Double Red – Prior Approval &amp; IFR</a:t>
            </a:r>
          </a:p>
        </p:txBody>
      </p:sp>
      <p:sp>
        <p:nvSpPr>
          <p:cNvPr id="4" name="Slide Number Placeholder 3"/>
          <p:cNvSpPr>
            <a:spLocks noGrp="1"/>
          </p:cNvSpPr>
          <p:nvPr>
            <p:ph type="sldNum" sz="quarter" idx="5"/>
          </p:nvPr>
        </p:nvSpPr>
        <p:spPr/>
        <p:txBody>
          <a:bodyPr/>
          <a:lstStyle/>
          <a:p>
            <a:fld id="{76637DB4-82D2-214D-A98F-9C9C89B2A787}" type="slidenum">
              <a:rPr lang="en-US" smtClean="0"/>
              <a:t>6</a:t>
            </a:fld>
            <a:endParaRPr lang="en-US"/>
          </a:p>
        </p:txBody>
      </p:sp>
    </p:spTree>
    <p:extLst>
      <p:ext uri="{BB962C8B-B14F-4D97-AF65-F5344CB8AC3E}">
        <p14:creationId xmlns:p14="http://schemas.microsoft.com/office/powerpoint/2010/main" val="1486216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Pathway design</a:t>
            </a:r>
          </a:p>
        </p:txBody>
      </p:sp>
      <p:sp>
        <p:nvSpPr>
          <p:cNvPr id="4" name="Slide Number Placeholder 3"/>
          <p:cNvSpPr>
            <a:spLocks noGrp="1"/>
          </p:cNvSpPr>
          <p:nvPr>
            <p:ph type="sldNum" sz="quarter" idx="5"/>
          </p:nvPr>
        </p:nvSpPr>
        <p:spPr/>
        <p:txBody>
          <a:bodyPr/>
          <a:lstStyle/>
          <a:p>
            <a:fld id="{76637DB4-82D2-214D-A98F-9C9C89B2A787}" type="slidenum">
              <a:rPr lang="en-US" smtClean="0"/>
              <a:t>7</a:t>
            </a:fld>
            <a:endParaRPr lang="en-US"/>
          </a:p>
        </p:txBody>
      </p:sp>
    </p:spTree>
    <p:extLst>
      <p:ext uri="{BB962C8B-B14F-4D97-AF65-F5344CB8AC3E}">
        <p14:creationId xmlns:p14="http://schemas.microsoft.com/office/powerpoint/2010/main" val="3593779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Planning, learning, documenting and reflecting. Commitment to lifelong learning – attendance at NMP conference.</a:t>
            </a:r>
          </a:p>
        </p:txBody>
      </p:sp>
      <p:sp>
        <p:nvSpPr>
          <p:cNvPr id="4" name="Slide Number Placeholder 3"/>
          <p:cNvSpPr>
            <a:spLocks noGrp="1"/>
          </p:cNvSpPr>
          <p:nvPr>
            <p:ph type="sldNum" sz="quarter" idx="5"/>
          </p:nvPr>
        </p:nvSpPr>
        <p:spPr/>
        <p:txBody>
          <a:bodyPr/>
          <a:lstStyle/>
          <a:p>
            <a:fld id="{76637DB4-82D2-214D-A98F-9C9C89B2A787}" type="slidenum">
              <a:rPr lang="en-US" smtClean="0"/>
              <a:t>8</a:t>
            </a:fld>
            <a:endParaRPr lang="en-US"/>
          </a:p>
        </p:txBody>
      </p:sp>
    </p:spTree>
    <p:extLst>
      <p:ext uri="{BB962C8B-B14F-4D97-AF65-F5344CB8AC3E}">
        <p14:creationId xmlns:p14="http://schemas.microsoft.com/office/powerpoint/2010/main" val="22854729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descr="Chart&#10;&#10;Description automatically generated with medium confidence">
            <a:extLst>
              <a:ext uri="{FF2B5EF4-FFF2-40B4-BE49-F238E27FC236}">
                <a16:creationId xmlns:a16="http://schemas.microsoft.com/office/drawing/2014/main" id="{FA92FC62-ED16-4583-917A-64C02AD9058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Rectangle 5"/>
          <p:cNvSpPr/>
          <p:nvPr userDrawn="1"/>
        </p:nvSpPr>
        <p:spPr>
          <a:xfrm>
            <a:off x="607102" y="3366656"/>
            <a:ext cx="1064301" cy="1522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512618" y="1496436"/>
            <a:ext cx="10155382" cy="1662401"/>
          </a:xfrm>
        </p:spPr>
        <p:txBody>
          <a:bodyPr anchor="b">
            <a:normAutofit/>
          </a:bodyPr>
          <a:lstStyle>
            <a:lvl1pPr algn="l">
              <a:defRPr sz="3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12618" y="3747653"/>
            <a:ext cx="10155382" cy="460518"/>
          </a:xfrm>
        </p:spPr>
        <p:txBody>
          <a:bodyPr>
            <a:normAutofit/>
          </a:bodyPr>
          <a:lstStyle>
            <a:lvl1pPr marL="0" indent="0" algn="l">
              <a:buNone/>
              <a:defRPr sz="2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395288" y="1843088"/>
            <a:ext cx="3692525" cy="2549525"/>
          </a:xfrm>
          <a:solidFill>
            <a:schemeClr val="accent6"/>
          </a:solidFill>
        </p:spPr>
        <p:txBody>
          <a:bodyPr/>
          <a:lstStyle/>
          <a:p>
            <a:endParaRPr lang="en-US"/>
          </a:p>
        </p:txBody>
      </p:sp>
      <p:sp>
        <p:nvSpPr>
          <p:cNvPr id="9" name="Picture Placeholder 7"/>
          <p:cNvSpPr>
            <a:spLocks noGrp="1"/>
          </p:cNvSpPr>
          <p:nvPr>
            <p:ph type="pic" sz="quarter" idx="14"/>
          </p:nvPr>
        </p:nvSpPr>
        <p:spPr>
          <a:xfrm>
            <a:off x="4247862" y="1843088"/>
            <a:ext cx="3692525" cy="2549525"/>
          </a:xfrm>
          <a:solidFill>
            <a:schemeClr val="accent6"/>
          </a:solidFill>
        </p:spPr>
        <p:txBody>
          <a:bodyPr/>
          <a:lstStyle/>
          <a:p>
            <a:endParaRPr lang="en-US"/>
          </a:p>
        </p:txBody>
      </p:sp>
      <p:sp>
        <p:nvSpPr>
          <p:cNvPr id="10" name="Picture Placeholder 7"/>
          <p:cNvSpPr>
            <a:spLocks noGrp="1"/>
          </p:cNvSpPr>
          <p:nvPr>
            <p:ph type="pic" sz="quarter" idx="15"/>
          </p:nvPr>
        </p:nvSpPr>
        <p:spPr>
          <a:xfrm>
            <a:off x="8103034" y="1825625"/>
            <a:ext cx="3692525" cy="2549525"/>
          </a:xfrm>
          <a:solidFill>
            <a:schemeClr val="accent6"/>
          </a:solidFill>
        </p:spPr>
        <p:txBody>
          <a:bodyPr/>
          <a:lstStyle/>
          <a:p>
            <a:endParaRPr lang="en-US"/>
          </a:p>
        </p:txBody>
      </p:sp>
      <p:sp>
        <p:nvSpPr>
          <p:cNvPr id="2" name="Title 1"/>
          <p:cNvSpPr>
            <a:spLocks noGrp="1"/>
          </p:cNvSpPr>
          <p:nvPr>
            <p:ph type="title"/>
          </p:nvPr>
        </p:nvSpPr>
        <p:spPr/>
        <p:txBody>
          <a:bodyPr/>
          <a:lstStyle>
            <a:lvl1pPr>
              <a:defRPr>
                <a:solidFill>
                  <a:schemeClr val="accent2"/>
                </a:solidFill>
              </a:defRPr>
            </a:lvl1pPr>
          </a:lstStyle>
          <a:p>
            <a:r>
              <a:rPr lang="en-US" dirty="0"/>
              <a:t>Click to edit Master title style</a:t>
            </a:r>
          </a:p>
        </p:txBody>
      </p:sp>
      <p:sp>
        <p:nvSpPr>
          <p:cNvPr id="3" name="Content Placeholder 2"/>
          <p:cNvSpPr>
            <a:spLocks noGrp="1"/>
          </p:cNvSpPr>
          <p:nvPr>
            <p:ph idx="1"/>
          </p:nvPr>
        </p:nvSpPr>
        <p:spPr>
          <a:xfrm>
            <a:off x="398320" y="4530435"/>
            <a:ext cx="3688772" cy="1646527"/>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a:t>
            </a:r>
            <a:r>
              <a:rPr lang="en-US"/>
              <a:t>text styles</a:t>
            </a:r>
            <a:endParaRPr lang="en-US" dirty="0"/>
          </a:p>
        </p:txBody>
      </p:sp>
      <p:sp>
        <p:nvSpPr>
          <p:cNvPr id="4" name="Content Placeholder 2"/>
          <p:cNvSpPr>
            <a:spLocks noGrp="1"/>
          </p:cNvSpPr>
          <p:nvPr>
            <p:ph idx="10"/>
          </p:nvPr>
        </p:nvSpPr>
        <p:spPr>
          <a:xfrm>
            <a:off x="4251615" y="4530434"/>
            <a:ext cx="3688772" cy="1646527"/>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a:t>
            </a:r>
            <a:r>
              <a:rPr lang="en-US"/>
              <a:t>text styles</a:t>
            </a:r>
            <a:endParaRPr lang="en-US" dirty="0"/>
          </a:p>
        </p:txBody>
      </p:sp>
      <p:sp>
        <p:nvSpPr>
          <p:cNvPr id="6" name="Content Placeholder 2"/>
          <p:cNvSpPr>
            <a:spLocks noGrp="1"/>
          </p:cNvSpPr>
          <p:nvPr>
            <p:ph idx="12"/>
          </p:nvPr>
        </p:nvSpPr>
        <p:spPr>
          <a:xfrm>
            <a:off x="8104911" y="4530434"/>
            <a:ext cx="3688772" cy="1646527"/>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a:t>
            </a:r>
            <a:r>
              <a:rPr lang="en-US"/>
              <a:t>text styles</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5" name="Picture 4" descr="Graphical user interface, website, timeline&#10;&#10;Description automatically generated">
            <a:extLst>
              <a:ext uri="{FF2B5EF4-FFF2-40B4-BE49-F238E27FC236}">
                <a16:creationId xmlns:a16="http://schemas.microsoft.com/office/drawing/2014/main" id="{D3988D00-36F4-4781-9CFB-C5D3882DAE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512618" y="1496432"/>
            <a:ext cx="4184073" cy="1662401"/>
          </a:xfrm>
        </p:spPr>
        <p:txBody>
          <a:bodyPr anchor="b">
            <a:normAutofit/>
          </a:bodyPr>
          <a:lstStyle>
            <a:lvl1pPr algn="l">
              <a:defRPr sz="3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12618" y="3747649"/>
            <a:ext cx="4890655" cy="460518"/>
          </a:xfrm>
        </p:spPr>
        <p:txBody>
          <a:bodyPr>
            <a:normAutofit/>
          </a:bodyPr>
          <a:lstStyle>
            <a:lvl1pPr marL="0" indent="0" algn="l">
              <a:buNone/>
              <a:defRPr sz="2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Rectangle 5"/>
          <p:cNvSpPr/>
          <p:nvPr userDrawn="1"/>
        </p:nvSpPr>
        <p:spPr>
          <a:xfrm>
            <a:off x="607102" y="3366656"/>
            <a:ext cx="1064301" cy="1522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6_Title Slide">
    <p:spTree>
      <p:nvGrpSpPr>
        <p:cNvPr id="1" name=""/>
        <p:cNvGrpSpPr/>
        <p:nvPr/>
      </p:nvGrpSpPr>
      <p:grpSpPr>
        <a:xfrm>
          <a:off x="0" y="0"/>
          <a:ext cx="0" cy="0"/>
          <a:chOff x="0" y="0"/>
          <a:chExt cx="0" cy="0"/>
        </a:xfrm>
      </p:grpSpPr>
      <p:pic>
        <p:nvPicPr>
          <p:cNvPr id="9" name="Picture 8" descr="Chart&#10;&#10;Description automatically generated with low confidence">
            <a:extLst>
              <a:ext uri="{FF2B5EF4-FFF2-40B4-BE49-F238E27FC236}">
                <a16:creationId xmlns:a16="http://schemas.microsoft.com/office/drawing/2014/main" id="{60885F62-D895-4C09-9BEB-1CDF79476F9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6" name="Picture 5" descr="A picture containing graphical user interface&#10;&#10;Description automatically generated">
            <a:extLst>
              <a:ext uri="{FF2B5EF4-FFF2-40B4-BE49-F238E27FC236}">
                <a16:creationId xmlns:a16="http://schemas.microsoft.com/office/drawing/2014/main" id="{4C43002A-6C78-4101-8550-51658CCE0E3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512618" y="1496436"/>
            <a:ext cx="10155382" cy="1662401"/>
          </a:xfrm>
        </p:spPr>
        <p:txBody>
          <a:bodyPr anchor="b">
            <a:normAutofit/>
          </a:bodyPr>
          <a:lstStyle>
            <a:lvl1pPr algn="l">
              <a:defRPr sz="3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512618" y="3747653"/>
            <a:ext cx="10155382" cy="460518"/>
          </a:xfrm>
        </p:spPr>
        <p:txBody>
          <a:bodyPr>
            <a:normAutofit/>
          </a:bodyPr>
          <a:lstStyle>
            <a:lvl1pPr marL="0" indent="0" algn="l">
              <a:buNone/>
              <a:defRPr sz="22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7" name="Rectangle 6"/>
          <p:cNvSpPr/>
          <p:nvPr userDrawn="1"/>
        </p:nvSpPr>
        <p:spPr>
          <a:xfrm>
            <a:off x="607102" y="3366656"/>
            <a:ext cx="1064301" cy="1522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5" name="Picture 4" descr="Timeline&#10;&#10;Description automatically generated">
            <a:extLst>
              <a:ext uri="{FF2B5EF4-FFF2-40B4-BE49-F238E27FC236}">
                <a16:creationId xmlns:a16="http://schemas.microsoft.com/office/drawing/2014/main" id="{582AD58C-42B0-488E-94EB-BA5BE9087DC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512618" y="1496432"/>
            <a:ext cx="4184073" cy="1662401"/>
          </a:xfrm>
        </p:spPr>
        <p:txBody>
          <a:bodyPr anchor="b">
            <a:normAutofit/>
          </a:bodyPr>
          <a:lstStyle>
            <a:lvl1pPr algn="l">
              <a:defRPr sz="3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512618" y="3747649"/>
            <a:ext cx="4890655" cy="460518"/>
          </a:xfrm>
        </p:spPr>
        <p:txBody>
          <a:bodyPr>
            <a:normAutofit/>
          </a:bodyPr>
          <a:lstStyle>
            <a:lvl1pPr marL="0" indent="0" algn="l">
              <a:buNone/>
              <a:defRPr sz="22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9" name="Rectangle 8"/>
          <p:cNvSpPr/>
          <p:nvPr userDrawn="1"/>
        </p:nvSpPr>
        <p:spPr>
          <a:xfrm>
            <a:off x="607102" y="3366656"/>
            <a:ext cx="1064301" cy="1522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2"/>
                </a:solidFill>
              </a:defRPr>
            </a:lvl1pPr>
          </a:lstStyle>
          <a:p>
            <a:r>
              <a:rPr lang="en-US" dirty="0"/>
              <a:t>Click to edit Master title style</a:t>
            </a:r>
          </a:p>
        </p:txBody>
      </p:sp>
      <p:sp>
        <p:nvSpPr>
          <p:cNvPr id="3" name="Content Placeholder 2"/>
          <p:cNvSpPr>
            <a:spLocks noGrp="1"/>
          </p:cNvSpPr>
          <p:nvPr>
            <p:ph idx="1"/>
          </p:nvPr>
        </p:nvSpPr>
        <p:spPr>
          <a:xfrm>
            <a:off x="340127" y="1379913"/>
            <a:ext cx="11520000" cy="50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6207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7093526" y="1"/>
            <a:ext cx="5098473" cy="6553200"/>
          </a:xfrm>
          <a:solidFill>
            <a:schemeClr val="accent6"/>
          </a:solidFill>
        </p:spPr>
        <p:txBody>
          <a:bodyPr/>
          <a:lstStyle/>
          <a:p>
            <a:endParaRPr lang="en-US"/>
          </a:p>
        </p:txBody>
      </p:sp>
      <p:sp>
        <p:nvSpPr>
          <p:cNvPr id="2" name="Title 1"/>
          <p:cNvSpPr>
            <a:spLocks noGrp="1"/>
          </p:cNvSpPr>
          <p:nvPr>
            <p:ph type="title"/>
          </p:nvPr>
        </p:nvSpPr>
        <p:spPr>
          <a:xfrm>
            <a:off x="344976" y="221671"/>
            <a:ext cx="9000000" cy="648000"/>
          </a:xfrm>
        </p:spPr>
        <p:txBody>
          <a:bodyPr/>
          <a:lstStyle>
            <a:lvl1pPr>
              <a:defRPr>
                <a:solidFill>
                  <a:schemeClr val="accent2"/>
                </a:solidFill>
              </a:defRPr>
            </a:lvl1pPr>
          </a:lstStyle>
          <a:p>
            <a:r>
              <a:rPr lang="en-US" dirty="0"/>
              <a:t>Click to edit Master title style</a:t>
            </a:r>
          </a:p>
        </p:txBody>
      </p:sp>
      <p:sp>
        <p:nvSpPr>
          <p:cNvPr id="3" name="Content Placeholder 2"/>
          <p:cNvSpPr>
            <a:spLocks noGrp="1"/>
          </p:cNvSpPr>
          <p:nvPr>
            <p:ph idx="1"/>
          </p:nvPr>
        </p:nvSpPr>
        <p:spPr>
          <a:xfrm>
            <a:off x="340127" y="1379910"/>
            <a:ext cx="6480000" cy="5040000"/>
          </a:xfrm>
        </p:spPr>
        <p:txBody>
          <a:body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5" name="Table Placeholder 4"/>
          <p:cNvSpPr>
            <a:spLocks noGrp="1"/>
          </p:cNvSpPr>
          <p:nvPr>
            <p:ph type="tbl" sz="quarter" idx="10"/>
          </p:nvPr>
        </p:nvSpPr>
        <p:spPr>
          <a:xfrm>
            <a:off x="344975" y="1379915"/>
            <a:ext cx="11520000" cy="5040000"/>
          </a:xfrm>
        </p:spPr>
        <p:txBody>
          <a:bodyPr/>
          <a:lstStyle/>
          <a:p>
            <a:endParaRPr lang="en-US"/>
          </a:p>
        </p:txBody>
      </p:sp>
      <p:sp>
        <p:nvSpPr>
          <p:cNvPr id="2" name="Title 1"/>
          <p:cNvSpPr>
            <a:spLocks noGrp="1"/>
          </p:cNvSpPr>
          <p:nvPr>
            <p:ph type="title"/>
          </p:nvPr>
        </p:nvSpPr>
        <p:spPr/>
        <p:txBody>
          <a:bodyPr/>
          <a:lstStyle>
            <a:lvl1pPr>
              <a:defRPr>
                <a:solidFill>
                  <a:schemeClr val="accent2"/>
                </a:solidFill>
              </a:defRPr>
            </a:lvl1pPr>
          </a:lstStyle>
          <a:p>
            <a:r>
              <a:rPr lang="en-US" dirty="0"/>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4" name="Chart Placeholder 3"/>
          <p:cNvSpPr>
            <a:spLocks noGrp="1"/>
          </p:cNvSpPr>
          <p:nvPr>
            <p:ph type="chart" sz="quarter" idx="11"/>
          </p:nvPr>
        </p:nvSpPr>
        <p:spPr>
          <a:xfrm>
            <a:off x="344975" y="1377142"/>
            <a:ext cx="11520000" cy="5040000"/>
          </a:xfrm>
        </p:spPr>
        <p:txBody>
          <a:bodyPr/>
          <a:lstStyle/>
          <a:p>
            <a:endParaRPr lang="en-US" dirty="0"/>
          </a:p>
        </p:txBody>
      </p:sp>
      <p:sp>
        <p:nvSpPr>
          <p:cNvPr id="2" name="Title 1"/>
          <p:cNvSpPr>
            <a:spLocks noGrp="1"/>
          </p:cNvSpPr>
          <p:nvPr>
            <p:ph type="title"/>
          </p:nvPr>
        </p:nvSpPr>
        <p:spPr/>
        <p:txBody>
          <a:bodyPr/>
          <a:lstStyle>
            <a:lvl1pPr>
              <a:defRPr>
                <a:solidFill>
                  <a:schemeClr val="accent2"/>
                </a:solidFill>
              </a:defRPr>
            </a:lvl1pPr>
          </a:lstStyle>
          <a:p>
            <a:r>
              <a:rPr lang="en-US" dirty="0"/>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4974" y="221672"/>
            <a:ext cx="9000000" cy="648000"/>
          </a:xfrm>
        </p:spPr>
        <p:txBody>
          <a:bodyPr/>
          <a:lstStyle>
            <a:lvl1pPr>
              <a:defRPr>
                <a:solidFill>
                  <a:schemeClr val="accent2"/>
                </a:solidFill>
              </a:defRPr>
            </a:lvl1pPr>
          </a:lstStyle>
          <a:p>
            <a:r>
              <a:rPr lang="en-US" dirty="0"/>
              <a:t>Click to edit Master title style</a:t>
            </a:r>
          </a:p>
        </p:txBody>
      </p:sp>
      <p:sp>
        <p:nvSpPr>
          <p:cNvPr id="3" name="Content Placeholder 2"/>
          <p:cNvSpPr>
            <a:spLocks noGrp="1"/>
          </p:cNvSpPr>
          <p:nvPr>
            <p:ph idx="1"/>
          </p:nvPr>
        </p:nvSpPr>
        <p:spPr>
          <a:xfrm>
            <a:off x="340127" y="1379913"/>
            <a:ext cx="6480000" cy="50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icture Placeholder 4"/>
          <p:cNvSpPr>
            <a:spLocks noGrp="1"/>
          </p:cNvSpPr>
          <p:nvPr>
            <p:ph type="pic" sz="quarter" idx="11"/>
          </p:nvPr>
        </p:nvSpPr>
        <p:spPr>
          <a:xfrm>
            <a:off x="7093527" y="1"/>
            <a:ext cx="5098473" cy="3228108"/>
          </a:xfrm>
          <a:solidFill>
            <a:schemeClr val="accent6"/>
          </a:solidFill>
        </p:spPr>
        <p:txBody>
          <a:bodyPr/>
          <a:lstStyle/>
          <a:p>
            <a:endParaRPr lang="en-US"/>
          </a:p>
        </p:txBody>
      </p:sp>
      <p:sp>
        <p:nvSpPr>
          <p:cNvPr id="7" name="Picture Placeholder 4"/>
          <p:cNvSpPr>
            <a:spLocks noGrp="1"/>
          </p:cNvSpPr>
          <p:nvPr>
            <p:ph type="pic" sz="quarter" idx="12"/>
          </p:nvPr>
        </p:nvSpPr>
        <p:spPr>
          <a:xfrm>
            <a:off x="7093526" y="3325093"/>
            <a:ext cx="5098473" cy="3228108"/>
          </a:xfrm>
          <a:solidFill>
            <a:schemeClr val="accent6"/>
          </a:solidFill>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descr="A picture containing shape&#10;&#10;Description automatically generated">
            <a:extLst>
              <a:ext uri="{FF2B5EF4-FFF2-40B4-BE49-F238E27FC236}">
                <a16:creationId xmlns:a16="http://schemas.microsoft.com/office/drawing/2014/main" id="{DA9487AC-6110-400F-A7E9-0B7F54D05BC6}"/>
              </a:ext>
            </a:extLst>
          </p:cNvPr>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344976" y="221673"/>
            <a:ext cx="9000000" cy="648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40127" y="1280157"/>
            <a:ext cx="11520000" cy="5040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63092029"/>
      </p:ext>
    </p:extLst>
  </p:cSld>
  <p:clrMap bg1="lt1" tx1="dk1" bg2="lt2" tx2="dk2" accent1="accent1" accent2="accent2" accent3="accent3" accent4="accent4" accent5="accent5" accent6="accent6" hlink="hlink" folHlink="folHlink"/>
  <p:sldLayoutIdLst>
    <p:sldLayoutId id="2147483660" r:id="rId1"/>
    <p:sldLayoutId id="2147483662" r:id="rId2"/>
    <p:sldLayoutId id="2147483670" r:id="rId3"/>
    <p:sldLayoutId id="2147483671" r:id="rId4"/>
    <p:sldLayoutId id="2147483650" r:id="rId5"/>
    <p:sldLayoutId id="2147483663" r:id="rId6"/>
    <p:sldLayoutId id="2147483666" r:id="rId7"/>
    <p:sldLayoutId id="2147483667" r:id="rId8"/>
    <p:sldLayoutId id="2147483664" r:id="rId9"/>
    <p:sldLayoutId id="2147483665" r:id="rId10"/>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228600" indent="-228600" algn="l" defTabSz="914400" rtl="0" eaLnBrk="1" latinLnBrk="0" hangingPunct="1">
        <a:lnSpc>
          <a:spcPct val="10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10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10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10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10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mailto:Maxine.foster8@nhs.net" TargetMode="External"/><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618" y="1876508"/>
            <a:ext cx="6047208" cy="1282325"/>
          </a:xfrm>
        </p:spPr>
        <p:txBody>
          <a:bodyPr>
            <a:normAutofit fontScale="90000"/>
          </a:bodyPr>
          <a:lstStyle/>
          <a:p>
            <a:r>
              <a:rPr lang="en-US" dirty="0"/>
              <a:t>Medicines </a:t>
            </a:r>
            <a:r>
              <a:rPr lang="en-US" dirty="0" err="1"/>
              <a:t>Optimisation</a:t>
            </a:r>
            <a:r>
              <a:rPr lang="en-US" dirty="0"/>
              <a:t> for non-medical prescribers</a:t>
            </a:r>
          </a:p>
        </p:txBody>
      </p:sp>
      <p:sp>
        <p:nvSpPr>
          <p:cNvPr id="3" name="Subtitle 2"/>
          <p:cNvSpPr>
            <a:spLocks noGrp="1"/>
          </p:cNvSpPr>
          <p:nvPr>
            <p:ph type="subTitle" idx="1"/>
          </p:nvPr>
        </p:nvSpPr>
        <p:spPr>
          <a:xfrm>
            <a:off x="512618" y="3747649"/>
            <a:ext cx="4890655" cy="1023134"/>
          </a:xfrm>
        </p:spPr>
        <p:txBody>
          <a:bodyPr>
            <a:normAutofit/>
          </a:bodyPr>
          <a:lstStyle/>
          <a:p>
            <a:r>
              <a:rPr lang="en-US" dirty="0"/>
              <a:t>Maxine Foster</a:t>
            </a:r>
          </a:p>
          <a:p>
            <a:r>
              <a:rPr lang="en-US" dirty="0"/>
              <a:t>ICS Chief Pharmacist, July 2023</a:t>
            </a:r>
          </a:p>
        </p:txBody>
      </p:sp>
    </p:spTree>
    <p:extLst>
      <p:ext uri="{BB962C8B-B14F-4D97-AF65-F5344CB8AC3E}">
        <p14:creationId xmlns:p14="http://schemas.microsoft.com/office/powerpoint/2010/main" val="1569930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11">
            <a:extLst>
              <a:ext uri="{FF2B5EF4-FFF2-40B4-BE49-F238E27FC236}">
                <a16:creationId xmlns:a16="http://schemas.microsoft.com/office/drawing/2014/main" id="{A3C210E6-A35A-4F68-8D60-801A019C75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E097DF6D-1FC0-5E29-0B75-536BF9DB1D7E}"/>
              </a:ext>
            </a:extLst>
          </p:cNvPr>
          <p:cNvPicPr>
            <a:picLocks noChangeAspect="1"/>
          </p:cNvPicPr>
          <p:nvPr/>
        </p:nvPicPr>
        <p:blipFill rotWithShape="1">
          <a:blip r:embed="rId2"/>
          <a:srcRect t="33715" r="2" b="13172"/>
          <a:stretch/>
        </p:blipFill>
        <p:spPr>
          <a:xfrm>
            <a:off x="3136389" y="10"/>
            <a:ext cx="4979304" cy="3401558"/>
          </a:xfrm>
          <a:custGeom>
            <a:avLst/>
            <a:gdLst/>
            <a:ahLst/>
            <a:cxnLst/>
            <a:rect l="l" t="t" r="r" b="b"/>
            <a:pathLst>
              <a:path w="4979304" h="3364992">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p:spPr>
      </p:pic>
      <p:pic>
        <p:nvPicPr>
          <p:cNvPr id="4" name="Picture 3" descr="Examples of icons which can be used in an Integrated Care Board PowerPoint presentation."/>
          <p:cNvPicPr>
            <a:picLocks noChangeAspect="1"/>
          </p:cNvPicPr>
          <p:nvPr/>
        </p:nvPicPr>
        <p:blipFill rotWithShape="1">
          <a:blip r:embed="rId3" cstate="print">
            <a:extLst>
              <a:ext uri="{28A0092B-C50C-407E-A947-70E740481C1C}">
                <a14:useLocalDpi xmlns:a14="http://schemas.microsoft.com/office/drawing/2010/main"/>
              </a:ext>
            </a:extLst>
          </a:blip>
          <a:srcRect l="15128" r="5326" b="-1"/>
          <a:stretch/>
        </p:blipFill>
        <p:spPr>
          <a:xfrm>
            <a:off x="7381690" y="3456433"/>
            <a:ext cx="4810310" cy="3401568"/>
          </a:xfrm>
          <a:custGeom>
            <a:avLst/>
            <a:gdLst/>
            <a:ahLst/>
            <a:cxnLst/>
            <a:rect l="l" t="t" r="r" b="b"/>
            <a:pathLst>
              <a:path w="4810310" h="3401568">
                <a:moveTo>
                  <a:pt x="781270" y="0"/>
                </a:moveTo>
                <a:lnTo>
                  <a:pt x="4810310" y="0"/>
                </a:lnTo>
                <a:lnTo>
                  <a:pt x="4810310" y="3401568"/>
                </a:lnTo>
                <a:lnTo>
                  <a:pt x="0" y="3401568"/>
                </a:lnTo>
                <a:lnTo>
                  <a:pt x="1963" y="3397912"/>
                </a:lnTo>
                <a:cubicBezTo>
                  <a:pt x="454182" y="2512619"/>
                  <a:pt x="736170" y="1430108"/>
                  <a:pt x="776876" y="254399"/>
                </a:cubicBezTo>
                <a:close/>
              </a:path>
            </a:pathLst>
          </a:custGeom>
        </p:spPr>
      </p:pic>
      <p:pic>
        <p:nvPicPr>
          <p:cNvPr id="3" name="Picture 2">
            <a:extLst>
              <a:ext uri="{FF2B5EF4-FFF2-40B4-BE49-F238E27FC236}">
                <a16:creationId xmlns:a16="http://schemas.microsoft.com/office/drawing/2014/main" id="{C3879AE0-ADD7-E616-DA3E-71676A94B654}"/>
              </a:ext>
            </a:extLst>
          </p:cNvPr>
          <p:cNvPicPr>
            <a:picLocks noChangeAspect="1"/>
          </p:cNvPicPr>
          <p:nvPr/>
        </p:nvPicPr>
        <p:blipFill rotWithShape="1">
          <a:blip r:embed="rId4"/>
          <a:srcRect t="7647" r="2" b="23294"/>
          <a:stretch/>
        </p:blipFill>
        <p:spPr>
          <a:xfrm>
            <a:off x="3189428" y="3456432"/>
            <a:ext cx="4925479" cy="3401568"/>
          </a:xfrm>
          <a:custGeom>
            <a:avLst/>
            <a:gdLst/>
            <a:ahLst/>
            <a:cxnLst/>
            <a:rect l="l" t="t" r="r" b="b"/>
            <a:pathLst>
              <a:path w="4925479" h="3364992">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p:spPr>
      </p:pic>
      <p:sp useBgFill="1">
        <p:nvSpPr>
          <p:cNvPr id="10" name="Freeform: Shape 13">
            <a:extLst>
              <a:ext uri="{FF2B5EF4-FFF2-40B4-BE49-F238E27FC236}">
                <a16:creationId xmlns:a16="http://schemas.microsoft.com/office/drawing/2014/main" id="{AC0D06B0-F19C-459E-B221-A34B506FB5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45815" cy="6858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Freeform: Shape 15">
            <a:extLst>
              <a:ext uri="{FF2B5EF4-FFF2-40B4-BE49-F238E27FC236}">
                <a16:creationId xmlns:a16="http://schemas.microsoft.com/office/drawing/2014/main" id="{345B26DA-1C6B-4C66-81C9-9C1877FC2D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36670" cy="6858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448056" y="685800"/>
            <a:ext cx="2807208" cy="1325563"/>
          </a:xfrm>
        </p:spPr>
        <p:txBody>
          <a:bodyPr>
            <a:normAutofit/>
          </a:bodyPr>
          <a:lstStyle/>
          <a:p>
            <a:r>
              <a:rPr lang="en-US" sz="2800" dirty="0"/>
              <a:t>Content</a:t>
            </a:r>
          </a:p>
        </p:txBody>
      </p:sp>
      <p:sp>
        <p:nvSpPr>
          <p:cNvPr id="13" name="Rectangle 17">
            <a:extLst>
              <a:ext uri="{FF2B5EF4-FFF2-40B4-BE49-F238E27FC236}">
                <a16:creationId xmlns:a16="http://schemas.microsoft.com/office/drawing/2014/main" id="{98DE6C44-43F8-4DE4-AB81-66853FFEA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05840"/>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9">
            <a:extLst>
              <a:ext uri="{FF2B5EF4-FFF2-40B4-BE49-F238E27FC236}">
                <a16:creationId xmlns:a16="http://schemas.microsoft.com/office/drawing/2014/main" id="{2409529B-9B56-4F10-BE4D-F934DB89E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089941"/>
            <a:ext cx="2834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Content Placeholder 2">
            <a:extLst>
              <a:ext uri="{FF2B5EF4-FFF2-40B4-BE49-F238E27FC236}">
                <a16:creationId xmlns:a16="http://schemas.microsoft.com/office/drawing/2014/main" id="{48AFF588-308C-0191-D676-C34CBE19E64D}"/>
              </a:ext>
            </a:extLst>
          </p:cNvPr>
          <p:cNvSpPr>
            <a:spLocks noGrp="1"/>
          </p:cNvSpPr>
          <p:nvPr>
            <p:ph idx="1"/>
          </p:nvPr>
        </p:nvSpPr>
        <p:spPr>
          <a:xfrm>
            <a:off x="448056" y="2258568"/>
            <a:ext cx="2807208" cy="3922776"/>
          </a:xfrm>
        </p:spPr>
        <p:txBody>
          <a:bodyPr>
            <a:normAutofit fontScale="92500" lnSpcReduction="10000"/>
          </a:bodyPr>
          <a:lstStyle/>
          <a:p>
            <a:pPr marL="0" indent="0">
              <a:lnSpc>
                <a:spcPct val="90000"/>
              </a:lnSpc>
              <a:buNone/>
            </a:pPr>
            <a:r>
              <a:rPr lang="en-US" sz="1700" dirty="0"/>
              <a:t>Medicines </a:t>
            </a:r>
            <a:r>
              <a:rPr lang="en-US" sz="1700" dirty="0" err="1"/>
              <a:t>Optimisation</a:t>
            </a:r>
            <a:endParaRPr lang="en-US" sz="1700" dirty="0"/>
          </a:p>
          <a:p>
            <a:pPr marL="0" indent="0">
              <a:lnSpc>
                <a:spcPct val="90000"/>
              </a:lnSpc>
              <a:buNone/>
            </a:pPr>
            <a:endParaRPr lang="en-US" sz="1700" dirty="0"/>
          </a:p>
          <a:p>
            <a:pPr marL="0" indent="0">
              <a:lnSpc>
                <a:spcPct val="90000"/>
              </a:lnSpc>
              <a:buNone/>
            </a:pPr>
            <a:r>
              <a:rPr lang="en-US" sz="1700" dirty="0"/>
              <a:t>Medicines committee structure</a:t>
            </a:r>
          </a:p>
          <a:p>
            <a:pPr marL="0" indent="0">
              <a:lnSpc>
                <a:spcPct val="90000"/>
              </a:lnSpc>
              <a:buNone/>
            </a:pPr>
            <a:endParaRPr lang="en-US" sz="1700" dirty="0"/>
          </a:p>
          <a:p>
            <a:pPr marL="0" indent="0">
              <a:lnSpc>
                <a:spcPct val="90000"/>
              </a:lnSpc>
              <a:buNone/>
            </a:pPr>
            <a:r>
              <a:rPr lang="en-US" sz="1700" dirty="0"/>
              <a:t>Local prescribing guidelines / resources</a:t>
            </a:r>
          </a:p>
          <a:p>
            <a:pPr marL="0" indent="0">
              <a:lnSpc>
                <a:spcPct val="90000"/>
              </a:lnSpc>
              <a:buNone/>
            </a:pPr>
            <a:r>
              <a:rPr lang="en-US" sz="1700" dirty="0"/>
              <a:t>-Traffic Light System</a:t>
            </a:r>
          </a:p>
          <a:p>
            <a:pPr marL="0" indent="0">
              <a:lnSpc>
                <a:spcPct val="90000"/>
              </a:lnSpc>
              <a:buNone/>
            </a:pPr>
            <a:endParaRPr lang="en-US" sz="1700" dirty="0"/>
          </a:p>
          <a:p>
            <a:pPr marL="0" indent="0">
              <a:lnSpc>
                <a:spcPct val="90000"/>
              </a:lnSpc>
              <a:buNone/>
            </a:pPr>
            <a:r>
              <a:rPr lang="en-US" sz="1700" dirty="0"/>
              <a:t>Collaboration in prescribing</a:t>
            </a:r>
          </a:p>
          <a:p>
            <a:pPr marL="0" indent="0">
              <a:lnSpc>
                <a:spcPct val="90000"/>
              </a:lnSpc>
              <a:buNone/>
            </a:pPr>
            <a:endParaRPr lang="en-US" sz="1700" dirty="0"/>
          </a:p>
          <a:p>
            <a:pPr marL="0" indent="0">
              <a:lnSpc>
                <a:spcPct val="90000"/>
              </a:lnSpc>
              <a:buNone/>
            </a:pPr>
            <a:r>
              <a:rPr lang="en-US" sz="1700" dirty="0"/>
              <a:t>Continuing Professional Development</a:t>
            </a:r>
          </a:p>
        </p:txBody>
      </p:sp>
      <p:pic>
        <p:nvPicPr>
          <p:cNvPr id="5" name="Picture 4">
            <a:extLst>
              <a:ext uri="{FF2B5EF4-FFF2-40B4-BE49-F238E27FC236}">
                <a16:creationId xmlns:a16="http://schemas.microsoft.com/office/drawing/2014/main" id="{2A37F390-4357-F6B8-87B3-57C4DD18A534}"/>
              </a:ext>
            </a:extLst>
          </p:cNvPr>
          <p:cNvPicPr>
            <a:picLocks noChangeAspect="1"/>
          </p:cNvPicPr>
          <p:nvPr/>
        </p:nvPicPr>
        <p:blipFill rotWithShape="1">
          <a:blip r:embed="rId5"/>
          <a:srcRect t="3671" r="1" b="5372"/>
          <a:stretch/>
        </p:blipFill>
        <p:spPr>
          <a:xfrm>
            <a:off x="7404372" y="10"/>
            <a:ext cx="4787628" cy="3401558"/>
          </a:xfrm>
          <a:custGeom>
            <a:avLst/>
            <a:gdLst/>
            <a:ahLst/>
            <a:cxnLst/>
            <a:rect l="l" t="t" r="r" b="b"/>
            <a:pathLst>
              <a:path w="4787628" h="3401568">
                <a:moveTo>
                  <a:pt x="0" y="0"/>
                </a:moveTo>
                <a:lnTo>
                  <a:pt x="4787628" y="0"/>
                </a:lnTo>
                <a:lnTo>
                  <a:pt x="4787628" y="3401568"/>
                </a:lnTo>
                <a:lnTo>
                  <a:pt x="762748" y="3401568"/>
                </a:lnTo>
                <a:lnTo>
                  <a:pt x="751436" y="2963954"/>
                </a:lnTo>
                <a:cubicBezTo>
                  <a:pt x="698408" y="1942163"/>
                  <a:pt x="463174" y="995044"/>
                  <a:pt x="93264" y="192283"/>
                </a:cubicBezTo>
                <a:close/>
              </a:path>
            </a:pathLst>
          </a:custGeom>
        </p:spPr>
      </p:pic>
    </p:spTree>
    <p:extLst>
      <p:ext uri="{BB962C8B-B14F-4D97-AF65-F5344CB8AC3E}">
        <p14:creationId xmlns:p14="http://schemas.microsoft.com/office/powerpoint/2010/main" val="1922916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rgbClr val="005EB8"/>
                </a:solidFill>
              </a:rPr>
              <a:t>Medicines </a:t>
            </a:r>
            <a:r>
              <a:rPr lang="en-US" sz="4000" dirty="0" err="1">
                <a:solidFill>
                  <a:srgbClr val="005EB8"/>
                </a:solidFill>
              </a:rPr>
              <a:t>Optimisation</a:t>
            </a:r>
            <a:endParaRPr lang="en-US" sz="4000" dirty="0">
              <a:solidFill>
                <a:srgbClr val="005EB8"/>
              </a:solidFill>
            </a:endParaRPr>
          </a:p>
        </p:txBody>
      </p:sp>
      <p:sp>
        <p:nvSpPr>
          <p:cNvPr id="3" name="Content Placeholder 2"/>
          <p:cNvSpPr>
            <a:spLocks noGrp="1"/>
          </p:cNvSpPr>
          <p:nvPr>
            <p:ph idx="1"/>
          </p:nvPr>
        </p:nvSpPr>
        <p:spPr/>
        <p:txBody>
          <a:bodyPr>
            <a:normAutofit/>
          </a:bodyPr>
          <a:lstStyle/>
          <a:p>
            <a:pPr marL="0" indent="0" algn="ctr">
              <a:buNone/>
            </a:pPr>
            <a:endParaRPr lang="en-GB" sz="3600" b="0" i="0" dirty="0">
              <a:solidFill>
                <a:srgbClr val="202124"/>
              </a:solidFill>
              <a:effectLst/>
              <a:latin typeface="Google Sans"/>
            </a:endParaRPr>
          </a:p>
          <a:p>
            <a:pPr marL="0" indent="0" algn="ctr">
              <a:buNone/>
            </a:pPr>
            <a:r>
              <a:rPr lang="en-GB" sz="3600" b="0" i="0" dirty="0">
                <a:solidFill>
                  <a:srgbClr val="202124"/>
                </a:solidFill>
                <a:effectLst/>
                <a:latin typeface="Google Sans"/>
              </a:rPr>
              <a:t>‘Medicines optimisation </a:t>
            </a:r>
            <a:r>
              <a:rPr lang="en-GB" sz="3600" dirty="0">
                <a:solidFill>
                  <a:srgbClr val="040C28"/>
                </a:solidFill>
                <a:latin typeface="Google Sans"/>
              </a:rPr>
              <a:t>considers</a:t>
            </a:r>
            <a:r>
              <a:rPr lang="en-GB" sz="3600" b="0" i="0" dirty="0">
                <a:solidFill>
                  <a:srgbClr val="040C28"/>
                </a:solidFill>
                <a:effectLst/>
                <a:latin typeface="Google Sans"/>
              </a:rPr>
              <a:t> the value which medicines deliver, making sure they are clinically-effective and cost-effective</a:t>
            </a:r>
            <a:r>
              <a:rPr lang="en-GB" sz="3600" b="0" i="0" dirty="0">
                <a:solidFill>
                  <a:srgbClr val="202124"/>
                </a:solidFill>
                <a:effectLst/>
                <a:latin typeface="Google Sans"/>
              </a:rPr>
              <a:t>. It is about ensuring people get the right choice of medicines, at the right time, and are engaged in the process by their clinical team.’</a:t>
            </a:r>
            <a:endParaRPr lang="en-US" sz="3600" dirty="0"/>
          </a:p>
        </p:txBody>
      </p:sp>
    </p:spTree>
    <p:extLst>
      <p:ext uri="{BB962C8B-B14F-4D97-AF65-F5344CB8AC3E}">
        <p14:creationId xmlns:p14="http://schemas.microsoft.com/office/powerpoint/2010/main" val="1309139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solidFill>
                  <a:srgbClr val="005EB8"/>
                </a:solidFill>
              </a:rPr>
              <a:t>Committee Structure</a:t>
            </a:r>
          </a:p>
        </p:txBody>
      </p:sp>
      <p:grpSp>
        <p:nvGrpSpPr>
          <p:cNvPr id="9" name="Canvas 188">
            <a:extLst>
              <a:ext uri="{FF2B5EF4-FFF2-40B4-BE49-F238E27FC236}">
                <a16:creationId xmlns:a16="http://schemas.microsoft.com/office/drawing/2014/main" id="{6BD6EB45-07C0-9933-F44F-E59306ECB0A8}"/>
              </a:ext>
            </a:extLst>
          </p:cNvPr>
          <p:cNvGrpSpPr/>
          <p:nvPr/>
        </p:nvGrpSpPr>
        <p:grpSpPr>
          <a:xfrm>
            <a:off x="1006498" y="1137459"/>
            <a:ext cx="10138751" cy="5284620"/>
            <a:chOff x="0" y="0"/>
            <a:chExt cx="8870315" cy="4592955"/>
          </a:xfrm>
        </p:grpSpPr>
        <p:sp>
          <p:nvSpPr>
            <p:cNvPr id="10" name="Rectangle 9">
              <a:extLst>
                <a:ext uri="{FF2B5EF4-FFF2-40B4-BE49-F238E27FC236}">
                  <a16:creationId xmlns:a16="http://schemas.microsoft.com/office/drawing/2014/main" id="{478CD3D3-4678-0EC5-465F-B5A9C98FCE60}"/>
                </a:ext>
              </a:extLst>
            </p:cNvPr>
            <p:cNvSpPr/>
            <p:nvPr/>
          </p:nvSpPr>
          <p:spPr>
            <a:xfrm>
              <a:off x="0" y="0"/>
              <a:ext cx="8870315" cy="4592955"/>
            </a:xfrm>
            <a:prstGeom prst="rect">
              <a:avLst/>
            </a:prstGeom>
            <a:noFill/>
            <a:ln>
              <a:noFill/>
            </a:ln>
          </p:spPr>
        </p:sp>
        <p:sp>
          <p:nvSpPr>
            <p:cNvPr id="11" name="Rectangle 10">
              <a:extLst>
                <a:ext uri="{FF2B5EF4-FFF2-40B4-BE49-F238E27FC236}">
                  <a16:creationId xmlns:a16="http://schemas.microsoft.com/office/drawing/2014/main" id="{4BF8058E-9ACC-47BE-217B-93EF6F8584DA}"/>
                </a:ext>
              </a:extLst>
            </p:cNvPr>
            <p:cNvSpPr>
              <a:spLocks noChangeArrowheads="1"/>
            </p:cNvSpPr>
            <p:nvPr/>
          </p:nvSpPr>
          <p:spPr bwMode="auto">
            <a:xfrm>
              <a:off x="34925" y="6985"/>
              <a:ext cx="4852035" cy="233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1300">
                  <a:solidFill>
                    <a:srgbClr val="000000"/>
                  </a:solidFill>
                  <a:effectLst/>
                  <a:latin typeface="Arial Black" panose="020B0A04020102020204" pitchFamily="34" charset="0"/>
                  <a:ea typeface="Times New Roman" panose="02020603050405020304" pitchFamily="18" charset="0"/>
                  <a:cs typeface="Arial Black" panose="020B0A04020102020204" pitchFamily="34" charset="0"/>
                </a:rPr>
                <a:t>Medicines Optimisation Structure (Northamptonshire)</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a16="http://schemas.microsoft.com/office/drawing/2014/main" id="{152C1F54-A007-6C4D-2884-F1EE8324B7F1}"/>
                </a:ext>
              </a:extLst>
            </p:cNvPr>
            <p:cNvSpPr>
              <a:spLocks noChangeArrowheads="1"/>
            </p:cNvSpPr>
            <p:nvPr/>
          </p:nvSpPr>
          <p:spPr bwMode="auto">
            <a:xfrm>
              <a:off x="125730" y="266065"/>
              <a:ext cx="320675"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Sep-22</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cxnSp>
          <p:nvCxnSpPr>
            <p:cNvPr id="13" name="Line 7">
              <a:extLst>
                <a:ext uri="{FF2B5EF4-FFF2-40B4-BE49-F238E27FC236}">
                  <a16:creationId xmlns:a16="http://schemas.microsoft.com/office/drawing/2014/main" id="{0E991401-1FC0-8066-1058-C8912A2D6D4E}"/>
                </a:ext>
              </a:extLst>
            </p:cNvPr>
            <p:cNvCxnSpPr>
              <a:cxnSpLocks noChangeShapeType="1"/>
            </p:cNvCxnSpPr>
            <p:nvPr/>
          </p:nvCxnSpPr>
          <p:spPr bwMode="auto">
            <a:xfrm>
              <a:off x="448310" y="0"/>
              <a:ext cx="0" cy="698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4" name="Rectangle 13">
              <a:extLst>
                <a:ext uri="{FF2B5EF4-FFF2-40B4-BE49-F238E27FC236}">
                  <a16:creationId xmlns:a16="http://schemas.microsoft.com/office/drawing/2014/main" id="{89C39A0A-FBC9-40A5-4052-C2F0F92A75E9}"/>
                </a:ext>
              </a:extLst>
            </p:cNvPr>
            <p:cNvSpPr>
              <a:spLocks noChangeArrowheads="1"/>
            </p:cNvSpPr>
            <p:nvPr/>
          </p:nvSpPr>
          <p:spPr bwMode="auto">
            <a:xfrm>
              <a:off x="448310" y="0"/>
              <a:ext cx="698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5" name="Line 9">
              <a:extLst>
                <a:ext uri="{FF2B5EF4-FFF2-40B4-BE49-F238E27FC236}">
                  <a16:creationId xmlns:a16="http://schemas.microsoft.com/office/drawing/2014/main" id="{636B7EBE-4ECF-79F2-D420-2A6467F95459}"/>
                </a:ext>
              </a:extLst>
            </p:cNvPr>
            <p:cNvCxnSpPr>
              <a:cxnSpLocks noChangeShapeType="1"/>
            </p:cNvCxnSpPr>
            <p:nvPr/>
          </p:nvCxnSpPr>
          <p:spPr bwMode="auto">
            <a:xfrm>
              <a:off x="895985" y="0"/>
              <a:ext cx="0" cy="698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6" name="Rectangle 15">
              <a:extLst>
                <a:ext uri="{FF2B5EF4-FFF2-40B4-BE49-F238E27FC236}">
                  <a16:creationId xmlns:a16="http://schemas.microsoft.com/office/drawing/2014/main" id="{3601BA35-B555-8A9B-A914-B3316C22A0A6}"/>
                </a:ext>
              </a:extLst>
            </p:cNvPr>
            <p:cNvSpPr>
              <a:spLocks noChangeArrowheads="1"/>
            </p:cNvSpPr>
            <p:nvPr/>
          </p:nvSpPr>
          <p:spPr bwMode="auto">
            <a:xfrm>
              <a:off x="895985" y="0"/>
              <a:ext cx="698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7" name="Line 11">
              <a:extLst>
                <a:ext uri="{FF2B5EF4-FFF2-40B4-BE49-F238E27FC236}">
                  <a16:creationId xmlns:a16="http://schemas.microsoft.com/office/drawing/2014/main" id="{A034462F-176E-5E8E-D5AB-3A72FCA98F8E}"/>
                </a:ext>
              </a:extLst>
            </p:cNvPr>
            <p:cNvCxnSpPr>
              <a:cxnSpLocks noChangeShapeType="1"/>
            </p:cNvCxnSpPr>
            <p:nvPr/>
          </p:nvCxnSpPr>
          <p:spPr bwMode="auto">
            <a:xfrm>
              <a:off x="1344295" y="0"/>
              <a:ext cx="0" cy="698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8" name="Rectangle 17">
              <a:extLst>
                <a:ext uri="{FF2B5EF4-FFF2-40B4-BE49-F238E27FC236}">
                  <a16:creationId xmlns:a16="http://schemas.microsoft.com/office/drawing/2014/main" id="{584CDFD8-01D6-7316-56DB-E4CB2D2A77CF}"/>
                </a:ext>
              </a:extLst>
            </p:cNvPr>
            <p:cNvSpPr>
              <a:spLocks noChangeArrowheads="1"/>
            </p:cNvSpPr>
            <p:nvPr/>
          </p:nvSpPr>
          <p:spPr bwMode="auto">
            <a:xfrm>
              <a:off x="1344295" y="0"/>
              <a:ext cx="698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9" name="Line 13">
              <a:extLst>
                <a:ext uri="{FF2B5EF4-FFF2-40B4-BE49-F238E27FC236}">
                  <a16:creationId xmlns:a16="http://schemas.microsoft.com/office/drawing/2014/main" id="{EF49B5AD-A84F-2FCC-0940-5207430D14B3}"/>
                </a:ext>
              </a:extLst>
            </p:cNvPr>
            <p:cNvCxnSpPr>
              <a:cxnSpLocks noChangeShapeType="1"/>
            </p:cNvCxnSpPr>
            <p:nvPr/>
          </p:nvCxnSpPr>
          <p:spPr bwMode="auto">
            <a:xfrm>
              <a:off x="1791970" y="0"/>
              <a:ext cx="0" cy="698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20" name="Rectangle 19">
              <a:extLst>
                <a:ext uri="{FF2B5EF4-FFF2-40B4-BE49-F238E27FC236}">
                  <a16:creationId xmlns:a16="http://schemas.microsoft.com/office/drawing/2014/main" id="{46F0E65A-187E-4BDD-843B-1946DBCAAE07}"/>
                </a:ext>
              </a:extLst>
            </p:cNvPr>
            <p:cNvSpPr>
              <a:spLocks noChangeArrowheads="1"/>
            </p:cNvSpPr>
            <p:nvPr/>
          </p:nvSpPr>
          <p:spPr bwMode="auto">
            <a:xfrm>
              <a:off x="1791970" y="0"/>
              <a:ext cx="7620"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21" name="Line 15">
              <a:extLst>
                <a:ext uri="{FF2B5EF4-FFF2-40B4-BE49-F238E27FC236}">
                  <a16:creationId xmlns:a16="http://schemas.microsoft.com/office/drawing/2014/main" id="{DAC0472C-EAA4-09F6-7E10-511A7BF36E81}"/>
                </a:ext>
              </a:extLst>
            </p:cNvPr>
            <p:cNvCxnSpPr>
              <a:cxnSpLocks noChangeShapeType="1"/>
            </p:cNvCxnSpPr>
            <p:nvPr/>
          </p:nvCxnSpPr>
          <p:spPr bwMode="auto">
            <a:xfrm>
              <a:off x="2240280" y="0"/>
              <a:ext cx="0" cy="698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22" name="Rectangle 21">
              <a:extLst>
                <a:ext uri="{FF2B5EF4-FFF2-40B4-BE49-F238E27FC236}">
                  <a16:creationId xmlns:a16="http://schemas.microsoft.com/office/drawing/2014/main" id="{F4E9FD86-F026-F4AC-8D3B-44FBF9FBBBDE}"/>
                </a:ext>
              </a:extLst>
            </p:cNvPr>
            <p:cNvSpPr>
              <a:spLocks noChangeArrowheads="1"/>
            </p:cNvSpPr>
            <p:nvPr/>
          </p:nvSpPr>
          <p:spPr bwMode="auto">
            <a:xfrm>
              <a:off x="2240280" y="0"/>
              <a:ext cx="698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23" name="Line 17">
              <a:extLst>
                <a:ext uri="{FF2B5EF4-FFF2-40B4-BE49-F238E27FC236}">
                  <a16:creationId xmlns:a16="http://schemas.microsoft.com/office/drawing/2014/main" id="{4A7B4FFB-59C0-E0B8-21A5-042442D3D7EF}"/>
                </a:ext>
              </a:extLst>
            </p:cNvPr>
            <p:cNvCxnSpPr>
              <a:cxnSpLocks noChangeShapeType="1"/>
            </p:cNvCxnSpPr>
            <p:nvPr/>
          </p:nvCxnSpPr>
          <p:spPr bwMode="auto">
            <a:xfrm>
              <a:off x="2688590" y="0"/>
              <a:ext cx="0" cy="698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24" name="Rectangle 23">
              <a:extLst>
                <a:ext uri="{FF2B5EF4-FFF2-40B4-BE49-F238E27FC236}">
                  <a16:creationId xmlns:a16="http://schemas.microsoft.com/office/drawing/2014/main" id="{7B378200-EC05-FB4E-F5D5-BF54E438F80B}"/>
                </a:ext>
              </a:extLst>
            </p:cNvPr>
            <p:cNvSpPr>
              <a:spLocks noChangeArrowheads="1"/>
            </p:cNvSpPr>
            <p:nvPr/>
          </p:nvSpPr>
          <p:spPr bwMode="auto">
            <a:xfrm>
              <a:off x="2688590" y="0"/>
              <a:ext cx="698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25" name="Line 19">
              <a:extLst>
                <a:ext uri="{FF2B5EF4-FFF2-40B4-BE49-F238E27FC236}">
                  <a16:creationId xmlns:a16="http://schemas.microsoft.com/office/drawing/2014/main" id="{36F756D2-3FE8-FAB4-577D-5BE7F1404E6C}"/>
                </a:ext>
              </a:extLst>
            </p:cNvPr>
            <p:cNvCxnSpPr>
              <a:cxnSpLocks noChangeShapeType="1"/>
            </p:cNvCxnSpPr>
            <p:nvPr/>
          </p:nvCxnSpPr>
          <p:spPr bwMode="auto">
            <a:xfrm>
              <a:off x="3136265" y="0"/>
              <a:ext cx="0" cy="698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26" name="Rectangle 25">
              <a:extLst>
                <a:ext uri="{FF2B5EF4-FFF2-40B4-BE49-F238E27FC236}">
                  <a16:creationId xmlns:a16="http://schemas.microsoft.com/office/drawing/2014/main" id="{DB72F297-7611-4ABE-E989-AC688C0460C3}"/>
                </a:ext>
              </a:extLst>
            </p:cNvPr>
            <p:cNvSpPr>
              <a:spLocks noChangeArrowheads="1"/>
            </p:cNvSpPr>
            <p:nvPr/>
          </p:nvSpPr>
          <p:spPr bwMode="auto">
            <a:xfrm>
              <a:off x="3136265" y="0"/>
              <a:ext cx="698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27" name="Line 21">
              <a:extLst>
                <a:ext uri="{FF2B5EF4-FFF2-40B4-BE49-F238E27FC236}">
                  <a16:creationId xmlns:a16="http://schemas.microsoft.com/office/drawing/2014/main" id="{886194E5-166A-23DD-7FC3-F5899432573B}"/>
                </a:ext>
              </a:extLst>
            </p:cNvPr>
            <p:cNvCxnSpPr>
              <a:cxnSpLocks noChangeShapeType="1"/>
            </p:cNvCxnSpPr>
            <p:nvPr/>
          </p:nvCxnSpPr>
          <p:spPr bwMode="auto">
            <a:xfrm>
              <a:off x="3584575" y="0"/>
              <a:ext cx="0" cy="698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28" name="Rectangle 27">
              <a:extLst>
                <a:ext uri="{FF2B5EF4-FFF2-40B4-BE49-F238E27FC236}">
                  <a16:creationId xmlns:a16="http://schemas.microsoft.com/office/drawing/2014/main" id="{64DDDCCA-07E3-E237-D564-5C66422E881B}"/>
                </a:ext>
              </a:extLst>
            </p:cNvPr>
            <p:cNvSpPr>
              <a:spLocks noChangeArrowheads="1"/>
            </p:cNvSpPr>
            <p:nvPr/>
          </p:nvSpPr>
          <p:spPr bwMode="auto">
            <a:xfrm>
              <a:off x="3584575" y="0"/>
              <a:ext cx="698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29" name="Line 23">
              <a:extLst>
                <a:ext uri="{FF2B5EF4-FFF2-40B4-BE49-F238E27FC236}">
                  <a16:creationId xmlns:a16="http://schemas.microsoft.com/office/drawing/2014/main" id="{3B38ECFE-5624-E480-E903-32DF3918B2A5}"/>
                </a:ext>
              </a:extLst>
            </p:cNvPr>
            <p:cNvCxnSpPr>
              <a:cxnSpLocks noChangeShapeType="1"/>
            </p:cNvCxnSpPr>
            <p:nvPr/>
          </p:nvCxnSpPr>
          <p:spPr bwMode="auto">
            <a:xfrm>
              <a:off x="4032885" y="0"/>
              <a:ext cx="0" cy="698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30" name="Rectangle 29">
              <a:extLst>
                <a:ext uri="{FF2B5EF4-FFF2-40B4-BE49-F238E27FC236}">
                  <a16:creationId xmlns:a16="http://schemas.microsoft.com/office/drawing/2014/main" id="{0B603E88-A966-8EC9-0C4C-12656B406DEB}"/>
                </a:ext>
              </a:extLst>
            </p:cNvPr>
            <p:cNvSpPr>
              <a:spLocks noChangeArrowheads="1"/>
            </p:cNvSpPr>
            <p:nvPr/>
          </p:nvSpPr>
          <p:spPr bwMode="auto">
            <a:xfrm>
              <a:off x="4032885" y="0"/>
              <a:ext cx="698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31" name="Line 25">
              <a:extLst>
                <a:ext uri="{FF2B5EF4-FFF2-40B4-BE49-F238E27FC236}">
                  <a16:creationId xmlns:a16="http://schemas.microsoft.com/office/drawing/2014/main" id="{63CAE9D5-9975-EAC3-803E-C3AF1EEFD671}"/>
                </a:ext>
              </a:extLst>
            </p:cNvPr>
            <p:cNvCxnSpPr>
              <a:cxnSpLocks noChangeShapeType="1"/>
            </p:cNvCxnSpPr>
            <p:nvPr/>
          </p:nvCxnSpPr>
          <p:spPr bwMode="auto">
            <a:xfrm>
              <a:off x="4480560" y="0"/>
              <a:ext cx="0" cy="698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32" name="Rectangle 31">
              <a:extLst>
                <a:ext uri="{FF2B5EF4-FFF2-40B4-BE49-F238E27FC236}">
                  <a16:creationId xmlns:a16="http://schemas.microsoft.com/office/drawing/2014/main" id="{D2AA0140-5AAA-C857-1BF0-D68FFA7C30FA}"/>
                </a:ext>
              </a:extLst>
            </p:cNvPr>
            <p:cNvSpPr>
              <a:spLocks noChangeArrowheads="1"/>
            </p:cNvSpPr>
            <p:nvPr/>
          </p:nvSpPr>
          <p:spPr bwMode="auto">
            <a:xfrm>
              <a:off x="4480560" y="0"/>
              <a:ext cx="698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33" name="Line 27">
              <a:extLst>
                <a:ext uri="{FF2B5EF4-FFF2-40B4-BE49-F238E27FC236}">
                  <a16:creationId xmlns:a16="http://schemas.microsoft.com/office/drawing/2014/main" id="{8A24A5D6-6A37-C856-B8D2-B6552DAA3564}"/>
                </a:ext>
              </a:extLst>
            </p:cNvPr>
            <p:cNvCxnSpPr>
              <a:cxnSpLocks noChangeShapeType="1"/>
            </p:cNvCxnSpPr>
            <p:nvPr/>
          </p:nvCxnSpPr>
          <p:spPr bwMode="auto">
            <a:xfrm>
              <a:off x="4928870" y="0"/>
              <a:ext cx="0" cy="698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34" name="Rectangle 33">
              <a:extLst>
                <a:ext uri="{FF2B5EF4-FFF2-40B4-BE49-F238E27FC236}">
                  <a16:creationId xmlns:a16="http://schemas.microsoft.com/office/drawing/2014/main" id="{458B2254-CD95-CDBA-7508-3B48C1F52EF4}"/>
                </a:ext>
              </a:extLst>
            </p:cNvPr>
            <p:cNvSpPr>
              <a:spLocks noChangeArrowheads="1"/>
            </p:cNvSpPr>
            <p:nvPr/>
          </p:nvSpPr>
          <p:spPr bwMode="auto">
            <a:xfrm>
              <a:off x="4928870" y="0"/>
              <a:ext cx="698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35" name="Line 29">
              <a:extLst>
                <a:ext uri="{FF2B5EF4-FFF2-40B4-BE49-F238E27FC236}">
                  <a16:creationId xmlns:a16="http://schemas.microsoft.com/office/drawing/2014/main" id="{9948C86D-6C94-06E0-4A86-5DD014FF879A}"/>
                </a:ext>
              </a:extLst>
            </p:cNvPr>
            <p:cNvCxnSpPr>
              <a:cxnSpLocks noChangeShapeType="1"/>
            </p:cNvCxnSpPr>
            <p:nvPr/>
          </p:nvCxnSpPr>
          <p:spPr bwMode="auto">
            <a:xfrm>
              <a:off x="0" y="0"/>
              <a:ext cx="635" cy="458597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36" name="Rectangle 35">
              <a:extLst>
                <a:ext uri="{FF2B5EF4-FFF2-40B4-BE49-F238E27FC236}">
                  <a16:creationId xmlns:a16="http://schemas.microsoft.com/office/drawing/2014/main" id="{DE6F6451-AABE-B33B-78D5-3E4B2D333F2F}"/>
                </a:ext>
              </a:extLst>
            </p:cNvPr>
            <p:cNvSpPr>
              <a:spLocks noChangeArrowheads="1"/>
            </p:cNvSpPr>
            <p:nvPr/>
          </p:nvSpPr>
          <p:spPr bwMode="auto">
            <a:xfrm>
              <a:off x="0" y="0"/>
              <a:ext cx="6985" cy="459295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37" name="Line 31">
              <a:extLst>
                <a:ext uri="{FF2B5EF4-FFF2-40B4-BE49-F238E27FC236}">
                  <a16:creationId xmlns:a16="http://schemas.microsoft.com/office/drawing/2014/main" id="{1C70FB73-188C-2AA7-577F-04AD22CE2704}"/>
                </a:ext>
              </a:extLst>
            </p:cNvPr>
            <p:cNvCxnSpPr>
              <a:cxnSpLocks noChangeShapeType="1"/>
            </p:cNvCxnSpPr>
            <p:nvPr/>
          </p:nvCxnSpPr>
          <p:spPr bwMode="auto">
            <a:xfrm>
              <a:off x="448310" y="259080"/>
              <a:ext cx="635" cy="432689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38" name="Rectangle 37">
              <a:extLst>
                <a:ext uri="{FF2B5EF4-FFF2-40B4-BE49-F238E27FC236}">
                  <a16:creationId xmlns:a16="http://schemas.microsoft.com/office/drawing/2014/main" id="{89F8216E-D3CE-7FEB-6343-5E115366B99D}"/>
                </a:ext>
              </a:extLst>
            </p:cNvPr>
            <p:cNvSpPr>
              <a:spLocks noChangeArrowheads="1"/>
            </p:cNvSpPr>
            <p:nvPr/>
          </p:nvSpPr>
          <p:spPr bwMode="auto">
            <a:xfrm>
              <a:off x="448310" y="259080"/>
              <a:ext cx="6985" cy="433387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39" name="Line 33">
              <a:extLst>
                <a:ext uri="{FF2B5EF4-FFF2-40B4-BE49-F238E27FC236}">
                  <a16:creationId xmlns:a16="http://schemas.microsoft.com/office/drawing/2014/main" id="{401C7058-8B05-3DE1-AE7B-68AA52D019E1}"/>
                </a:ext>
              </a:extLst>
            </p:cNvPr>
            <p:cNvCxnSpPr>
              <a:cxnSpLocks noChangeShapeType="1"/>
            </p:cNvCxnSpPr>
            <p:nvPr/>
          </p:nvCxnSpPr>
          <p:spPr bwMode="auto">
            <a:xfrm>
              <a:off x="895985" y="259080"/>
              <a:ext cx="635" cy="432689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40" name="Rectangle 39">
              <a:extLst>
                <a:ext uri="{FF2B5EF4-FFF2-40B4-BE49-F238E27FC236}">
                  <a16:creationId xmlns:a16="http://schemas.microsoft.com/office/drawing/2014/main" id="{3B71F80C-8C69-7A14-F91D-16DDB36D5992}"/>
                </a:ext>
              </a:extLst>
            </p:cNvPr>
            <p:cNvSpPr>
              <a:spLocks noChangeArrowheads="1"/>
            </p:cNvSpPr>
            <p:nvPr/>
          </p:nvSpPr>
          <p:spPr bwMode="auto">
            <a:xfrm>
              <a:off x="895985" y="259080"/>
              <a:ext cx="6985" cy="433387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41" name="Line 35">
              <a:extLst>
                <a:ext uri="{FF2B5EF4-FFF2-40B4-BE49-F238E27FC236}">
                  <a16:creationId xmlns:a16="http://schemas.microsoft.com/office/drawing/2014/main" id="{D2585F06-962E-AE28-48B5-046DE4F5D16F}"/>
                </a:ext>
              </a:extLst>
            </p:cNvPr>
            <p:cNvCxnSpPr>
              <a:cxnSpLocks noChangeShapeType="1"/>
            </p:cNvCxnSpPr>
            <p:nvPr/>
          </p:nvCxnSpPr>
          <p:spPr bwMode="auto">
            <a:xfrm>
              <a:off x="1344295" y="259080"/>
              <a:ext cx="635" cy="432689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42" name="Rectangle 41">
              <a:extLst>
                <a:ext uri="{FF2B5EF4-FFF2-40B4-BE49-F238E27FC236}">
                  <a16:creationId xmlns:a16="http://schemas.microsoft.com/office/drawing/2014/main" id="{8322A835-C5F0-9874-03A3-378D6648F6E9}"/>
                </a:ext>
              </a:extLst>
            </p:cNvPr>
            <p:cNvSpPr>
              <a:spLocks noChangeArrowheads="1"/>
            </p:cNvSpPr>
            <p:nvPr/>
          </p:nvSpPr>
          <p:spPr bwMode="auto">
            <a:xfrm>
              <a:off x="1344295" y="259080"/>
              <a:ext cx="6985" cy="433387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43" name="Line 37">
              <a:extLst>
                <a:ext uri="{FF2B5EF4-FFF2-40B4-BE49-F238E27FC236}">
                  <a16:creationId xmlns:a16="http://schemas.microsoft.com/office/drawing/2014/main" id="{1B3086D7-9BEB-55A3-8204-C087EFAFB982}"/>
                </a:ext>
              </a:extLst>
            </p:cNvPr>
            <p:cNvCxnSpPr>
              <a:cxnSpLocks noChangeShapeType="1"/>
            </p:cNvCxnSpPr>
            <p:nvPr/>
          </p:nvCxnSpPr>
          <p:spPr bwMode="auto">
            <a:xfrm>
              <a:off x="1791970" y="259080"/>
              <a:ext cx="635" cy="432689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44" name="Rectangle 43">
              <a:extLst>
                <a:ext uri="{FF2B5EF4-FFF2-40B4-BE49-F238E27FC236}">
                  <a16:creationId xmlns:a16="http://schemas.microsoft.com/office/drawing/2014/main" id="{E1DA8117-B830-EC90-2A05-46F4076BDEEC}"/>
                </a:ext>
              </a:extLst>
            </p:cNvPr>
            <p:cNvSpPr>
              <a:spLocks noChangeArrowheads="1"/>
            </p:cNvSpPr>
            <p:nvPr/>
          </p:nvSpPr>
          <p:spPr bwMode="auto">
            <a:xfrm>
              <a:off x="1791970" y="259080"/>
              <a:ext cx="7620" cy="433387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45" name="Line 39">
              <a:extLst>
                <a:ext uri="{FF2B5EF4-FFF2-40B4-BE49-F238E27FC236}">
                  <a16:creationId xmlns:a16="http://schemas.microsoft.com/office/drawing/2014/main" id="{6ECB4879-B159-840D-A3C5-2C0B299B72D4}"/>
                </a:ext>
              </a:extLst>
            </p:cNvPr>
            <p:cNvCxnSpPr>
              <a:cxnSpLocks noChangeShapeType="1"/>
            </p:cNvCxnSpPr>
            <p:nvPr/>
          </p:nvCxnSpPr>
          <p:spPr bwMode="auto">
            <a:xfrm>
              <a:off x="2240280" y="259080"/>
              <a:ext cx="635" cy="432689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46" name="Rectangle 45">
              <a:extLst>
                <a:ext uri="{FF2B5EF4-FFF2-40B4-BE49-F238E27FC236}">
                  <a16:creationId xmlns:a16="http://schemas.microsoft.com/office/drawing/2014/main" id="{936BC8AD-CBD5-1637-C31B-D95D6BB27464}"/>
                </a:ext>
              </a:extLst>
            </p:cNvPr>
            <p:cNvSpPr>
              <a:spLocks noChangeArrowheads="1"/>
            </p:cNvSpPr>
            <p:nvPr/>
          </p:nvSpPr>
          <p:spPr bwMode="auto">
            <a:xfrm>
              <a:off x="2240280" y="259080"/>
              <a:ext cx="6985" cy="433387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47" name="Line 41">
              <a:extLst>
                <a:ext uri="{FF2B5EF4-FFF2-40B4-BE49-F238E27FC236}">
                  <a16:creationId xmlns:a16="http://schemas.microsoft.com/office/drawing/2014/main" id="{771C0669-D5AD-9B7D-BE68-CBBA25F50CF4}"/>
                </a:ext>
              </a:extLst>
            </p:cNvPr>
            <p:cNvCxnSpPr>
              <a:cxnSpLocks noChangeShapeType="1"/>
            </p:cNvCxnSpPr>
            <p:nvPr/>
          </p:nvCxnSpPr>
          <p:spPr bwMode="auto">
            <a:xfrm>
              <a:off x="2688590" y="259080"/>
              <a:ext cx="635" cy="432689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48" name="Rectangle 47">
              <a:extLst>
                <a:ext uri="{FF2B5EF4-FFF2-40B4-BE49-F238E27FC236}">
                  <a16:creationId xmlns:a16="http://schemas.microsoft.com/office/drawing/2014/main" id="{9D0729C3-9FB6-A0F3-C7E6-BF2961E7849A}"/>
                </a:ext>
              </a:extLst>
            </p:cNvPr>
            <p:cNvSpPr>
              <a:spLocks noChangeArrowheads="1"/>
            </p:cNvSpPr>
            <p:nvPr/>
          </p:nvSpPr>
          <p:spPr bwMode="auto">
            <a:xfrm>
              <a:off x="2688590" y="259080"/>
              <a:ext cx="6985" cy="433387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49" name="Line 43">
              <a:extLst>
                <a:ext uri="{FF2B5EF4-FFF2-40B4-BE49-F238E27FC236}">
                  <a16:creationId xmlns:a16="http://schemas.microsoft.com/office/drawing/2014/main" id="{2F3144E6-96A0-1792-3789-3F40507C11E6}"/>
                </a:ext>
              </a:extLst>
            </p:cNvPr>
            <p:cNvCxnSpPr>
              <a:cxnSpLocks noChangeShapeType="1"/>
            </p:cNvCxnSpPr>
            <p:nvPr/>
          </p:nvCxnSpPr>
          <p:spPr bwMode="auto">
            <a:xfrm>
              <a:off x="3136265" y="259080"/>
              <a:ext cx="635" cy="432689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50" name="Rectangle 49">
              <a:extLst>
                <a:ext uri="{FF2B5EF4-FFF2-40B4-BE49-F238E27FC236}">
                  <a16:creationId xmlns:a16="http://schemas.microsoft.com/office/drawing/2014/main" id="{F9DA4F5E-8150-7467-4B9B-D14CDA0AE97C}"/>
                </a:ext>
              </a:extLst>
            </p:cNvPr>
            <p:cNvSpPr>
              <a:spLocks noChangeArrowheads="1"/>
            </p:cNvSpPr>
            <p:nvPr/>
          </p:nvSpPr>
          <p:spPr bwMode="auto">
            <a:xfrm>
              <a:off x="3136265" y="259080"/>
              <a:ext cx="6985" cy="433387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51" name="Line 45">
              <a:extLst>
                <a:ext uri="{FF2B5EF4-FFF2-40B4-BE49-F238E27FC236}">
                  <a16:creationId xmlns:a16="http://schemas.microsoft.com/office/drawing/2014/main" id="{B6E9B78C-6522-03F7-03E0-56D624B61AB8}"/>
                </a:ext>
              </a:extLst>
            </p:cNvPr>
            <p:cNvCxnSpPr>
              <a:cxnSpLocks noChangeShapeType="1"/>
            </p:cNvCxnSpPr>
            <p:nvPr/>
          </p:nvCxnSpPr>
          <p:spPr bwMode="auto">
            <a:xfrm>
              <a:off x="3584575" y="259080"/>
              <a:ext cx="635" cy="432689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52" name="Rectangle 51">
              <a:extLst>
                <a:ext uri="{FF2B5EF4-FFF2-40B4-BE49-F238E27FC236}">
                  <a16:creationId xmlns:a16="http://schemas.microsoft.com/office/drawing/2014/main" id="{DC53D8BC-E4E5-65B7-7ECD-FCD5179DA5C3}"/>
                </a:ext>
              </a:extLst>
            </p:cNvPr>
            <p:cNvSpPr>
              <a:spLocks noChangeArrowheads="1"/>
            </p:cNvSpPr>
            <p:nvPr/>
          </p:nvSpPr>
          <p:spPr bwMode="auto">
            <a:xfrm>
              <a:off x="3584575" y="259080"/>
              <a:ext cx="6985" cy="433387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53" name="Line 47">
              <a:extLst>
                <a:ext uri="{FF2B5EF4-FFF2-40B4-BE49-F238E27FC236}">
                  <a16:creationId xmlns:a16="http://schemas.microsoft.com/office/drawing/2014/main" id="{C60BFF65-7FFC-1D3A-DF6A-1F627F85E1C4}"/>
                </a:ext>
              </a:extLst>
            </p:cNvPr>
            <p:cNvCxnSpPr>
              <a:cxnSpLocks noChangeShapeType="1"/>
            </p:cNvCxnSpPr>
            <p:nvPr/>
          </p:nvCxnSpPr>
          <p:spPr bwMode="auto">
            <a:xfrm>
              <a:off x="4032885" y="259080"/>
              <a:ext cx="635" cy="432689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54" name="Rectangle 53">
              <a:extLst>
                <a:ext uri="{FF2B5EF4-FFF2-40B4-BE49-F238E27FC236}">
                  <a16:creationId xmlns:a16="http://schemas.microsoft.com/office/drawing/2014/main" id="{C3DEC2B6-FAAA-0B30-7918-98131212D0A1}"/>
                </a:ext>
              </a:extLst>
            </p:cNvPr>
            <p:cNvSpPr>
              <a:spLocks noChangeArrowheads="1"/>
            </p:cNvSpPr>
            <p:nvPr/>
          </p:nvSpPr>
          <p:spPr bwMode="auto">
            <a:xfrm>
              <a:off x="4032885" y="259080"/>
              <a:ext cx="6985" cy="433387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55" name="Line 49">
              <a:extLst>
                <a:ext uri="{FF2B5EF4-FFF2-40B4-BE49-F238E27FC236}">
                  <a16:creationId xmlns:a16="http://schemas.microsoft.com/office/drawing/2014/main" id="{98C3EEEE-6843-10D6-54F2-38D98592912C}"/>
                </a:ext>
              </a:extLst>
            </p:cNvPr>
            <p:cNvCxnSpPr>
              <a:cxnSpLocks noChangeShapeType="1"/>
            </p:cNvCxnSpPr>
            <p:nvPr/>
          </p:nvCxnSpPr>
          <p:spPr bwMode="auto">
            <a:xfrm>
              <a:off x="4480560" y="259080"/>
              <a:ext cx="635" cy="432689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56" name="Rectangle 55">
              <a:extLst>
                <a:ext uri="{FF2B5EF4-FFF2-40B4-BE49-F238E27FC236}">
                  <a16:creationId xmlns:a16="http://schemas.microsoft.com/office/drawing/2014/main" id="{5F6B19FF-9AED-B426-ABEC-EA0F89AAA0C0}"/>
                </a:ext>
              </a:extLst>
            </p:cNvPr>
            <p:cNvSpPr>
              <a:spLocks noChangeArrowheads="1"/>
            </p:cNvSpPr>
            <p:nvPr/>
          </p:nvSpPr>
          <p:spPr bwMode="auto">
            <a:xfrm>
              <a:off x="4480560" y="259080"/>
              <a:ext cx="6985" cy="433387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57" name="Line 51">
              <a:extLst>
                <a:ext uri="{FF2B5EF4-FFF2-40B4-BE49-F238E27FC236}">
                  <a16:creationId xmlns:a16="http://schemas.microsoft.com/office/drawing/2014/main" id="{223FE31C-8150-29F2-39FC-E71128BC7177}"/>
                </a:ext>
              </a:extLst>
            </p:cNvPr>
            <p:cNvCxnSpPr>
              <a:cxnSpLocks noChangeShapeType="1"/>
            </p:cNvCxnSpPr>
            <p:nvPr/>
          </p:nvCxnSpPr>
          <p:spPr bwMode="auto">
            <a:xfrm>
              <a:off x="4928870" y="259080"/>
              <a:ext cx="635" cy="432689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58" name="Rectangle 57">
              <a:extLst>
                <a:ext uri="{FF2B5EF4-FFF2-40B4-BE49-F238E27FC236}">
                  <a16:creationId xmlns:a16="http://schemas.microsoft.com/office/drawing/2014/main" id="{836296C2-E841-66B9-984D-38873031FBC7}"/>
                </a:ext>
              </a:extLst>
            </p:cNvPr>
            <p:cNvSpPr>
              <a:spLocks noChangeArrowheads="1"/>
            </p:cNvSpPr>
            <p:nvPr/>
          </p:nvSpPr>
          <p:spPr bwMode="auto">
            <a:xfrm>
              <a:off x="4928870" y="259080"/>
              <a:ext cx="6985" cy="433387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59" name="Line 53">
              <a:extLst>
                <a:ext uri="{FF2B5EF4-FFF2-40B4-BE49-F238E27FC236}">
                  <a16:creationId xmlns:a16="http://schemas.microsoft.com/office/drawing/2014/main" id="{D2AB60BE-A71D-4594-6713-5EF07EBCF159}"/>
                </a:ext>
              </a:extLst>
            </p:cNvPr>
            <p:cNvCxnSpPr>
              <a:cxnSpLocks noChangeShapeType="1"/>
            </p:cNvCxnSpPr>
            <p:nvPr/>
          </p:nvCxnSpPr>
          <p:spPr bwMode="auto">
            <a:xfrm>
              <a:off x="5376545" y="0"/>
              <a:ext cx="635" cy="458597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60" name="Rectangle 59">
              <a:extLst>
                <a:ext uri="{FF2B5EF4-FFF2-40B4-BE49-F238E27FC236}">
                  <a16:creationId xmlns:a16="http://schemas.microsoft.com/office/drawing/2014/main" id="{63D2F821-03E2-83A4-DF85-6A722B6701A2}"/>
                </a:ext>
              </a:extLst>
            </p:cNvPr>
            <p:cNvSpPr>
              <a:spLocks noChangeArrowheads="1"/>
            </p:cNvSpPr>
            <p:nvPr/>
          </p:nvSpPr>
          <p:spPr bwMode="auto">
            <a:xfrm>
              <a:off x="5376545" y="0"/>
              <a:ext cx="6985" cy="459295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61" name="Line 55">
              <a:extLst>
                <a:ext uri="{FF2B5EF4-FFF2-40B4-BE49-F238E27FC236}">
                  <a16:creationId xmlns:a16="http://schemas.microsoft.com/office/drawing/2014/main" id="{D5A1AD80-965D-6709-F271-99D3AFA8CBFF}"/>
                </a:ext>
              </a:extLst>
            </p:cNvPr>
            <p:cNvCxnSpPr>
              <a:cxnSpLocks noChangeShapeType="1"/>
            </p:cNvCxnSpPr>
            <p:nvPr/>
          </p:nvCxnSpPr>
          <p:spPr bwMode="auto">
            <a:xfrm>
              <a:off x="5824855" y="0"/>
              <a:ext cx="635" cy="458597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62" name="Rectangle 61">
              <a:extLst>
                <a:ext uri="{FF2B5EF4-FFF2-40B4-BE49-F238E27FC236}">
                  <a16:creationId xmlns:a16="http://schemas.microsoft.com/office/drawing/2014/main" id="{8DBFE9A0-C962-8482-6666-D4D4BB0EF8DB}"/>
                </a:ext>
              </a:extLst>
            </p:cNvPr>
            <p:cNvSpPr>
              <a:spLocks noChangeArrowheads="1"/>
            </p:cNvSpPr>
            <p:nvPr/>
          </p:nvSpPr>
          <p:spPr bwMode="auto">
            <a:xfrm>
              <a:off x="5824855" y="0"/>
              <a:ext cx="6985" cy="459295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63" name="Line 57">
              <a:extLst>
                <a:ext uri="{FF2B5EF4-FFF2-40B4-BE49-F238E27FC236}">
                  <a16:creationId xmlns:a16="http://schemas.microsoft.com/office/drawing/2014/main" id="{12736820-CA13-C3C8-D1B4-9F61F5151B85}"/>
                </a:ext>
              </a:extLst>
            </p:cNvPr>
            <p:cNvCxnSpPr>
              <a:cxnSpLocks noChangeShapeType="1"/>
            </p:cNvCxnSpPr>
            <p:nvPr/>
          </p:nvCxnSpPr>
          <p:spPr bwMode="auto">
            <a:xfrm>
              <a:off x="6273165" y="0"/>
              <a:ext cx="635" cy="458597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64" name="Rectangle 63">
              <a:extLst>
                <a:ext uri="{FF2B5EF4-FFF2-40B4-BE49-F238E27FC236}">
                  <a16:creationId xmlns:a16="http://schemas.microsoft.com/office/drawing/2014/main" id="{2EEC456E-30B9-0E70-7BA8-173B64C7BCB2}"/>
                </a:ext>
              </a:extLst>
            </p:cNvPr>
            <p:cNvSpPr>
              <a:spLocks noChangeArrowheads="1"/>
            </p:cNvSpPr>
            <p:nvPr/>
          </p:nvSpPr>
          <p:spPr bwMode="auto">
            <a:xfrm>
              <a:off x="6273165" y="0"/>
              <a:ext cx="6985" cy="459295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65" name="Line 59">
              <a:extLst>
                <a:ext uri="{FF2B5EF4-FFF2-40B4-BE49-F238E27FC236}">
                  <a16:creationId xmlns:a16="http://schemas.microsoft.com/office/drawing/2014/main" id="{982FA6FD-BF73-026D-A235-0999B7262BD0}"/>
                </a:ext>
              </a:extLst>
            </p:cNvPr>
            <p:cNvCxnSpPr>
              <a:cxnSpLocks noChangeShapeType="1"/>
            </p:cNvCxnSpPr>
            <p:nvPr/>
          </p:nvCxnSpPr>
          <p:spPr bwMode="auto">
            <a:xfrm>
              <a:off x="6720840" y="0"/>
              <a:ext cx="635" cy="458597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66" name="Rectangle 65">
              <a:extLst>
                <a:ext uri="{FF2B5EF4-FFF2-40B4-BE49-F238E27FC236}">
                  <a16:creationId xmlns:a16="http://schemas.microsoft.com/office/drawing/2014/main" id="{9BBD1F84-8BF3-8E25-DD70-62D9878AA27C}"/>
                </a:ext>
              </a:extLst>
            </p:cNvPr>
            <p:cNvSpPr>
              <a:spLocks noChangeArrowheads="1"/>
            </p:cNvSpPr>
            <p:nvPr/>
          </p:nvSpPr>
          <p:spPr bwMode="auto">
            <a:xfrm>
              <a:off x="6720840" y="0"/>
              <a:ext cx="6985" cy="459295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67" name="Line 61">
              <a:extLst>
                <a:ext uri="{FF2B5EF4-FFF2-40B4-BE49-F238E27FC236}">
                  <a16:creationId xmlns:a16="http://schemas.microsoft.com/office/drawing/2014/main" id="{9E82F3F1-4286-130C-20E9-EB7D409232F3}"/>
                </a:ext>
              </a:extLst>
            </p:cNvPr>
            <p:cNvCxnSpPr>
              <a:cxnSpLocks noChangeShapeType="1"/>
            </p:cNvCxnSpPr>
            <p:nvPr/>
          </p:nvCxnSpPr>
          <p:spPr bwMode="auto">
            <a:xfrm>
              <a:off x="7169150" y="0"/>
              <a:ext cx="635" cy="458597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68" name="Rectangle 67">
              <a:extLst>
                <a:ext uri="{FF2B5EF4-FFF2-40B4-BE49-F238E27FC236}">
                  <a16:creationId xmlns:a16="http://schemas.microsoft.com/office/drawing/2014/main" id="{A6908A21-1C8C-843C-0AEE-08261783110D}"/>
                </a:ext>
              </a:extLst>
            </p:cNvPr>
            <p:cNvSpPr>
              <a:spLocks noChangeArrowheads="1"/>
            </p:cNvSpPr>
            <p:nvPr/>
          </p:nvSpPr>
          <p:spPr bwMode="auto">
            <a:xfrm>
              <a:off x="7169150" y="0"/>
              <a:ext cx="6985" cy="459295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69" name="Line 63">
              <a:extLst>
                <a:ext uri="{FF2B5EF4-FFF2-40B4-BE49-F238E27FC236}">
                  <a16:creationId xmlns:a16="http://schemas.microsoft.com/office/drawing/2014/main" id="{8DF4F2C0-3370-2620-D7F7-BAD138913CF3}"/>
                </a:ext>
              </a:extLst>
            </p:cNvPr>
            <p:cNvCxnSpPr>
              <a:cxnSpLocks noChangeShapeType="1"/>
            </p:cNvCxnSpPr>
            <p:nvPr/>
          </p:nvCxnSpPr>
          <p:spPr bwMode="auto">
            <a:xfrm>
              <a:off x="7617460" y="0"/>
              <a:ext cx="635" cy="458597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70" name="Rectangle 69">
              <a:extLst>
                <a:ext uri="{FF2B5EF4-FFF2-40B4-BE49-F238E27FC236}">
                  <a16:creationId xmlns:a16="http://schemas.microsoft.com/office/drawing/2014/main" id="{C2E15C43-1356-5AFE-1A3D-F68C96F4F37A}"/>
                </a:ext>
              </a:extLst>
            </p:cNvPr>
            <p:cNvSpPr>
              <a:spLocks noChangeArrowheads="1"/>
            </p:cNvSpPr>
            <p:nvPr/>
          </p:nvSpPr>
          <p:spPr bwMode="auto">
            <a:xfrm>
              <a:off x="7617460" y="0"/>
              <a:ext cx="6985" cy="459295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71" name="Line 65">
              <a:extLst>
                <a:ext uri="{FF2B5EF4-FFF2-40B4-BE49-F238E27FC236}">
                  <a16:creationId xmlns:a16="http://schemas.microsoft.com/office/drawing/2014/main" id="{7A35BE07-5A87-63E4-AB3E-BE2D611CFC55}"/>
                </a:ext>
              </a:extLst>
            </p:cNvPr>
            <p:cNvCxnSpPr>
              <a:cxnSpLocks noChangeShapeType="1"/>
            </p:cNvCxnSpPr>
            <p:nvPr/>
          </p:nvCxnSpPr>
          <p:spPr bwMode="auto">
            <a:xfrm>
              <a:off x="8065135" y="0"/>
              <a:ext cx="635" cy="458597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72" name="Rectangle 71">
              <a:extLst>
                <a:ext uri="{FF2B5EF4-FFF2-40B4-BE49-F238E27FC236}">
                  <a16:creationId xmlns:a16="http://schemas.microsoft.com/office/drawing/2014/main" id="{2F18C5C2-E7A0-D293-83BD-E6A3BA35B637}"/>
                </a:ext>
              </a:extLst>
            </p:cNvPr>
            <p:cNvSpPr>
              <a:spLocks noChangeArrowheads="1"/>
            </p:cNvSpPr>
            <p:nvPr/>
          </p:nvSpPr>
          <p:spPr bwMode="auto">
            <a:xfrm>
              <a:off x="8065135" y="0"/>
              <a:ext cx="6985" cy="459295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73" name="Line 67">
              <a:extLst>
                <a:ext uri="{FF2B5EF4-FFF2-40B4-BE49-F238E27FC236}">
                  <a16:creationId xmlns:a16="http://schemas.microsoft.com/office/drawing/2014/main" id="{8E855443-5E11-7309-9681-770DFE67BDD1}"/>
                </a:ext>
              </a:extLst>
            </p:cNvPr>
            <p:cNvCxnSpPr>
              <a:cxnSpLocks noChangeShapeType="1"/>
            </p:cNvCxnSpPr>
            <p:nvPr/>
          </p:nvCxnSpPr>
          <p:spPr bwMode="auto">
            <a:xfrm>
              <a:off x="8408035" y="0"/>
              <a:ext cx="635" cy="458597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74" name="Rectangle 73">
              <a:extLst>
                <a:ext uri="{FF2B5EF4-FFF2-40B4-BE49-F238E27FC236}">
                  <a16:creationId xmlns:a16="http://schemas.microsoft.com/office/drawing/2014/main" id="{E372066E-E68E-1787-6472-A045E7658A7A}"/>
                </a:ext>
              </a:extLst>
            </p:cNvPr>
            <p:cNvSpPr>
              <a:spLocks noChangeArrowheads="1"/>
            </p:cNvSpPr>
            <p:nvPr/>
          </p:nvSpPr>
          <p:spPr bwMode="auto">
            <a:xfrm>
              <a:off x="8408035" y="0"/>
              <a:ext cx="6985" cy="459295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75" name="Line 69">
              <a:extLst>
                <a:ext uri="{FF2B5EF4-FFF2-40B4-BE49-F238E27FC236}">
                  <a16:creationId xmlns:a16="http://schemas.microsoft.com/office/drawing/2014/main" id="{4650C1FF-7EB3-95DC-0C7D-CDCC8D72B984}"/>
                </a:ext>
              </a:extLst>
            </p:cNvPr>
            <p:cNvCxnSpPr>
              <a:cxnSpLocks noChangeShapeType="1"/>
            </p:cNvCxnSpPr>
            <p:nvPr/>
          </p:nvCxnSpPr>
          <p:spPr bwMode="auto">
            <a:xfrm>
              <a:off x="8856345" y="0"/>
              <a:ext cx="635" cy="458597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76" name="Rectangle 75">
              <a:extLst>
                <a:ext uri="{FF2B5EF4-FFF2-40B4-BE49-F238E27FC236}">
                  <a16:creationId xmlns:a16="http://schemas.microsoft.com/office/drawing/2014/main" id="{9D67C179-B3AF-CAAC-D7E9-D2CC7D463FCA}"/>
                </a:ext>
              </a:extLst>
            </p:cNvPr>
            <p:cNvSpPr>
              <a:spLocks noChangeArrowheads="1"/>
            </p:cNvSpPr>
            <p:nvPr/>
          </p:nvSpPr>
          <p:spPr bwMode="auto">
            <a:xfrm>
              <a:off x="8856345" y="0"/>
              <a:ext cx="6985" cy="459295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77" name="Line 71">
              <a:extLst>
                <a:ext uri="{FF2B5EF4-FFF2-40B4-BE49-F238E27FC236}">
                  <a16:creationId xmlns:a16="http://schemas.microsoft.com/office/drawing/2014/main" id="{3098456B-A5AF-D81B-51F6-8B6CCBB088FB}"/>
                </a:ext>
              </a:extLst>
            </p:cNvPr>
            <p:cNvCxnSpPr>
              <a:cxnSpLocks noChangeShapeType="1"/>
            </p:cNvCxnSpPr>
            <p:nvPr/>
          </p:nvCxnSpPr>
          <p:spPr bwMode="auto">
            <a:xfrm>
              <a:off x="0" y="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78" name="Rectangle 77">
              <a:extLst>
                <a:ext uri="{FF2B5EF4-FFF2-40B4-BE49-F238E27FC236}">
                  <a16:creationId xmlns:a16="http://schemas.microsoft.com/office/drawing/2014/main" id="{EE55711D-627D-96D6-2570-F5026CAC2F8A}"/>
                </a:ext>
              </a:extLst>
            </p:cNvPr>
            <p:cNvSpPr>
              <a:spLocks noChangeArrowheads="1"/>
            </p:cNvSpPr>
            <p:nvPr/>
          </p:nvSpPr>
          <p:spPr bwMode="auto">
            <a:xfrm>
              <a:off x="0" y="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79" name="Line 73">
              <a:extLst>
                <a:ext uri="{FF2B5EF4-FFF2-40B4-BE49-F238E27FC236}">
                  <a16:creationId xmlns:a16="http://schemas.microsoft.com/office/drawing/2014/main" id="{AD7B13C5-A560-82DB-2846-30E7E39A11F6}"/>
                </a:ext>
              </a:extLst>
            </p:cNvPr>
            <p:cNvCxnSpPr>
              <a:cxnSpLocks noChangeShapeType="1"/>
            </p:cNvCxnSpPr>
            <p:nvPr/>
          </p:nvCxnSpPr>
          <p:spPr bwMode="auto">
            <a:xfrm>
              <a:off x="0" y="25209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80" name="Rectangle 79">
              <a:extLst>
                <a:ext uri="{FF2B5EF4-FFF2-40B4-BE49-F238E27FC236}">
                  <a16:creationId xmlns:a16="http://schemas.microsoft.com/office/drawing/2014/main" id="{56A713DD-CDDB-BF1E-270B-26DB5C82434A}"/>
                </a:ext>
              </a:extLst>
            </p:cNvPr>
            <p:cNvSpPr>
              <a:spLocks noChangeArrowheads="1"/>
            </p:cNvSpPr>
            <p:nvPr/>
          </p:nvSpPr>
          <p:spPr bwMode="auto">
            <a:xfrm>
              <a:off x="0" y="25209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81" name="Line 75">
              <a:extLst>
                <a:ext uri="{FF2B5EF4-FFF2-40B4-BE49-F238E27FC236}">
                  <a16:creationId xmlns:a16="http://schemas.microsoft.com/office/drawing/2014/main" id="{737C086F-2EFC-0536-E14A-B082827CC8E7}"/>
                </a:ext>
              </a:extLst>
            </p:cNvPr>
            <p:cNvCxnSpPr>
              <a:cxnSpLocks noChangeShapeType="1"/>
            </p:cNvCxnSpPr>
            <p:nvPr/>
          </p:nvCxnSpPr>
          <p:spPr bwMode="auto">
            <a:xfrm>
              <a:off x="0" y="39941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82" name="Rectangle 81">
              <a:extLst>
                <a:ext uri="{FF2B5EF4-FFF2-40B4-BE49-F238E27FC236}">
                  <a16:creationId xmlns:a16="http://schemas.microsoft.com/office/drawing/2014/main" id="{88C0A9C3-9A96-C6EA-9565-BF1F22722FE1}"/>
                </a:ext>
              </a:extLst>
            </p:cNvPr>
            <p:cNvSpPr>
              <a:spLocks noChangeArrowheads="1"/>
            </p:cNvSpPr>
            <p:nvPr/>
          </p:nvSpPr>
          <p:spPr bwMode="auto">
            <a:xfrm>
              <a:off x="0" y="39941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83" name="Line 77">
              <a:extLst>
                <a:ext uri="{FF2B5EF4-FFF2-40B4-BE49-F238E27FC236}">
                  <a16:creationId xmlns:a16="http://schemas.microsoft.com/office/drawing/2014/main" id="{140A61A7-9919-C4CB-23D0-5D343567C31F}"/>
                </a:ext>
              </a:extLst>
            </p:cNvPr>
            <p:cNvCxnSpPr>
              <a:cxnSpLocks noChangeShapeType="1"/>
            </p:cNvCxnSpPr>
            <p:nvPr/>
          </p:nvCxnSpPr>
          <p:spPr bwMode="auto">
            <a:xfrm>
              <a:off x="0" y="53911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84" name="Rectangle 83">
              <a:extLst>
                <a:ext uri="{FF2B5EF4-FFF2-40B4-BE49-F238E27FC236}">
                  <a16:creationId xmlns:a16="http://schemas.microsoft.com/office/drawing/2014/main" id="{5493A727-FA19-9E44-8E04-8622794C39B3}"/>
                </a:ext>
              </a:extLst>
            </p:cNvPr>
            <p:cNvSpPr>
              <a:spLocks noChangeArrowheads="1"/>
            </p:cNvSpPr>
            <p:nvPr/>
          </p:nvSpPr>
          <p:spPr bwMode="auto">
            <a:xfrm>
              <a:off x="0" y="53911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85" name="Line 79">
              <a:extLst>
                <a:ext uri="{FF2B5EF4-FFF2-40B4-BE49-F238E27FC236}">
                  <a16:creationId xmlns:a16="http://schemas.microsoft.com/office/drawing/2014/main" id="{7511ED02-657D-230A-CC88-A897B04CEAE6}"/>
                </a:ext>
              </a:extLst>
            </p:cNvPr>
            <p:cNvCxnSpPr>
              <a:cxnSpLocks noChangeShapeType="1"/>
            </p:cNvCxnSpPr>
            <p:nvPr/>
          </p:nvCxnSpPr>
          <p:spPr bwMode="auto">
            <a:xfrm>
              <a:off x="0" y="67945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86" name="Rectangle 85">
              <a:extLst>
                <a:ext uri="{FF2B5EF4-FFF2-40B4-BE49-F238E27FC236}">
                  <a16:creationId xmlns:a16="http://schemas.microsoft.com/office/drawing/2014/main" id="{D894A43B-75A6-3971-74B6-6EADE69FA075}"/>
                </a:ext>
              </a:extLst>
            </p:cNvPr>
            <p:cNvSpPr>
              <a:spLocks noChangeArrowheads="1"/>
            </p:cNvSpPr>
            <p:nvPr/>
          </p:nvSpPr>
          <p:spPr bwMode="auto">
            <a:xfrm>
              <a:off x="0" y="67945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87" name="Line 81">
              <a:extLst>
                <a:ext uri="{FF2B5EF4-FFF2-40B4-BE49-F238E27FC236}">
                  <a16:creationId xmlns:a16="http://schemas.microsoft.com/office/drawing/2014/main" id="{12D88E64-6A80-DF48-501D-9941379433E9}"/>
                </a:ext>
              </a:extLst>
            </p:cNvPr>
            <p:cNvCxnSpPr>
              <a:cxnSpLocks noChangeShapeType="1"/>
            </p:cNvCxnSpPr>
            <p:nvPr/>
          </p:nvCxnSpPr>
          <p:spPr bwMode="auto">
            <a:xfrm>
              <a:off x="0" y="819150"/>
              <a:ext cx="8863330" cy="635"/>
            </a:xfrm>
            <a:prstGeom prst="line">
              <a:avLst/>
            </a:prstGeom>
            <a:noFill/>
            <a:ln w="0">
              <a:noFill/>
              <a:prstDash val="solid"/>
              <a:round/>
              <a:headEnd/>
              <a:tailEnd/>
            </a:ln>
            <a:extLst>
              <a:ext uri="{909E8E84-426E-40DD-AFC4-6F175D3DCCD1}">
                <a14:hiddenFill xmlns:a14="http://schemas.microsoft.com/office/drawing/2010/main">
                  <a:noFill/>
                </a14:hiddenFill>
              </a:ext>
            </a:extLst>
          </p:spPr>
        </p:cxnSp>
        <p:sp>
          <p:nvSpPr>
            <p:cNvPr id="88" name="Rectangle 87">
              <a:extLst>
                <a:ext uri="{FF2B5EF4-FFF2-40B4-BE49-F238E27FC236}">
                  <a16:creationId xmlns:a16="http://schemas.microsoft.com/office/drawing/2014/main" id="{A4E65768-EFBA-E1E9-C66E-FA1C0A25B5A1}"/>
                </a:ext>
              </a:extLst>
            </p:cNvPr>
            <p:cNvSpPr>
              <a:spLocks noChangeArrowheads="1"/>
            </p:cNvSpPr>
            <p:nvPr/>
          </p:nvSpPr>
          <p:spPr bwMode="auto">
            <a:xfrm>
              <a:off x="0" y="81915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89" name="Line 83">
              <a:extLst>
                <a:ext uri="{FF2B5EF4-FFF2-40B4-BE49-F238E27FC236}">
                  <a16:creationId xmlns:a16="http://schemas.microsoft.com/office/drawing/2014/main" id="{4B9BEA08-EA63-394F-E5F6-7BC3FD0A604F}"/>
                </a:ext>
              </a:extLst>
            </p:cNvPr>
            <p:cNvCxnSpPr>
              <a:cxnSpLocks noChangeShapeType="1"/>
            </p:cNvCxnSpPr>
            <p:nvPr/>
          </p:nvCxnSpPr>
          <p:spPr bwMode="auto">
            <a:xfrm>
              <a:off x="0" y="95948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90" name="Rectangle 89">
              <a:extLst>
                <a:ext uri="{FF2B5EF4-FFF2-40B4-BE49-F238E27FC236}">
                  <a16:creationId xmlns:a16="http://schemas.microsoft.com/office/drawing/2014/main" id="{02246694-9F0D-35CD-B6E6-8742133C17A7}"/>
                </a:ext>
              </a:extLst>
            </p:cNvPr>
            <p:cNvSpPr>
              <a:spLocks noChangeArrowheads="1"/>
            </p:cNvSpPr>
            <p:nvPr/>
          </p:nvSpPr>
          <p:spPr bwMode="auto">
            <a:xfrm>
              <a:off x="0" y="95948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91" name="Line 85">
              <a:extLst>
                <a:ext uri="{FF2B5EF4-FFF2-40B4-BE49-F238E27FC236}">
                  <a16:creationId xmlns:a16="http://schemas.microsoft.com/office/drawing/2014/main" id="{F54BB8A8-C67E-FD0A-19F7-3CE5A6ACD593}"/>
                </a:ext>
              </a:extLst>
            </p:cNvPr>
            <p:cNvCxnSpPr>
              <a:cxnSpLocks noChangeShapeType="1"/>
            </p:cNvCxnSpPr>
            <p:nvPr/>
          </p:nvCxnSpPr>
          <p:spPr bwMode="auto">
            <a:xfrm>
              <a:off x="0" y="109918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92" name="Rectangle 91">
              <a:extLst>
                <a:ext uri="{FF2B5EF4-FFF2-40B4-BE49-F238E27FC236}">
                  <a16:creationId xmlns:a16="http://schemas.microsoft.com/office/drawing/2014/main" id="{B1437CB4-9C45-6B50-A2A9-934168D829E4}"/>
                </a:ext>
              </a:extLst>
            </p:cNvPr>
            <p:cNvSpPr>
              <a:spLocks noChangeArrowheads="1"/>
            </p:cNvSpPr>
            <p:nvPr/>
          </p:nvSpPr>
          <p:spPr bwMode="auto">
            <a:xfrm>
              <a:off x="0" y="109918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93" name="Line 87">
              <a:extLst>
                <a:ext uri="{FF2B5EF4-FFF2-40B4-BE49-F238E27FC236}">
                  <a16:creationId xmlns:a16="http://schemas.microsoft.com/office/drawing/2014/main" id="{593E6D5E-9D71-DE9E-0B10-74EC3055563F}"/>
                </a:ext>
              </a:extLst>
            </p:cNvPr>
            <p:cNvCxnSpPr>
              <a:cxnSpLocks noChangeShapeType="1"/>
            </p:cNvCxnSpPr>
            <p:nvPr/>
          </p:nvCxnSpPr>
          <p:spPr bwMode="auto">
            <a:xfrm>
              <a:off x="0" y="121856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94" name="Rectangle 93">
              <a:extLst>
                <a:ext uri="{FF2B5EF4-FFF2-40B4-BE49-F238E27FC236}">
                  <a16:creationId xmlns:a16="http://schemas.microsoft.com/office/drawing/2014/main" id="{86813647-AFCF-8BEE-0992-6A06CF67292A}"/>
                </a:ext>
              </a:extLst>
            </p:cNvPr>
            <p:cNvSpPr>
              <a:spLocks noChangeArrowheads="1"/>
            </p:cNvSpPr>
            <p:nvPr/>
          </p:nvSpPr>
          <p:spPr bwMode="auto">
            <a:xfrm>
              <a:off x="0" y="121856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95" name="Line 89">
              <a:extLst>
                <a:ext uri="{FF2B5EF4-FFF2-40B4-BE49-F238E27FC236}">
                  <a16:creationId xmlns:a16="http://schemas.microsoft.com/office/drawing/2014/main" id="{8C440A5E-32AA-A452-0503-340E2A9F4938}"/>
                </a:ext>
              </a:extLst>
            </p:cNvPr>
            <p:cNvCxnSpPr>
              <a:cxnSpLocks noChangeShapeType="1"/>
            </p:cNvCxnSpPr>
            <p:nvPr/>
          </p:nvCxnSpPr>
          <p:spPr bwMode="auto">
            <a:xfrm>
              <a:off x="0" y="135826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96" name="Rectangle 95">
              <a:extLst>
                <a:ext uri="{FF2B5EF4-FFF2-40B4-BE49-F238E27FC236}">
                  <a16:creationId xmlns:a16="http://schemas.microsoft.com/office/drawing/2014/main" id="{B6D9ADCA-321B-1C94-A65D-187FFFFF26DA}"/>
                </a:ext>
              </a:extLst>
            </p:cNvPr>
            <p:cNvSpPr>
              <a:spLocks noChangeArrowheads="1"/>
            </p:cNvSpPr>
            <p:nvPr/>
          </p:nvSpPr>
          <p:spPr bwMode="auto">
            <a:xfrm>
              <a:off x="0" y="135826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97" name="Line 91">
              <a:extLst>
                <a:ext uri="{FF2B5EF4-FFF2-40B4-BE49-F238E27FC236}">
                  <a16:creationId xmlns:a16="http://schemas.microsoft.com/office/drawing/2014/main" id="{FB84F808-2852-99BF-41EB-FC8EE4D9BF39}"/>
                </a:ext>
              </a:extLst>
            </p:cNvPr>
            <p:cNvCxnSpPr>
              <a:cxnSpLocks noChangeShapeType="1"/>
            </p:cNvCxnSpPr>
            <p:nvPr/>
          </p:nvCxnSpPr>
          <p:spPr bwMode="auto">
            <a:xfrm>
              <a:off x="0" y="149860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98" name="Rectangle 97">
              <a:extLst>
                <a:ext uri="{FF2B5EF4-FFF2-40B4-BE49-F238E27FC236}">
                  <a16:creationId xmlns:a16="http://schemas.microsoft.com/office/drawing/2014/main" id="{FB46CCB5-65A5-722F-FF64-307414B5E21E}"/>
                </a:ext>
              </a:extLst>
            </p:cNvPr>
            <p:cNvSpPr>
              <a:spLocks noChangeArrowheads="1"/>
            </p:cNvSpPr>
            <p:nvPr/>
          </p:nvSpPr>
          <p:spPr bwMode="auto">
            <a:xfrm>
              <a:off x="0" y="149860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99" name="Line 93">
              <a:extLst>
                <a:ext uri="{FF2B5EF4-FFF2-40B4-BE49-F238E27FC236}">
                  <a16:creationId xmlns:a16="http://schemas.microsoft.com/office/drawing/2014/main" id="{D8E5D5C5-C1F3-0E08-6FE5-BCFCBEF27428}"/>
                </a:ext>
              </a:extLst>
            </p:cNvPr>
            <p:cNvCxnSpPr>
              <a:cxnSpLocks noChangeShapeType="1"/>
            </p:cNvCxnSpPr>
            <p:nvPr/>
          </p:nvCxnSpPr>
          <p:spPr bwMode="auto">
            <a:xfrm>
              <a:off x="0" y="163830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00" name="Rectangle 99">
              <a:extLst>
                <a:ext uri="{FF2B5EF4-FFF2-40B4-BE49-F238E27FC236}">
                  <a16:creationId xmlns:a16="http://schemas.microsoft.com/office/drawing/2014/main" id="{FD4C9AA2-10E1-72CB-0316-13A0A8199F80}"/>
                </a:ext>
              </a:extLst>
            </p:cNvPr>
            <p:cNvSpPr>
              <a:spLocks noChangeArrowheads="1"/>
            </p:cNvSpPr>
            <p:nvPr/>
          </p:nvSpPr>
          <p:spPr bwMode="auto">
            <a:xfrm>
              <a:off x="0" y="163830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01" name="Line 95">
              <a:extLst>
                <a:ext uri="{FF2B5EF4-FFF2-40B4-BE49-F238E27FC236}">
                  <a16:creationId xmlns:a16="http://schemas.microsoft.com/office/drawing/2014/main" id="{22F836F9-748D-5325-97C3-E9ED3D9D0DE6}"/>
                </a:ext>
              </a:extLst>
            </p:cNvPr>
            <p:cNvCxnSpPr>
              <a:cxnSpLocks noChangeShapeType="1"/>
            </p:cNvCxnSpPr>
            <p:nvPr/>
          </p:nvCxnSpPr>
          <p:spPr bwMode="auto">
            <a:xfrm>
              <a:off x="0" y="177863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02" name="Rectangle 101">
              <a:extLst>
                <a:ext uri="{FF2B5EF4-FFF2-40B4-BE49-F238E27FC236}">
                  <a16:creationId xmlns:a16="http://schemas.microsoft.com/office/drawing/2014/main" id="{BFFE0903-98F2-AB17-83AA-5BCA6D43E0C4}"/>
                </a:ext>
              </a:extLst>
            </p:cNvPr>
            <p:cNvSpPr>
              <a:spLocks noChangeArrowheads="1"/>
            </p:cNvSpPr>
            <p:nvPr/>
          </p:nvSpPr>
          <p:spPr bwMode="auto">
            <a:xfrm>
              <a:off x="0" y="177863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03" name="Line 97">
              <a:extLst>
                <a:ext uri="{FF2B5EF4-FFF2-40B4-BE49-F238E27FC236}">
                  <a16:creationId xmlns:a16="http://schemas.microsoft.com/office/drawing/2014/main" id="{D42ADFEC-1AFA-EFAC-5400-96911DDA6737}"/>
                </a:ext>
              </a:extLst>
            </p:cNvPr>
            <p:cNvCxnSpPr>
              <a:cxnSpLocks noChangeShapeType="1"/>
            </p:cNvCxnSpPr>
            <p:nvPr/>
          </p:nvCxnSpPr>
          <p:spPr bwMode="auto">
            <a:xfrm>
              <a:off x="0" y="191833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04" name="Rectangle 103">
              <a:extLst>
                <a:ext uri="{FF2B5EF4-FFF2-40B4-BE49-F238E27FC236}">
                  <a16:creationId xmlns:a16="http://schemas.microsoft.com/office/drawing/2014/main" id="{A9E9F345-9E3D-E3AF-2ABA-8624F70C0FB7}"/>
                </a:ext>
              </a:extLst>
            </p:cNvPr>
            <p:cNvSpPr>
              <a:spLocks noChangeArrowheads="1"/>
            </p:cNvSpPr>
            <p:nvPr/>
          </p:nvSpPr>
          <p:spPr bwMode="auto">
            <a:xfrm>
              <a:off x="0" y="191833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05" name="Line 99">
              <a:extLst>
                <a:ext uri="{FF2B5EF4-FFF2-40B4-BE49-F238E27FC236}">
                  <a16:creationId xmlns:a16="http://schemas.microsoft.com/office/drawing/2014/main" id="{94745E62-08EF-B90B-EAD5-A16968B1D9DE}"/>
                </a:ext>
              </a:extLst>
            </p:cNvPr>
            <p:cNvCxnSpPr>
              <a:cxnSpLocks noChangeShapeType="1"/>
            </p:cNvCxnSpPr>
            <p:nvPr/>
          </p:nvCxnSpPr>
          <p:spPr bwMode="auto">
            <a:xfrm>
              <a:off x="0" y="205867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06" name="Rectangle 105">
              <a:extLst>
                <a:ext uri="{FF2B5EF4-FFF2-40B4-BE49-F238E27FC236}">
                  <a16:creationId xmlns:a16="http://schemas.microsoft.com/office/drawing/2014/main" id="{281D98A7-3CC8-88D5-992F-8F0A1C328D8A}"/>
                </a:ext>
              </a:extLst>
            </p:cNvPr>
            <p:cNvSpPr>
              <a:spLocks noChangeArrowheads="1"/>
            </p:cNvSpPr>
            <p:nvPr/>
          </p:nvSpPr>
          <p:spPr bwMode="auto">
            <a:xfrm>
              <a:off x="0" y="205867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07" name="Line 101">
              <a:extLst>
                <a:ext uri="{FF2B5EF4-FFF2-40B4-BE49-F238E27FC236}">
                  <a16:creationId xmlns:a16="http://schemas.microsoft.com/office/drawing/2014/main" id="{13425CEE-129D-B261-3703-0951EF84F22B}"/>
                </a:ext>
              </a:extLst>
            </p:cNvPr>
            <p:cNvCxnSpPr>
              <a:cxnSpLocks noChangeShapeType="1"/>
            </p:cNvCxnSpPr>
            <p:nvPr/>
          </p:nvCxnSpPr>
          <p:spPr bwMode="auto">
            <a:xfrm>
              <a:off x="0" y="219837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08" name="Rectangle 107">
              <a:extLst>
                <a:ext uri="{FF2B5EF4-FFF2-40B4-BE49-F238E27FC236}">
                  <a16:creationId xmlns:a16="http://schemas.microsoft.com/office/drawing/2014/main" id="{B90EEBB8-1A36-2A5F-8A56-446C81B97E25}"/>
                </a:ext>
              </a:extLst>
            </p:cNvPr>
            <p:cNvSpPr>
              <a:spLocks noChangeArrowheads="1"/>
            </p:cNvSpPr>
            <p:nvPr/>
          </p:nvSpPr>
          <p:spPr bwMode="auto">
            <a:xfrm>
              <a:off x="0" y="219837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09" name="Line 103">
              <a:extLst>
                <a:ext uri="{FF2B5EF4-FFF2-40B4-BE49-F238E27FC236}">
                  <a16:creationId xmlns:a16="http://schemas.microsoft.com/office/drawing/2014/main" id="{28B20E02-A823-F141-9DB1-3B14974C947E}"/>
                </a:ext>
              </a:extLst>
            </p:cNvPr>
            <p:cNvCxnSpPr>
              <a:cxnSpLocks noChangeShapeType="1"/>
            </p:cNvCxnSpPr>
            <p:nvPr/>
          </p:nvCxnSpPr>
          <p:spPr bwMode="auto">
            <a:xfrm>
              <a:off x="0" y="233870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10" name="Rectangle 109">
              <a:extLst>
                <a:ext uri="{FF2B5EF4-FFF2-40B4-BE49-F238E27FC236}">
                  <a16:creationId xmlns:a16="http://schemas.microsoft.com/office/drawing/2014/main" id="{242CDD5F-F1F7-09C9-4E40-A57241058102}"/>
                </a:ext>
              </a:extLst>
            </p:cNvPr>
            <p:cNvSpPr>
              <a:spLocks noChangeArrowheads="1"/>
            </p:cNvSpPr>
            <p:nvPr/>
          </p:nvSpPr>
          <p:spPr bwMode="auto">
            <a:xfrm>
              <a:off x="0" y="233870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11" name="Line 105">
              <a:extLst>
                <a:ext uri="{FF2B5EF4-FFF2-40B4-BE49-F238E27FC236}">
                  <a16:creationId xmlns:a16="http://schemas.microsoft.com/office/drawing/2014/main" id="{1E3BDF50-7EDE-4FFB-3D0B-2177BF498B01}"/>
                </a:ext>
              </a:extLst>
            </p:cNvPr>
            <p:cNvCxnSpPr>
              <a:cxnSpLocks noChangeShapeType="1"/>
            </p:cNvCxnSpPr>
            <p:nvPr/>
          </p:nvCxnSpPr>
          <p:spPr bwMode="auto">
            <a:xfrm>
              <a:off x="0" y="247840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12" name="Rectangle 111">
              <a:extLst>
                <a:ext uri="{FF2B5EF4-FFF2-40B4-BE49-F238E27FC236}">
                  <a16:creationId xmlns:a16="http://schemas.microsoft.com/office/drawing/2014/main" id="{47CD324B-BB30-CF1E-AB57-C966874BD2CB}"/>
                </a:ext>
              </a:extLst>
            </p:cNvPr>
            <p:cNvSpPr>
              <a:spLocks noChangeArrowheads="1"/>
            </p:cNvSpPr>
            <p:nvPr/>
          </p:nvSpPr>
          <p:spPr bwMode="auto">
            <a:xfrm>
              <a:off x="0" y="247840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13" name="Line 107">
              <a:extLst>
                <a:ext uri="{FF2B5EF4-FFF2-40B4-BE49-F238E27FC236}">
                  <a16:creationId xmlns:a16="http://schemas.microsoft.com/office/drawing/2014/main" id="{52C2B88C-A00B-3F81-BAC6-28FB410B9AD1}"/>
                </a:ext>
              </a:extLst>
            </p:cNvPr>
            <p:cNvCxnSpPr>
              <a:cxnSpLocks noChangeShapeType="1"/>
            </p:cNvCxnSpPr>
            <p:nvPr/>
          </p:nvCxnSpPr>
          <p:spPr bwMode="auto">
            <a:xfrm>
              <a:off x="0" y="261874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14" name="Rectangle 113">
              <a:extLst>
                <a:ext uri="{FF2B5EF4-FFF2-40B4-BE49-F238E27FC236}">
                  <a16:creationId xmlns:a16="http://schemas.microsoft.com/office/drawing/2014/main" id="{0B7AED2D-C7C1-B1D3-EFEC-CB18BBF4C01A}"/>
                </a:ext>
              </a:extLst>
            </p:cNvPr>
            <p:cNvSpPr>
              <a:spLocks noChangeArrowheads="1"/>
            </p:cNvSpPr>
            <p:nvPr/>
          </p:nvSpPr>
          <p:spPr bwMode="auto">
            <a:xfrm>
              <a:off x="0" y="261874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15" name="Line 109">
              <a:extLst>
                <a:ext uri="{FF2B5EF4-FFF2-40B4-BE49-F238E27FC236}">
                  <a16:creationId xmlns:a16="http://schemas.microsoft.com/office/drawing/2014/main" id="{C1B9E2AD-F3A1-8E36-FC64-D8C8A2527EC0}"/>
                </a:ext>
              </a:extLst>
            </p:cNvPr>
            <p:cNvCxnSpPr>
              <a:cxnSpLocks noChangeShapeType="1"/>
            </p:cNvCxnSpPr>
            <p:nvPr/>
          </p:nvCxnSpPr>
          <p:spPr bwMode="auto">
            <a:xfrm>
              <a:off x="0" y="275844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16" name="Rectangle 115">
              <a:extLst>
                <a:ext uri="{FF2B5EF4-FFF2-40B4-BE49-F238E27FC236}">
                  <a16:creationId xmlns:a16="http://schemas.microsoft.com/office/drawing/2014/main" id="{24CBBBD4-A313-D103-A17F-0B41B59AF79E}"/>
                </a:ext>
              </a:extLst>
            </p:cNvPr>
            <p:cNvSpPr>
              <a:spLocks noChangeArrowheads="1"/>
            </p:cNvSpPr>
            <p:nvPr/>
          </p:nvSpPr>
          <p:spPr bwMode="auto">
            <a:xfrm>
              <a:off x="0" y="275844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17" name="Line 111">
              <a:extLst>
                <a:ext uri="{FF2B5EF4-FFF2-40B4-BE49-F238E27FC236}">
                  <a16:creationId xmlns:a16="http://schemas.microsoft.com/office/drawing/2014/main" id="{DAC7130E-CFA6-1485-C8EB-F389F04746A8}"/>
                </a:ext>
              </a:extLst>
            </p:cNvPr>
            <p:cNvCxnSpPr>
              <a:cxnSpLocks noChangeShapeType="1"/>
            </p:cNvCxnSpPr>
            <p:nvPr/>
          </p:nvCxnSpPr>
          <p:spPr bwMode="auto">
            <a:xfrm>
              <a:off x="0" y="289877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18" name="Rectangle 117">
              <a:extLst>
                <a:ext uri="{FF2B5EF4-FFF2-40B4-BE49-F238E27FC236}">
                  <a16:creationId xmlns:a16="http://schemas.microsoft.com/office/drawing/2014/main" id="{E4537406-D521-ACA8-A67B-AEB8CAB74465}"/>
                </a:ext>
              </a:extLst>
            </p:cNvPr>
            <p:cNvSpPr>
              <a:spLocks noChangeArrowheads="1"/>
            </p:cNvSpPr>
            <p:nvPr/>
          </p:nvSpPr>
          <p:spPr bwMode="auto">
            <a:xfrm>
              <a:off x="0" y="289877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19" name="Line 113">
              <a:extLst>
                <a:ext uri="{FF2B5EF4-FFF2-40B4-BE49-F238E27FC236}">
                  <a16:creationId xmlns:a16="http://schemas.microsoft.com/office/drawing/2014/main" id="{E7F45B7F-396C-1164-FBDA-ACD4CC51B2D3}"/>
                </a:ext>
              </a:extLst>
            </p:cNvPr>
            <p:cNvCxnSpPr>
              <a:cxnSpLocks noChangeShapeType="1"/>
            </p:cNvCxnSpPr>
            <p:nvPr/>
          </p:nvCxnSpPr>
          <p:spPr bwMode="auto">
            <a:xfrm>
              <a:off x="0" y="303847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20" name="Rectangle 119">
              <a:extLst>
                <a:ext uri="{FF2B5EF4-FFF2-40B4-BE49-F238E27FC236}">
                  <a16:creationId xmlns:a16="http://schemas.microsoft.com/office/drawing/2014/main" id="{C4A32AD4-68FF-F4A7-9910-6E103AC39BC5}"/>
                </a:ext>
              </a:extLst>
            </p:cNvPr>
            <p:cNvSpPr>
              <a:spLocks noChangeArrowheads="1"/>
            </p:cNvSpPr>
            <p:nvPr/>
          </p:nvSpPr>
          <p:spPr bwMode="auto">
            <a:xfrm>
              <a:off x="0" y="303847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21" name="Line 115">
              <a:extLst>
                <a:ext uri="{FF2B5EF4-FFF2-40B4-BE49-F238E27FC236}">
                  <a16:creationId xmlns:a16="http://schemas.microsoft.com/office/drawing/2014/main" id="{1BDA1E90-3484-5DF5-0CE2-A757C6FA2526}"/>
                </a:ext>
              </a:extLst>
            </p:cNvPr>
            <p:cNvCxnSpPr>
              <a:cxnSpLocks noChangeShapeType="1"/>
            </p:cNvCxnSpPr>
            <p:nvPr/>
          </p:nvCxnSpPr>
          <p:spPr bwMode="auto">
            <a:xfrm>
              <a:off x="0" y="317881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22" name="Rectangle 121">
              <a:extLst>
                <a:ext uri="{FF2B5EF4-FFF2-40B4-BE49-F238E27FC236}">
                  <a16:creationId xmlns:a16="http://schemas.microsoft.com/office/drawing/2014/main" id="{B13B15B2-09E1-9B66-498D-54DC9C3D0D47}"/>
                </a:ext>
              </a:extLst>
            </p:cNvPr>
            <p:cNvSpPr>
              <a:spLocks noChangeArrowheads="1"/>
            </p:cNvSpPr>
            <p:nvPr/>
          </p:nvSpPr>
          <p:spPr bwMode="auto">
            <a:xfrm>
              <a:off x="0" y="317881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23" name="Line 117">
              <a:extLst>
                <a:ext uri="{FF2B5EF4-FFF2-40B4-BE49-F238E27FC236}">
                  <a16:creationId xmlns:a16="http://schemas.microsoft.com/office/drawing/2014/main" id="{BC0033D5-95D2-5550-8F9B-0E72DF3A57DE}"/>
                </a:ext>
              </a:extLst>
            </p:cNvPr>
            <p:cNvCxnSpPr>
              <a:cxnSpLocks noChangeShapeType="1"/>
            </p:cNvCxnSpPr>
            <p:nvPr/>
          </p:nvCxnSpPr>
          <p:spPr bwMode="auto">
            <a:xfrm>
              <a:off x="0" y="331851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24" name="Rectangle 123">
              <a:extLst>
                <a:ext uri="{FF2B5EF4-FFF2-40B4-BE49-F238E27FC236}">
                  <a16:creationId xmlns:a16="http://schemas.microsoft.com/office/drawing/2014/main" id="{A44B1A7C-6F7C-9CAF-20EB-84A371ECDD50}"/>
                </a:ext>
              </a:extLst>
            </p:cNvPr>
            <p:cNvSpPr>
              <a:spLocks noChangeArrowheads="1"/>
            </p:cNvSpPr>
            <p:nvPr/>
          </p:nvSpPr>
          <p:spPr bwMode="auto">
            <a:xfrm>
              <a:off x="0" y="331851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25" name="Line 119">
              <a:extLst>
                <a:ext uri="{FF2B5EF4-FFF2-40B4-BE49-F238E27FC236}">
                  <a16:creationId xmlns:a16="http://schemas.microsoft.com/office/drawing/2014/main" id="{5FB41E9E-9932-7208-56AE-DE90EBB221DA}"/>
                </a:ext>
              </a:extLst>
            </p:cNvPr>
            <p:cNvCxnSpPr>
              <a:cxnSpLocks noChangeShapeType="1"/>
            </p:cNvCxnSpPr>
            <p:nvPr/>
          </p:nvCxnSpPr>
          <p:spPr bwMode="auto">
            <a:xfrm>
              <a:off x="0" y="345884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26" name="Rectangle 125">
              <a:extLst>
                <a:ext uri="{FF2B5EF4-FFF2-40B4-BE49-F238E27FC236}">
                  <a16:creationId xmlns:a16="http://schemas.microsoft.com/office/drawing/2014/main" id="{E3A651D7-46BC-BC7D-22D2-37F54A0F006E}"/>
                </a:ext>
              </a:extLst>
            </p:cNvPr>
            <p:cNvSpPr>
              <a:spLocks noChangeArrowheads="1"/>
            </p:cNvSpPr>
            <p:nvPr/>
          </p:nvSpPr>
          <p:spPr bwMode="auto">
            <a:xfrm>
              <a:off x="0" y="345884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27" name="Line 121">
              <a:extLst>
                <a:ext uri="{FF2B5EF4-FFF2-40B4-BE49-F238E27FC236}">
                  <a16:creationId xmlns:a16="http://schemas.microsoft.com/office/drawing/2014/main" id="{D4544011-BD7F-E89F-3D3C-0987289B7046}"/>
                </a:ext>
              </a:extLst>
            </p:cNvPr>
            <p:cNvCxnSpPr>
              <a:cxnSpLocks noChangeShapeType="1"/>
            </p:cNvCxnSpPr>
            <p:nvPr/>
          </p:nvCxnSpPr>
          <p:spPr bwMode="auto">
            <a:xfrm>
              <a:off x="0" y="359918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28" name="Rectangle 127">
              <a:extLst>
                <a:ext uri="{FF2B5EF4-FFF2-40B4-BE49-F238E27FC236}">
                  <a16:creationId xmlns:a16="http://schemas.microsoft.com/office/drawing/2014/main" id="{04BB44B3-F97D-A4DC-2333-134898B62EF6}"/>
                </a:ext>
              </a:extLst>
            </p:cNvPr>
            <p:cNvSpPr>
              <a:spLocks noChangeArrowheads="1"/>
            </p:cNvSpPr>
            <p:nvPr/>
          </p:nvSpPr>
          <p:spPr bwMode="auto">
            <a:xfrm>
              <a:off x="0" y="359918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29" name="Line 123">
              <a:extLst>
                <a:ext uri="{FF2B5EF4-FFF2-40B4-BE49-F238E27FC236}">
                  <a16:creationId xmlns:a16="http://schemas.microsoft.com/office/drawing/2014/main" id="{52F94867-F42C-7D76-1BAE-95559B511232}"/>
                </a:ext>
              </a:extLst>
            </p:cNvPr>
            <p:cNvCxnSpPr>
              <a:cxnSpLocks noChangeShapeType="1"/>
            </p:cNvCxnSpPr>
            <p:nvPr/>
          </p:nvCxnSpPr>
          <p:spPr bwMode="auto">
            <a:xfrm>
              <a:off x="0" y="373888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30" name="Rectangle 129">
              <a:extLst>
                <a:ext uri="{FF2B5EF4-FFF2-40B4-BE49-F238E27FC236}">
                  <a16:creationId xmlns:a16="http://schemas.microsoft.com/office/drawing/2014/main" id="{0A3B90B8-C3C9-6C37-FAB2-ABD0593CA57E}"/>
                </a:ext>
              </a:extLst>
            </p:cNvPr>
            <p:cNvSpPr>
              <a:spLocks noChangeArrowheads="1"/>
            </p:cNvSpPr>
            <p:nvPr/>
          </p:nvSpPr>
          <p:spPr bwMode="auto">
            <a:xfrm>
              <a:off x="0" y="373888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31" name="Line 125">
              <a:extLst>
                <a:ext uri="{FF2B5EF4-FFF2-40B4-BE49-F238E27FC236}">
                  <a16:creationId xmlns:a16="http://schemas.microsoft.com/office/drawing/2014/main" id="{604D6CD9-9032-4291-FDDA-1D6F27C579B8}"/>
                </a:ext>
              </a:extLst>
            </p:cNvPr>
            <p:cNvCxnSpPr>
              <a:cxnSpLocks noChangeShapeType="1"/>
            </p:cNvCxnSpPr>
            <p:nvPr/>
          </p:nvCxnSpPr>
          <p:spPr bwMode="auto">
            <a:xfrm>
              <a:off x="0" y="387921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32" name="Rectangle 131">
              <a:extLst>
                <a:ext uri="{FF2B5EF4-FFF2-40B4-BE49-F238E27FC236}">
                  <a16:creationId xmlns:a16="http://schemas.microsoft.com/office/drawing/2014/main" id="{488A1897-9FE3-0487-D529-D214DD432BEA}"/>
                </a:ext>
              </a:extLst>
            </p:cNvPr>
            <p:cNvSpPr>
              <a:spLocks noChangeArrowheads="1"/>
            </p:cNvSpPr>
            <p:nvPr/>
          </p:nvSpPr>
          <p:spPr bwMode="auto">
            <a:xfrm>
              <a:off x="0" y="387921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33" name="Line 127">
              <a:extLst>
                <a:ext uri="{FF2B5EF4-FFF2-40B4-BE49-F238E27FC236}">
                  <a16:creationId xmlns:a16="http://schemas.microsoft.com/office/drawing/2014/main" id="{6FFAE0C4-59D7-BD94-F157-F416065FA0E3}"/>
                </a:ext>
              </a:extLst>
            </p:cNvPr>
            <p:cNvCxnSpPr>
              <a:cxnSpLocks noChangeShapeType="1"/>
            </p:cNvCxnSpPr>
            <p:nvPr/>
          </p:nvCxnSpPr>
          <p:spPr bwMode="auto">
            <a:xfrm>
              <a:off x="0" y="401891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34" name="Rectangle 133">
              <a:extLst>
                <a:ext uri="{FF2B5EF4-FFF2-40B4-BE49-F238E27FC236}">
                  <a16:creationId xmlns:a16="http://schemas.microsoft.com/office/drawing/2014/main" id="{72825409-275D-86AF-1B8D-FF2696373737}"/>
                </a:ext>
              </a:extLst>
            </p:cNvPr>
            <p:cNvSpPr>
              <a:spLocks noChangeArrowheads="1"/>
            </p:cNvSpPr>
            <p:nvPr/>
          </p:nvSpPr>
          <p:spPr bwMode="auto">
            <a:xfrm>
              <a:off x="0" y="401891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35" name="Line 129">
              <a:extLst>
                <a:ext uri="{FF2B5EF4-FFF2-40B4-BE49-F238E27FC236}">
                  <a16:creationId xmlns:a16="http://schemas.microsoft.com/office/drawing/2014/main" id="{645F2745-07AF-451C-F511-E4F5E2A0BC40}"/>
                </a:ext>
              </a:extLst>
            </p:cNvPr>
            <p:cNvCxnSpPr>
              <a:cxnSpLocks noChangeShapeType="1"/>
            </p:cNvCxnSpPr>
            <p:nvPr/>
          </p:nvCxnSpPr>
          <p:spPr bwMode="auto">
            <a:xfrm>
              <a:off x="0" y="415925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36" name="Rectangle 135">
              <a:extLst>
                <a:ext uri="{FF2B5EF4-FFF2-40B4-BE49-F238E27FC236}">
                  <a16:creationId xmlns:a16="http://schemas.microsoft.com/office/drawing/2014/main" id="{E499E817-DF2D-24CF-A6B7-94CDA5D0F296}"/>
                </a:ext>
              </a:extLst>
            </p:cNvPr>
            <p:cNvSpPr>
              <a:spLocks noChangeArrowheads="1"/>
            </p:cNvSpPr>
            <p:nvPr/>
          </p:nvSpPr>
          <p:spPr bwMode="auto">
            <a:xfrm>
              <a:off x="0" y="415925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37" name="Line 131">
              <a:extLst>
                <a:ext uri="{FF2B5EF4-FFF2-40B4-BE49-F238E27FC236}">
                  <a16:creationId xmlns:a16="http://schemas.microsoft.com/office/drawing/2014/main" id="{355B6C7B-B38D-4FA0-074B-11AD0EAD1152}"/>
                </a:ext>
              </a:extLst>
            </p:cNvPr>
            <p:cNvCxnSpPr>
              <a:cxnSpLocks noChangeShapeType="1"/>
            </p:cNvCxnSpPr>
            <p:nvPr/>
          </p:nvCxnSpPr>
          <p:spPr bwMode="auto">
            <a:xfrm>
              <a:off x="0" y="4298950"/>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38" name="Rectangle 137">
              <a:extLst>
                <a:ext uri="{FF2B5EF4-FFF2-40B4-BE49-F238E27FC236}">
                  <a16:creationId xmlns:a16="http://schemas.microsoft.com/office/drawing/2014/main" id="{88D6D2FC-2B97-3126-EC1C-54312337BFF3}"/>
                </a:ext>
              </a:extLst>
            </p:cNvPr>
            <p:cNvSpPr>
              <a:spLocks noChangeArrowheads="1"/>
            </p:cNvSpPr>
            <p:nvPr/>
          </p:nvSpPr>
          <p:spPr bwMode="auto">
            <a:xfrm>
              <a:off x="0" y="4298950"/>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39" name="Line 133">
              <a:extLst>
                <a:ext uri="{FF2B5EF4-FFF2-40B4-BE49-F238E27FC236}">
                  <a16:creationId xmlns:a16="http://schemas.microsoft.com/office/drawing/2014/main" id="{07948782-7644-A91B-E288-91B50B4F2436}"/>
                </a:ext>
              </a:extLst>
            </p:cNvPr>
            <p:cNvCxnSpPr>
              <a:cxnSpLocks noChangeShapeType="1"/>
            </p:cNvCxnSpPr>
            <p:nvPr/>
          </p:nvCxnSpPr>
          <p:spPr bwMode="auto">
            <a:xfrm>
              <a:off x="0" y="443928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40" name="Rectangle 139">
              <a:extLst>
                <a:ext uri="{FF2B5EF4-FFF2-40B4-BE49-F238E27FC236}">
                  <a16:creationId xmlns:a16="http://schemas.microsoft.com/office/drawing/2014/main" id="{505D66A2-DB78-F3B5-79E6-F6B7C01668F2}"/>
                </a:ext>
              </a:extLst>
            </p:cNvPr>
            <p:cNvSpPr>
              <a:spLocks noChangeArrowheads="1"/>
            </p:cNvSpPr>
            <p:nvPr/>
          </p:nvSpPr>
          <p:spPr bwMode="auto">
            <a:xfrm>
              <a:off x="0" y="443928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cxnSp>
          <p:nvCxnSpPr>
            <p:cNvPr id="141" name="Line 135">
              <a:extLst>
                <a:ext uri="{FF2B5EF4-FFF2-40B4-BE49-F238E27FC236}">
                  <a16:creationId xmlns:a16="http://schemas.microsoft.com/office/drawing/2014/main" id="{03B1F0F3-FBB3-3895-D133-EF3ADA304071}"/>
                </a:ext>
              </a:extLst>
            </p:cNvPr>
            <p:cNvCxnSpPr>
              <a:cxnSpLocks noChangeShapeType="1"/>
            </p:cNvCxnSpPr>
            <p:nvPr/>
          </p:nvCxnSpPr>
          <p:spPr bwMode="auto">
            <a:xfrm>
              <a:off x="0" y="4578985"/>
              <a:ext cx="8863330" cy="63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cxnSp>
        <p:sp>
          <p:nvSpPr>
            <p:cNvPr id="142" name="Rectangle 141">
              <a:extLst>
                <a:ext uri="{FF2B5EF4-FFF2-40B4-BE49-F238E27FC236}">
                  <a16:creationId xmlns:a16="http://schemas.microsoft.com/office/drawing/2014/main" id="{94728BCC-3873-0321-4839-49DAECBEBA34}"/>
                </a:ext>
              </a:extLst>
            </p:cNvPr>
            <p:cNvSpPr>
              <a:spLocks noChangeArrowheads="1"/>
            </p:cNvSpPr>
            <p:nvPr/>
          </p:nvSpPr>
          <p:spPr bwMode="auto">
            <a:xfrm>
              <a:off x="0" y="4578985"/>
              <a:ext cx="8870315" cy="6985"/>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sp>
          <p:nvSpPr>
            <p:cNvPr id="143" name="Freeform 137">
              <a:extLst>
                <a:ext uri="{FF2B5EF4-FFF2-40B4-BE49-F238E27FC236}">
                  <a16:creationId xmlns:a16="http://schemas.microsoft.com/office/drawing/2014/main" id="{71CC0E0D-A278-C5CA-C5A5-51CDCCE4EFC7}"/>
                </a:ext>
              </a:extLst>
            </p:cNvPr>
            <p:cNvSpPr>
              <a:spLocks/>
            </p:cNvSpPr>
            <p:nvPr/>
          </p:nvSpPr>
          <p:spPr bwMode="auto">
            <a:xfrm>
              <a:off x="3696335" y="1218565"/>
              <a:ext cx="1442720" cy="601980"/>
            </a:xfrm>
            <a:custGeom>
              <a:avLst/>
              <a:gdLst>
                <a:gd name="T0" fmla="*/ 0 w 3296"/>
                <a:gd name="T1" fmla="*/ 230 h 1376"/>
                <a:gd name="T2" fmla="*/ 230 w 3296"/>
                <a:gd name="T3" fmla="*/ 0 h 1376"/>
                <a:gd name="T4" fmla="*/ 3067 w 3296"/>
                <a:gd name="T5" fmla="*/ 0 h 1376"/>
                <a:gd name="T6" fmla="*/ 3296 w 3296"/>
                <a:gd name="T7" fmla="*/ 230 h 1376"/>
                <a:gd name="T8" fmla="*/ 3296 w 3296"/>
                <a:gd name="T9" fmla="*/ 1147 h 1376"/>
                <a:gd name="T10" fmla="*/ 3067 w 3296"/>
                <a:gd name="T11" fmla="*/ 1376 h 1376"/>
                <a:gd name="T12" fmla="*/ 230 w 3296"/>
                <a:gd name="T13" fmla="*/ 1376 h 1376"/>
                <a:gd name="T14" fmla="*/ 0 w 3296"/>
                <a:gd name="T15" fmla="*/ 1147 h 1376"/>
                <a:gd name="T16" fmla="*/ 0 w 3296"/>
                <a:gd name="T17" fmla="*/ 230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96" h="1376">
                  <a:moveTo>
                    <a:pt x="0" y="230"/>
                  </a:moveTo>
                  <a:cubicBezTo>
                    <a:pt x="0" y="103"/>
                    <a:pt x="103" y="0"/>
                    <a:pt x="230" y="0"/>
                  </a:cubicBezTo>
                  <a:lnTo>
                    <a:pt x="3067" y="0"/>
                  </a:lnTo>
                  <a:cubicBezTo>
                    <a:pt x="3194" y="0"/>
                    <a:pt x="3296" y="103"/>
                    <a:pt x="3296" y="230"/>
                  </a:cubicBezTo>
                  <a:lnTo>
                    <a:pt x="3296" y="1147"/>
                  </a:lnTo>
                  <a:cubicBezTo>
                    <a:pt x="3296" y="1274"/>
                    <a:pt x="3194" y="1376"/>
                    <a:pt x="3067" y="1376"/>
                  </a:cubicBezTo>
                  <a:lnTo>
                    <a:pt x="230" y="1376"/>
                  </a:lnTo>
                  <a:cubicBezTo>
                    <a:pt x="103" y="1376"/>
                    <a:pt x="0" y="1274"/>
                    <a:pt x="0" y="1147"/>
                  </a:cubicBezTo>
                  <a:lnTo>
                    <a:pt x="0" y="230"/>
                  </a:lnTo>
                  <a:close/>
                </a:path>
              </a:pathLst>
            </a:custGeom>
            <a:solidFill>
              <a:srgbClr val="FFFFCC"/>
            </a:solidFill>
            <a:ln w="0">
              <a:solidFill>
                <a:srgbClr val="000000"/>
              </a:solidFill>
              <a:prstDash val="solid"/>
              <a:round/>
              <a:headEnd/>
              <a:tailEnd/>
            </a:ln>
          </p:spPr>
          <p:txBody>
            <a:bodyPr rot="0" vert="horz" wrap="square" lIns="91440" tIns="45720" rIns="91440" bIns="45720" anchor="t" anchorCtr="0" upright="1">
              <a:noAutofit/>
            </a:bodyPr>
            <a:lstStyle/>
            <a:p>
              <a:endParaRPr lang="en-GB"/>
            </a:p>
          </p:txBody>
        </p:sp>
        <p:sp>
          <p:nvSpPr>
            <p:cNvPr id="144" name="Freeform 138">
              <a:extLst>
                <a:ext uri="{FF2B5EF4-FFF2-40B4-BE49-F238E27FC236}">
                  <a16:creationId xmlns:a16="http://schemas.microsoft.com/office/drawing/2014/main" id="{E5BAC9B1-618A-FC51-B9AB-5180AFB9476C}"/>
                </a:ext>
              </a:extLst>
            </p:cNvPr>
            <p:cNvSpPr>
              <a:spLocks/>
            </p:cNvSpPr>
            <p:nvPr/>
          </p:nvSpPr>
          <p:spPr bwMode="auto">
            <a:xfrm>
              <a:off x="3696335" y="1218565"/>
              <a:ext cx="1442720" cy="601980"/>
            </a:xfrm>
            <a:custGeom>
              <a:avLst/>
              <a:gdLst>
                <a:gd name="T0" fmla="*/ 0 w 3296"/>
                <a:gd name="T1" fmla="*/ 230 h 1376"/>
                <a:gd name="T2" fmla="*/ 230 w 3296"/>
                <a:gd name="T3" fmla="*/ 0 h 1376"/>
                <a:gd name="T4" fmla="*/ 3067 w 3296"/>
                <a:gd name="T5" fmla="*/ 0 h 1376"/>
                <a:gd name="T6" fmla="*/ 3296 w 3296"/>
                <a:gd name="T7" fmla="*/ 230 h 1376"/>
                <a:gd name="T8" fmla="*/ 3296 w 3296"/>
                <a:gd name="T9" fmla="*/ 1147 h 1376"/>
                <a:gd name="T10" fmla="*/ 3067 w 3296"/>
                <a:gd name="T11" fmla="*/ 1376 h 1376"/>
                <a:gd name="T12" fmla="*/ 230 w 3296"/>
                <a:gd name="T13" fmla="*/ 1376 h 1376"/>
                <a:gd name="T14" fmla="*/ 0 w 3296"/>
                <a:gd name="T15" fmla="*/ 1147 h 1376"/>
                <a:gd name="T16" fmla="*/ 0 w 3296"/>
                <a:gd name="T17" fmla="*/ 230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96" h="1376">
                  <a:moveTo>
                    <a:pt x="0" y="230"/>
                  </a:moveTo>
                  <a:cubicBezTo>
                    <a:pt x="0" y="103"/>
                    <a:pt x="103" y="0"/>
                    <a:pt x="230" y="0"/>
                  </a:cubicBezTo>
                  <a:lnTo>
                    <a:pt x="3067" y="0"/>
                  </a:lnTo>
                  <a:cubicBezTo>
                    <a:pt x="3194" y="0"/>
                    <a:pt x="3296" y="103"/>
                    <a:pt x="3296" y="230"/>
                  </a:cubicBezTo>
                  <a:lnTo>
                    <a:pt x="3296" y="1147"/>
                  </a:lnTo>
                  <a:cubicBezTo>
                    <a:pt x="3296" y="1274"/>
                    <a:pt x="3194" y="1376"/>
                    <a:pt x="3067" y="1376"/>
                  </a:cubicBezTo>
                  <a:lnTo>
                    <a:pt x="230" y="1376"/>
                  </a:lnTo>
                  <a:cubicBezTo>
                    <a:pt x="103" y="1376"/>
                    <a:pt x="0" y="1274"/>
                    <a:pt x="0" y="1147"/>
                  </a:cubicBezTo>
                  <a:lnTo>
                    <a:pt x="0" y="230"/>
                  </a:lnTo>
                  <a:close/>
                </a:path>
              </a:pathLst>
            </a:custGeom>
            <a:noFill/>
            <a:ln w="9525" cap="flat">
              <a:solidFill>
                <a:srgbClr val="2F528F"/>
              </a:solidFill>
              <a:prstDash val="solid"/>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sp>
          <p:nvSpPr>
            <p:cNvPr id="145" name="Rectangle 144">
              <a:extLst>
                <a:ext uri="{FF2B5EF4-FFF2-40B4-BE49-F238E27FC236}">
                  <a16:creationId xmlns:a16="http://schemas.microsoft.com/office/drawing/2014/main" id="{70A9EEDC-A74E-2D40-E112-89DB185BEFF7}"/>
                </a:ext>
              </a:extLst>
            </p:cNvPr>
            <p:cNvSpPr>
              <a:spLocks noChangeArrowheads="1"/>
            </p:cNvSpPr>
            <p:nvPr/>
          </p:nvSpPr>
          <p:spPr bwMode="auto">
            <a:xfrm>
              <a:off x="3707413" y="1422955"/>
              <a:ext cx="1415077" cy="160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1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System Quality Group</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46" name="Rectangle 145">
              <a:extLst>
                <a:ext uri="{FF2B5EF4-FFF2-40B4-BE49-F238E27FC236}">
                  <a16:creationId xmlns:a16="http://schemas.microsoft.com/office/drawing/2014/main" id="{9C86B98E-415A-93C1-D291-586A7EE20758}"/>
                </a:ext>
              </a:extLst>
            </p:cNvPr>
            <p:cNvSpPr>
              <a:spLocks noChangeArrowheads="1"/>
            </p:cNvSpPr>
            <p:nvPr/>
          </p:nvSpPr>
          <p:spPr bwMode="auto">
            <a:xfrm>
              <a:off x="4395470" y="1450340"/>
              <a:ext cx="81915" cy="17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GB" sz="1200">
                  <a:effectLst/>
                  <a:latin typeface="Arial" panose="020B0604020202020204" pitchFamily="34" charset="0"/>
                  <a:ea typeface="Times New Roman" panose="02020603050405020304" pitchFamily="18" charset="0"/>
                  <a:cs typeface="Times New Roman" panose="02020603050405020304" pitchFamily="18" charset="0"/>
                </a:rPr>
                <a:t> </a:t>
              </a:r>
            </a:p>
          </p:txBody>
        </p:sp>
        <p:sp>
          <p:nvSpPr>
            <p:cNvPr id="147" name="Rectangle 146">
              <a:extLst>
                <a:ext uri="{FF2B5EF4-FFF2-40B4-BE49-F238E27FC236}">
                  <a16:creationId xmlns:a16="http://schemas.microsoft.com/office/drawing/2014/main" id="{B16E7D7B-FBF4-DB79-8A6E-440AB4781FB9}"/>
                </a:ext>
              </a:extLst>
            </p:cNvPr>
            <p:cNvSpPr>
              <a:spLocks noChangeArrowheads="1"/>
            </p:cNvSpPr>
            <p:nvPr/>
          </p:nvSpPr>
          <p:spPr bwMode="auto">
            <a:xfrm>
              <a:off x="4675505" y="1450340"/>
              <a:ext cx="81915" cy="17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GB" sz="1200">
                  <a:effectLst/>
                  <a:latin typeface="Arial" panose="020B0604020202020204" pitchFamily="34" charset="0"/>
                  <a:ea typeface="Times New Roman" panose="02020603050405020304" pitchFamily="18" charset="0"/>
                  <a:cs typeface="Times New Roman" panose="02020603050405020304" pitchFamily="18" charset="0"/>
                </a:rPr>
                <a:t> </a:t>
              </a:r>
            </a:p>
          </p:txBody>
        </p:sp>
        <p:sp>
          <p:nvSpPr>
            <p:cNvPr id="148" name="Freeform 142">
              <a:extLst>
                <a:ext uri="{FF2B5EF4-FFF2-40B4-BE49-F238E27FC236}">
                  <a16:creationId xmlns:a16="http://schemas.microsoft.com/office/drawing/2014/main" id="{816E399F-42F0-6ED6-38FE-412A3F5893CF}"/>
                </a:ext>
              </a:extLst>
            </p:cNvPr>
            <p:cNvSpPr>
              <a:spLocks/>
            </p:cNvSpPr>
            <p:nvPr/>
          </p:nvSpPr>
          <p:spPr bwMode="auto">
            <a:xfrm>
              <a:off x="3374390" y="2184400"/>
              <a:ext cx="2086610" cy="910590"/>
            </a:xfrm>
            <a:custGeom>
              <a:avLst/>
              <a:gdLst>
                <a:gd name="T0" fmla="*/ 0 w 4768"/>
                <a:gd name="T1" fmla="*/ 347 h 2080"/>
                <a:gd name="T2" fmla="*/ 347 w 4768"/>
                <a:gd name="T3" fmla="*/ 0 h 2080"/>
                <a:gd name="T4" fmla="*/ 4422 w 4768"/>
                <a:gd name="T5" fmla="*/ 0 h 2080"/>
                <a:gd name="T6" fmla="*/ 4768 w 4768"/>
                <a:gd name="T7" fmla="*/ 347 h 2080"/>
                <a:gd name="T8" fmla="*/ 4768 w 4768"/>
                <a:gd name="T9" fmla="*/ 1734 h 2080"/>
                <a:gd name="T10" fmla="*/ 4422 w 4768"/>
                <a:gd name="T11" fmla="*/ 2080 h 2080"/>
                <a:gd name="T12" fmla="*/ 347 w 4768"/>
                <a:gd name="T13" fmla="*/ 2080 h 2080"/>
                <a:gd name="T14" fmla="*/ 0 w 4768"/>
                <a:gd name="T15" fmla="*/ 1734 h 2080"/>
                <a:gd name="T16" fmla="*/ 0 w 4768"/>
                <a:gd name="T17" fmla="*/ 347 h 2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68" h="2080">
                  <a:moveTo>
                    <a:pt x="0" y="347"/>
                  </a:moveTo>
                  <a:cubicBezTo>
                    <a:pt x="0" y="156"/>
                    <a:pt x="156" y="0"/>
                    <a:pt x="347" y="0"/>
                  </a:cubicBezTo>
                  <a:lnTo>
                    <a:pt x="4422" y="0"/>
                  </a:lnTo>
                  <a:cubicBezTo>
                    <a:pt x="4613" y="0"/>
                    <a:pt x="4768" y="156"/>
                    <a:pt x="4768" y="347"/>
                  </a:cubicBezTo>
                  <a:lnTo>
                    <a:pt x="4768" y="1734"/>
                  </a:lnTo>
                  <a:cubicBezTo>
                    <a:pt x="4768" y="1925"/>
                    <a:pt x="4613" y="2080"/>
                    <a:pt x="4422" y="2080"/>
                  </a:cubicBezTo>
                  <a:lnTo>
                    <a:pt x="347" y="2080"/>
                  </a:lnTo>
                  <a:cubicBezTo>
                    <a:pt x="156" y="2080"/>
                    <a:pt x="0" y="1925"/>
                    <a:pt x="0" y="1734"/>
                  </a:cubicBezTo>
                  <a:lnTo>
                    <a:pt x="0" y="347"/>
                  </a:lnTo>
                  <a:close/>
                </a:path>
              </a:pathLst>
            </a:custGeom>
            <a:solidFill>
              <a:srgbClr val="FFFFCC"/>
            </a:solidFill>
            <a:ln w="0">
              <a:solidFill>
                <a:srgbClr val="000000"/>
              </a:solidFill>
              <a:prstDash val="solid"/>
              <a:round/>
              <a:headEnd/>
              <a:tailEnd/>
            </a:ln>
          </p:spPr>
          <p:txBody>
            <a:bodyPr rot="0" vert="horz" wrap="square" lIns="91440" tIns="45720" rIns="91440" bIns="45720" anchor="t" anchorCtr="0" upright="1">
              <a:noAutofit/>
            </a:bodyPr>
            <a:lstStyle/>
            <a:p>
              <a:endParaRPr lang="en-GB"/>
            </a:p>
          </p:txBody>
        </p:sp>
        <p:sp>
          <p:nvSpPr>
            <p:cNvPr id="149" name="Freeform 143">
              <a:extLst>
                <a:ext uri="{FF2B5EF4-FFF2-40B4-BE49-F238E27FC236}">
                  <a16:creationId xmlns:a16="http://schemas.microsoft.com/office/drawing/2014/main" id="{2D63E809-7F72-4851-2035-3C5A4E7BFCA9}"/>
                </a:ext>
              </a:extLst>
            </p:cNvPr>
            <p:cNvSpPr>
              <a:spLocks/>
            </p:cNvSpPr>
            <p:nvPr/>
          </p:nvSpPr>
          <p:spPr bwMode="auto">
            <a:xfrm>
              <a:off x="3374390" y="2184400"/>
              <a:ext cx="2086610" cy="910590"/>
            </a:xfrm>
            <a:custGeom>
              <a:avLst/>
              <a:gdLst>
                <a:gd name="T0" fmla="*/ 0 w 4768"/>
                <a:gd name="T1" fmla="*/ 347 h 2080"/>
                <a:gd name="T2" fmla="*/ 347 w 4768"/>
                <a:gd name="T3" fmla="*/ 0 h 2080"/>
                <a:gd name="T4" fmla="*/ 4422 w 4768"/>
                <a:gd name="T5" fmla="*/ 0 h 2080"/>
                <a:gd name="T6" fmla="*/ 4768 w 4768"/>
                <a:gd name="T7" fmla="*/ 347 h 2080"/>
                <a:gd name="T8" fmla="*/ 4768 w 4768"/>
                <a:gd name="T9" fmla="*/ 1734 h 2080"/>
                <a:gd name="T10" fmla="*/ 4422 w 4768"/>
                <a:gd name="T11" fmla="*/ 2080 h 2080"/>
                <a:gd name="T12" fmla="*/ 347 w 4768"/>
                <a:gd name="T13" fmla="*/ 2080 h 2080"/>
                <a:gd name="T14" fmla="*/ 0 w 4768"/>
                <a:gd name="T15" fmla="*/ 1734 h 2080"/>
                <a:gd name="T16" fmla="*/ 0 w 4768"/>
                <a:gd name="T17" fmla="*/ 347 h 2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68" h="2080">
                  <a:moveTo>
                    <a:pt x="0" y="347"/>
                  </a:moveTo>
                  <a:cubicBezTo>
                    <a:pt x="0" y="156"/>
                    <a:pt x="156" y="0"/>
                    <a:pt x="347" y="0"/>
                  </a:cubicBezTo>
                  <a:lnTo>
                    <a:pt x="4422" y="0"/>
                  </a:lnTo>
                  <a:cubicBezTo>
                    <a:pt x="4613" y="0"/>
                    <a:pt x="4768" y="156"/>
                    <a:pt x="4768" y="347"/>
                  </a:cubicBezTo>
                  <a:lnTo>
                    <a:pt x="4768" y="1734"/>
                  </a:lnTo>
                  <a:cubicBezTo>
                    <a:pt x="4768" y="1925"/>
                    <a:pt x="4613" y="2080"/>
                    <a:pt x="4422" y="2080"/>
                  </a:cubicBezTo>
                  <a:lnTo>
                    <a:pt x="347" y="2080"/>
                  </a:lnTo>
                  <a:cubicBezTo>
                    <a:pt x="156" y="2080"/>
                    <a:pt x="0" y="1925"/>
                    <a:pt x="0" y="1734"/>
                  </a:cubicBezTo>
                  <a:lnTo>
                    <a:pt x="0" y="347"/>
                  </a:lnTo>
                  <a:close/>
                </a:path>
              </a:pathLst>
            </a:custGeom>
            <a:noFill/>
            <a:ln w="9525" cap="flat">
              <a:solidFill>
                <a:srgbClr val="2F528F"/>
              </a:solidFill>
              <a:prstDash val="solid"/>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sp>
          <p:nvSpPr>
            <p:cNvPr id="150" name="Rectangle 149">
              <a:extLst>
                <a:ext uri="{FF2B5EF4-FFF2-40B4-BE49-F238E27FC236}">
                  <a16:creationId xmlns:a16="http://schemas.microsoft.com/office/drawing/2014/main" id="{DCE048DE-F4F1-68BA-9B97-EC6132F0CB79}"/>
                </a:ext>
              </a:extLst>
            </p:cNvPr>
            <p:cNvSpPr>
              <a:spLocks noChangeArrowheads="1"/>
            </p:cNvSpPr>
            <p:nvPr/>
          </p:nvSpPr>
          <p:spPr bwMode="auto">
            <a:xfrm>
              <a:off x="3740785" y="2303145"/>
              <a:ext cx="1321435" cy="17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12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Northamptonshire</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51" name="Rectangle 150">
              <a:extLst>
                <a:ext uri="{FF2B5EF4-FFF2-40B4-BE49-F238E27FC236}">
                  <a16:creationId xmlns:a16="http://schemas.microsoft.com/office/drawing/2014/main" id="{D38E36C1-E519-2057-F126-55E6AB1655C2}"/>
                </a:ext>
              </a:extLst>
            </p:cNvPr>
            <p:cNvSpPr>
              <a:spLocks noChangeArrowheads="1"/>
            </p:cNvSpPr>
            <p:nvPr/>
          </p:nvSpPr>
          <p:spPr bwMode="auto">
            <a:xfrm>
              <a:off x="3690302" y="2486660"/>
              <a:ext cx="1516380" cy="17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12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Integrated Medicines </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52" name="Rectangle 151">
              <a:extLst>
                <a:ext uri="{FF2B5EF4-FFF2-40B4-BE49-F238E27FC236}">
                  <a16:creationId xmlns:a16="http://schemas.microsoft.com/office/drawing/2014/main" id="{F029415A-F797-BBBB-3C79-D7D0F3E4F27C}"/>
                </a:ext>
              </a:extLst>
            </p:cNvPr>
            <p:cNvSpPr>
              <a:spLocks noChangeArrowheads="1"/>
            </p:cNvSpPr>
            <p:nvPr/>
          </p:nvSpPr>
          <p:spPr bwMode="auto">
            <a:xfrm>
              <a:off x="3598545" y="2641601"/>
              <a:ext cx="1727835" cy="156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noAutofit/>
            </a:bodyPr>
            <a:lstStyle/>
            <a:p>
              <a:r>
                <a:rPr lang="en-US" sz="12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Optimisation</a:t>
              </a:r>
              <a:r>
                <a:rPr lang="en-US" sz="1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Committee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53" name="Rectangle 152">
              <a:extLst>
                <a:ext uri="{FF2B5EF4-FFF2-40B4-BE49-F238E27FC236}">
                  <a16:creationId xmlns:a16="http://schemas.microsoft.com/office/drawing/2014/main" id="{84F6A645-F803-C1DA-F45A-B1DFB94591CB}"/>
                </a:ext>
              </a:extLst>
            </p:cNvPr>
            <p:cNvSpPr>
              <a:spLocks noChangeArrowheads="1"/>
            </p:cNvSpPr>
            <p:nvPr/>
          </p:nvSpPr>
          <p:spPr bwMode="auto">
            <a:xfrm>
              <a:off x="4164965" y="2825750"/>
              <a:ext cx="482600" cy="17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10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2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IMOC</a:t>
              </a:r>
              <a:r>
                <a:rPr lang="en-US" sz="10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54" name="Freeform 148">
              <a:extLst>
                <a:ext uri="{FF2B5EF4-FFF2-40B4-BE49-F238E27FC236}">
                  <a16:creationId xmlns:a16="http://schemas.microsoft.com/office/drawing/2014/main" id="{9FE5CC59-7A05-4DE8-4D5C-8EA852AED651}"/>
                </a:ext>
              </a:extLst>
            </p:cNvPr>
            <p:cNvSpPr>
              <a:spLocks/>
            </p:cNvSpPr>
            <p:nvPr/>
          </p:nvSpPr>
          <p:spPr bwMode="auto">
            <a:xfrm>
              <a:off x="3591560" y="3465830"/>
              <a:ext cx="1421130" cy="840105"/>
            </a:xfrm>
            <a:custGeom>
              <a:avLst/>
              <a:gdLst>
                <a:gd name="T0" fmla="*/ 0 w 3248"/>
                <a:gd name="T1" fmla="*/ 320 h 1920"/>
                <a:gd name="T2" fmla="*/ 320 w 3248"/>
                <a:gd name="T3" fmla="*/ 0 h 1920"/>
                <a:gd name="T4" fmla="*/ 2928 w 3248"/>
                <a:gd name="T5" fmla="*/ 0 h 1920"/>
                <a:gd name="T6" fmla="*/ 3248 w 3248"/>
                <a:gd name="T7" fmla="*/ 320 h 1920"/>
                <a:gd name="T8" fmla="*/ 3248 w 3248"/>
                <a:gd name="T9" fmla="*/ 1600 h 1920"/>
                <a:gd name="T10" fmla="*/ 2928 w 3248"/>
                <a:gd name="T11" fmla="*/ 1920 h 1920"/>
                <a:gd name="T12" fmla="*/ 320 w 3248"/>
                <a:gd name="T13" fmla="*/ 1920 h 1920"/>
                <a:gd name="T14" fmla="*/ 0 w 3248"/>
                <a:gd name="T15" fmla="*/ 1600 h 1920"/>
                <a:gd name="T16" fmla="*/ 0 w 3248"/>
                <a:gd name="T17" fmla="*/ 3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8" h="1920">
                  <a:moveTo>
                    <a:pt x="0" y="320"/>
                  </a:moveTo>
                  <a:cubicBezTo>
                    <a:pt x="0" y="144"/>
                    <a:pt x="144" y="0"/>
                    <a:pt x="320" y="0"/>
                  </a:cubicBezTo>
                  <a:lnTo>
                    <a:pt x="2928" y="0"/>
                  </a:lnTo>
                  <a:cubicBezTo>
                    <a:pt x="3105" y="0"/>
                    <a:pt x="3248" y="144"/>
                    <a:pt x="3248" y="320"/>
                  </a:cubicBezTo>
                  <a:lnTo>
                    <a:pt x="3248" y="1600"/>
                  </a:lnTo>
                  <a:cubicBezTo>
                    <a:pt x="3248" y="1777"/>
                    <a:pt x="3105" y="1920"/>
                    <a:pt x="2928" y="1920"/>
                  </a:cubicBezTo>
                  <a:lnTo>
                    <a:pt x="320" y="1920"/>
                  </a:lnTo>
                  <a:cubicBezTo>
                    <a:pt x="144" y="1920"/>
                    <a:pt x="0" y="1777"/>
                    <a:pt x="0" y="1600"/>
                  </a:cubicBezTo>
                  <a:lnTo>
                    <a:pt x="0" y="320"/>
                  </a:lnTo>
                  <a:close/>
                </a:path>
              </a:pathLst>
            </a:custGeom>
            <a:solidFill>
              <a:srgbClr val="FFFFCC"/>
            </a:solidFill>
            <a:ln w="0">
              <a:solidFill>
                <a:srgbClr val="000000"/>
              </a:solidFill>
              <a:prstDash val="solid"/>
              <a:round/>
              <a:headEnd/>
              <a:tailEnd/>
            </a:ln>
          </p:spPr>
          <p:txBody>
            <a:bodyPr rot="0" vert="horz" wrap="square" lIns="91440" tIns="45720" rIns="91440" bIns="45720" anchor="t" anchorCtr="0" upright="1">
              <a:noAutofit/>
            </a:bodyPr>
            <a:lstStyle/>
            <a:p>
              <a:endParaRPr lang="en-GB"/>
            </a:p>
          </p:txBody>
        </p:sp>
        <p:sp>
          <p:nvSpPr>
            <p:cNvPr id="155" name="Freeform 149">
              <a:extLst>
                <a:ext uri="{FF2B5EF4-FFF2-40B4-BE49-F238E27FC236}">
                  <a16:creationId xmlns:a16="http://schemas.microsoft.com/office/drawing/2014/main" id="{FB324FD0-AD1E-00AF-436F-89374F490234}"/>
                </a:ext>
              </a:extLst>
            </p:cNvPr>
            <p:cNvSpPr>
              <a:spLocks/>
            </p:cNvSpPr>
            <p:nvPr/>
          </p:nvSpPr>
          <p:spPr bwMode="auto">
            <a:xfrm>
              <a:off x="3591560" y="3465830"/>
              <a:ext cx="1421130" cy="840105"/>
            </a:xfrm>
            <a:custGeom>
              <a:avLst/>
              <a:gdLst>
                <a:gd name="T0" fmla="*/ 0 w 3248"/>
                <a:gd name="T1" fmla="*/ 320 h 1920"/>
                <a:gd name="T2" fmla="*/ 320 w 3248"/>
                <a:gd name="T3" fmla="*/ 0 h 1920"/>
                <a:gd name="T4" fmla="*/ 2928 w 3248"/>
                <a:gd name="T5" fmla="*/ 0 h 1920"/>
                <a:gd name="T6" fmla="*/ 3248 w 3248"/>
                <a:gd name="T7" fmla="*/ 320 h 1920"/>
                <a:gd name="T8" fmla="*/ 3248 w 3248"/>
                <a:gd name="T9" fmla="*/ 1600 h 1920"/>
                <a:gd name="T10" fmla="*/ 2928 w 3248"/>
                <a:gd name="T11" fmla="*/ 1920 h 1920"/>
                <a:gd name="T12" fmla="*/ 320 w 3248"/>
                <a:gd name="T13" fmla="*/ 1920 h 1920"/>
                <a:gd name="T14" fmla="*/ 0 w 3248"/>
                <a:gd name="T15" fmla="*/ 1600 h 1920"/>
                <a:gd name="T16" fmla="*/ 0 w 3248"/>
                <a:gd name="T17" fmla="*/ 3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8" h="1920">
                  <a:moveTo>
                    <a:pt x="0" y="320"/>
                  </a:moveTo>
                  <a:cubicBezTo>
                    <a:pt x="0" y="144"/>
                    <a:pt x="144" y="0"/>
                    <a:pt x="320" y="0"/>
                  </a:cubicBezTo>
                  <a:lnTo>
                    <a:pt x="2928" y="0"/>
                  </a:lnTo>
                  <a:cubicBezTo>
                    <a:pt x="3105" y="0"/>
                    <a:pt x="3248" y="144"/>
                    <a:pt x="3248" y="320"/>
                  </a:cubicBezTo>
                  <a:lnTo>
                    <a:pt x="3248" y="1600"/>
                  </a:lnTo>
                  <a:cubicBezTo>
                    <a:pt x="3248" y="1777"/>
                    <a:pt x="3105" y="1920"/>
                    <a:pt x="2928" y="1920"/>
                  </a:cubicBezTo>
                  <a:lnTo>
                    <a:pt x="320" y="1920"/>
                  </a:lnTo>
                  <a:cubicBezTo>
                    <a:pt x="144" y="1920"/>
                    <a:pt x="0" y="1777"/>
                    <a:pt x="0" y="1600"/>
                  </a:cubicBezTo>
                  <a:lnTo>
                    <a:pt x="0" y="320"/>
                  </a:lnTo>
                  <a:close/>
                </a:path>
              </a:pathLst>
            </a:custGeom>
            <a:noFill/>
            <a:ln w="9525" cap="flat">
              <a:solidFill>
                <a:srgbClr val="2F528F"/>
              </a:solidFill>
              <a:prstDash val="solid"/>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sp>
          <p:nvSpPr>
            <p:cNvPr id="156" name="Rectangle 155">
              <a:extLst>
                <a:ext uri="{FF2B5EF4-FFF2-40B4-BE49-F238E27FC236}">
                  <a16:creationId xmlns:a16="http://schemas.microsoft.com/office/drawing/2014/main" id="{DE760F30-DC16-B1EB-6F54-D87DDB2035DD}"/>
                </a:ext>
              </a:extLst>
            </p:cNvPr>
            <p:cNvSpPr>
              <a:spLocks noChangeArrowheads="1"/>
            </p:cNvSpPr>
            <p:nvPr/>
          </p:nvSpPr>
          <p:spPr bwMode="auto">
            <a:xfrm>
              <a:off x="3728085" y="3693795"/>
              <a:ext cx="1032207" cy="12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Best Value Medicines</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58" name="Rectangle 157">
              <a:extLst>
                <a:ext uri="{FF2B5EF4-FFF2-40B4-BE49-F238E27FC236}">
                  <a16:creationId xmlns:a16="http://schemas.microsoft.com/office/drawing/2014/main" id="{79CA532C-C4A8-FDEF-40F6-DC6F64BF9C85}"/>
                </a:ext>
              </a:extLst>
            </p:cNvPr>
            <p:cNvSpPr>
              <a:spLocks noChangeArrowheads="1"/>
            </p:cNvSpPr>
            <p:nvPr/>
          </p:nvSpPr>
          <p:spPr bwMode="auto">
            <a:xfrm>
              <a:off x="4133850" y="3820795"/>
              <a:ext cx="342900"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Group</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59" name="Freeform 153">
              <a:extLst>
                <a:ext uri="{FF2B5EF4-FFF2-40B4-BE49-F238E27FC236}">
                  <a16:creationId xmlns:a16="http://schemas.microsoft.com/office/drawing/2014/main" id="{3EA3D325-FABE-EEDD-57E7-4F9B5A4AD996}"/>
                </a:ext>
              </a:extLst>
            </p:cNvPr>
            <p:cNvSpPr>
              <a:spLocks/>
            </p:cNvSpPr>
            <p:nvPr/>
          </p:nvSpPr>
          <p:spPr bwMode="auto">
            <a:xfrm>
              <a:off x="5215890" y="3444875"/>
              <a:ext cx="1568450" cy="889000"/>
            </a:xfrm>
            <a:custGeom>
              <a:avLst/>
              <a:gdLst>
                <a:gd name="T0" fmla="*/ 0 w 3584"/>
                <a:gd name="T1" fmla="*/ 339 h 2032"/>
                <a:gd name="T2" fmla="*/ 339 w 3584"/>
                <a:gd name="T3" fmla="*/ 0 h 2032"/>
                <a:gd name="T4" fmla="*/ 3246 w 3584"/>
                <a:gd name="T5" fmla="*/ 0 h 2032"/>
                <a:gd name="T6" fmla="*/ 3584 w 3584"/>
                <a:gd name="T7" fmla="*/ 339 h 2032"/>
                <a:gd name="T8" fmla="*/ 3584 w 3584"/>
                <a:gd name="T9" fmla="*/ 1694 h 2032"/>
                <a:gd name="T10" fmla="*/ 3246 w 3584"/>
                <a:gd name="T11" fmla="*/ 2032 h 2032"/>
                <a:gd name="T12" fmla="*/ 339 w 3584"/>
                <a:gd name="T13" fmla="*/ 2032 h 2032"/>
                <a:gd name="T14" fmla="*/ 0 w 3584"/>
                <a:gd name="T15" fmla="*/ 1694 h 2032"/>
                <a:gd name="T16" fmla="*/ 0 w 3584"/>
                <a:gd name="T17" fmla="*/ 339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84" h="2032">
                  <a:moveTo>
                    <a:pt x="0" y="339"/>
                  </a:moveTo>
                  <a:cubicBezTo>
                    <a:pt x="0" y="152"/>
                    <a:pt x="152" y="0"/>
                    <a:pt x="339" y="0"/>
                  </a:cubicBezTo>
                  <a:lnTo>
                    <a:pt x="3246" y="0"/>
                  </a:lnTo>
                  <a:cubicBezTo>
                    <a:pt x="3433" y="0"/>
                    <a:pt x="3584" y="152"/>
                    <a:pt x="3584" y="339"/>
                  </a:cubicBezTo>
                  <a:lnTo>
                    <a:pt x="3584" y="1694"/>
                  </a:lnTo>
                  <a:cubicBezTo>
                    <a:pt x="3584" y="1881"/>
                    <a:pt x="3433" y="2032"/>
                    <a:pt x="3246" y="2032"/>
                  </a:cubicBezTo>
                  <a:lnTo>
                    <a:pt x="339" y="2032"/>
                  </a:lnTo>
                  <a:cubicBezTo>
                    <a:pt x="152" y="2032"/>
                    <a:pt x="0" y="1881"/>
                    <a:pt x="0" y="1694"/>
                  </a:cubicBezTo>
                  <a:lnTo>
                    <a:pt x="0" y="339"/>
                  </a:lnTo>
                  <a:close/>
                </a:path>
              </a:pathLst>
            </a:custGeom>
            <a:solidFill>
              <a:srgbClr val="FFFFCC"/>
            </a:solidFill>
            <a:ln w="0">
              <a:solidFill>
                <a:srgbClr val="000000"/>
              </a:solidFill>
              <a:prstDash val="solid"/>
              <a:round/>
              <a:headEnd/>
              <a:tailEnd/>
            </a:ln>
          </p:spPr>
          <p:txBody>
            <a:bodyPr rot="0" vert="horz" wrap="square" lIns="91440" tIns="45720" rIns="91440" bIns="45720" anchor="t" anchorCtr="0" upright="1">
              <a:noAutofit/>
            </a:bodyPr>
            <a:lstStyle/>
            <a:p>
              <a:endParaRPr lang="en-GB"/>
            </a:p>
          </p:txBody>
        </p:sp>
        <p:sp>
          <p:nvSpPr>
            <p:cNvPr id="160" name="Freeform 154">
              <a:extLst>
                <a:ext uri="{FF2B5EF4-FFF2-40B4-BE49-F238E27FC236}">
                  <a16:creationId xmlns:a16="http://schemas.microsoft.com/office/drawing/2014/main" id="{F89F49D2-578E-CEDF-0B97-2050E8314C58}"/>
                </a:ext>
              </a:extLst>
            </p:cNvPr>
            <p:cNvSpPr>
              <a:spLocks/>
            </p:cNvSpPr>
            <p:nvPr/>
          </p:nvSpPr>
          <p:spPr bwMode="auto">
            <a:xfrm>
              <a:off x="5215890" y="3444875"/>
              <a:ext cx="1568450" cy="889000"/>
            </a:xfrm>
            <a:custGeom>
              <a:avLst/>
              <a:gdLst>
                <a:gd name="T0" fmla="*/ 0 w 3584"/>
                <a:gd name="T1" fmla="*/ 339 h 2032"/>
                <a:gd name="T2" fmla="*/ 339 w 3584"/>
                <a:gd name="T3" fmla="*/ 0 h 2032"/>
                <a:gd name="T4" fmla="*/ 3246 w 3584"/>
                <a:gd name="T5" fmla="*/ 0 h 2032"/>
                <a:gd name="T6" fmla="*/ 3584 w 3584"/>
                <a:gd name="T7" fmla="*/ 339 h 2032"/>
                <a:gd name="T8" fmla="*/ 3584 w 3584"/>
                <a:gd name="T9" fmla="*/ 1694 h 2032"/>
                <a:gd name="T10" fmla="*/ 3246 w 3584"/>
                <a:gd name="T11" fmla="*/ 2032 h 2032"/>
                <a:gd name="T12" fmla="*/ 339 w 3584"/>
                <a:gd name="T13" fmla="*/ 2032 h 2032"/>
                <a:gd name="T14" fmla="*/ 0 w 3584"/>
                <a:gd name="T15" fmla="*/ 1694 h 2032"/>
                <a:gd name="T16" fmla="*/ 0 w 3584"/>
                <a:gd name="T17" fmla="*/ 339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84" h="2032">
                  <a:moveTo>
                    <a:pt x="0" y="339"/>
                  </a:moveTo>
                  <a:cubicBezTo>
                    <a:pt x="0" y="152"/>
                    <a:pt x="152" y="0"/>
                    <a:pt x="339" y="0"/>
                  </a:cubicBezTo>
                  <a:lnTo>
                    <a:pt x="3246" y="0"/>
                  </a:lnTo>
                  <a:cubicBezTo>
                    <a:pt x="3433" y="0"/>
                    <a:pt x="3584" y="152"/>
                    <a:pt x="3584" y="339"/>
                  </a:cubicBezTo>
                  <a:lnTo>
                    <a:pt x="3584" y="1694"/>
                  </a:lnTo>
                  <a:cubicBezTo>
                    <a:pt x="3584" y="1881"/>
                    <a:pt x="3433" y="2032"/>
                    <a:pt x="3246" y="2032"/>
                  </a:cubicBezTo>
                  <a:lnTo>
                    <a:pt x="339" y="2032"/>
                  </a:lnTo>
                  <a:cubicBezTo>
                    <a:pt x="152" y="2032"/>
                    <a:pt x="0" y="1881"/>
                    <a:pt x="0" y="1694"/>
                  </a:cubicBezTo>
                  <a:lnTo>
                    <a:pt x="0" y="339"/>
                  </a:lnTo>
                  <a:close/>
                </a:path>
              </a:pathLst>
            </a:custGeom>
            <a:noFill/>
            <a:ln w="9525" cap="flat">
              <a:solidFill>
                <a:srgbClr val="2F528F"/>
              </a:solidFill>
              <a:prstDash val="solid"/>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sp>
          <p:nvSpPr>
            <p:cNvPr id="161" name="Rectangle 160">
              <a:extLst>
                <a:ext uri="{FF2B5EF4-FFF2-40B4-BE49-F238E27FC236}">
                  <a16:creationId xmlns:a16="http://schemas.microsoft.com/office/drawing/2014/main" id="{6E2A9D40-F893-F7D4-152F-E8018D2FBD93}"/>
                </a:ext>
              </a:extLst>
            </p:cNvPr>
            <p:cNvSpPr>
              <a:spLocks noChangeArrowheads="1"/>
            </p:cNvSpPr>
            <p:nvPr/>
          </p:nvSpPr>
          <p:spPr bwMode="auto">
            <a:xfrm>
              <a:off x="5354320" y="3568065"/>
              <a:ext cx="1161232" cy="12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Antimicrobial Medicines</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63" name="Rectangle 162">
              <a:extLst>
                <a:ext uri="{FF2B5EF4-FFF2-40B4-BE49-F238E27FC236}">
                  <a16:creationId xmlns:a16="http://schemas.microsoft.com/office/drawing/2014/main" id="{901946BD-25E0-162E-3FB8-D8501F419B18}"/>
                </a:ext>
              </a:extLst>
            </p:cNvPr>
            <p:cNvSpPr>
              <a:spLocks noChangeArrowheads="1"/>
            </p:cNvSpPr>
            <p:nvPr/>
          </p:nvSpPr>
          <p:spPr bwMode="auto">
            <a:xfrm>
              <a:off x="5473700" y="3693160"/>
              <a:ext cx="976109" cy="12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Optimisation</a:t>
              </a:r>
              <a:r>
                <a:rPr lang="en-US" sz="9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Group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64" name="Rectangle 163">
              <a:extLst>
                <a:ext uri="{FF2B5EF4-FFF2-40B4-BE49-F238E27FC236}">
                  <a16:creationId xmlns:a16="http://schemas.microsoft.com/office/drawing/2014/main" id="{AFBCAA97-E5D3-F5AA-37E9-D8C78D3A7AD9}"/>
                </a:ext>
              </a:extLst>
            </p:cNvPr>
            <p:cNvSpPr>
              <a:spLocks noChangeArrowheads="1"/>
            </p:cNvSpPr>
            <p:nvPr/>
          </p:nvSpPr>
          <p:spPr bwMode="auto">
            <a:xfrm>
              <a:off x="6187440" y="3693160"/>
              <a:ext cx="57" cy="160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65" name="Rectangle 164">
              <a:extLst>
                <a:ext uri="{FF2B5EF4-FFF2-40B4-BE49-F238E27FC236}">
                  <a16:creationId xmlns:a16="http://schemas.microsoft.com/office/drawing/2014/main" id="{6D782354-810F-12CD-58A0-244D8D4FA6FA}"/>
                </a:ext>
              </a:extLst>
            </p:cNvPr>
            <p:cNvSpPr>
              <a:spLocks noChangeArrowheads="1"/>
            </p:cNvSpPr>
            <p:nvPr/>
          </p:nvSpPr>
          <p:spPr bwMode="auto">
            <a:xfrm>
              <a:off x="5396230" y="3827145"/>
              <a:ext cx="1070074" cy="12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dirty="0">
                  <a:solidFill>
                    <a:srgbClr val="0070C0"/>
                  </a:solidFill>
                  <a:effectLst/>
                  <a:latin typeface="Arial Narrow" panose="020B0606020202030204" pitchFamily="34" charset="0"/>
                  <a:ea typeface="Times New Roman" panose="02020603050405020304" pitchFamily="18" charset="0"/>
                  <a:cs typeface="Arial Narrow" panose="020B0606020202030204" pitchFamily="34" charset="0"/>
                </a:rPr>
                <a:t>Also liaises with system-wide</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66" name="Rectangle 165">
              <a:extLst>
                <a:ext uri="{FF2B5EF4-FFF2-40B4-BE49-F238E27FC236}">
                  <a16:creationId xmlns:a16="http://schemas.microsoft.com/office/drawing/2014/main" id="{515E6EF3-CA36-58F8-1944-69005AB725DA}"/>
                </a:ext>
              </a:extLst>
            </p:cNvPr>
            <p:cNvSpPr>
              <a:spLocks noChangeArrowheads="1"/>
            </p:cNvSpPr>
            <p:nvPr/>
          </p:nvSpPr>
          <p:spPr bwMode="auto">
            <a:xfrm>
              <a:off x="6369685" y="3827145"/>
              <a:ext cx="31750"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a:solidFill>
                    <a:srgbClr val="0070C0"/>
                  </a:solidFill>
                  <a:effectLst/>
                  <a:latin typeface="Arial Narrow" panose="020B0606020202030204" pitchFamily="34" charset="0"/>
                  <a:ea typeface="Times New Roman" panose="02020603050405020304" pitchFamily="18" charset="0"/>
                  <a:cs typeface="Arial Narrow" panose="020B0606020202030204" pitchFamily="34" charset="0"/>
                </a:rPr>
                <a:t>-</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67" name="Rectangle 166">
              <a:extLst>
                <a:ext uri="{FF2B5EF4-FFF2-40B4-BE49-F238E27FC236}">
                  <a16:creationId xmlns:a16="http://schemas.microsoft.com/office/drawing/2014/main" id="{6E984F9C-C7C5-60BD-33E0-E5C825783F3B}"/>
                </a:ext>
              </a:extLst>
            </p:cNvPr>
            <p:cNvSpPr>
              <a:spLocks noChangeArrowheads="1"/>
            </p:cNvSpPr>
            <p:nvPr/>
          </p:nvSpPr>
          <p:spPr bwMode="auto">
            <a:xfrm>
              <a:off x="6397625" y="3827145"/>
              <a:ext cx="22439" cy="12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dirty="0">
                  <a:solidFill>
                    <a:srgbClr val="0070C0"/>
                  </a:solidFill>
                  <a:effectLst/>
                  <a:latin typeface="Arial Narrow" panose="020B0606020202030204" pitchFamily="34" charset="0"/>
                  <a:ea typeface="Times New Roman" panose="02020603050405020304" pitchFamily="18" charset="0"/>
                  <a:cs typeface="Arial Narrow" panose="020B0606020202030204" pitchFamily="34" charset="0"/>
                </a:rPr>
                <a:t>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68" name="Rectangle 167">
              <a:extLst>
                <a:ext uri="{FF2B5EF4-FFF2-40B4-BE49-F238E27FC236}">
                  <a16:creationId xmlns:a16="http://schemas.microsoft.com/office/drawing/2014/main" id="{7E6D9379-0F5D-FD67-7965-E628FBA5F15E}"/>
                </a:ext>
              </a:extLst>
            </p:cNvPr>
            <p:cNvSpPr>
              <a:spLocks noChangeArrowheads="1"/>
            </p:cNvSpPr>
            <p:nvPr/>
          </p:nvSpPr>
          <p:spPr bwMode="auto">
            <a:xfrm>
              <a:off x="5340350" y="3952240"/>
              <a:ext cx="1339215"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a:solidFill>
                    <a:srgbClr val="0070C0"/>
                  </a:solidFill>
                  <a:effectLst/>
                  <a:latin typeface="Arial Narrow" panose="020B0606020202030204" pitchFamily="34" charset="0"/>
                  <a:ea typeface="Times New Roman" panose="02020603050405020304" pitchFamily="18" charset="0"/>
                  <a:cs typeface="Arial Narrow" panose="020B0606020202030204" pitchFamily="34" charset="0"/>
                </a:rPr>
                <a:t>Infection Prevention and Control </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69" name="Rectangle 168">
              <a:extLst>
                <a:ext uri="{FF2B5EF4-FFF2-40B4-BE49-F238E27FC236}">
                  <a16:creationId xmlns:a16="http://schemas.microsoft.com/office/drawing/2014/main" id="{98C9280A-CF06-2099-50F5-5622AAA89458}"/>
                </a:ext>
              </a:extLst>
            </p:cNvPr>
            <p:cNvSpPr>
              <a:spLocks noChangeArrowheads="1"/>
            </p:cNvSpPr>
            <p:nvPr/>
          </p:nvSpPr>
          <p:spPr bwMode="auto">
            <a:xfrm>
              <a:off x="5774690" y="4086225"/>
              <a:ext cx="453390"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a:solidFill>
                    <a:srgbClr val="0070C0"/>
                  </a:solidFill>
                  <a:effectLst/>
                  <a:latin typeface="Arial Narrow" panose="020B0606020202030204" pitchFamily="34" charset="0"/>
                  <a:ea typeface="Times New Roman" panose="02020603050405020304" pitchFamily="18" charset="0"/>
                  <a:cs typeface="Arial Narrow" panose="020B0606020202030204" pitchFamily="34" charset="0"/>
                </a:rPr>
                <a:t>Committee</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70" name="Freeform 164">
              <a:extLst>
                <a:ext uri="{FF2B5EF4-FFF2-40B4-BE49-F238E27FC236}">
                  <a16:creationId xmlns:a16="http://schemas.microsoft.com/office/drawing/2014/main" id="{34635244-1DD0-E3CB-7AB9-7024DD16A0B0}"/>
                </a:ext>
              </a:extLst>
            </p:cNvPr>
            <p:cNvSpPr>
              <a:spLocks/>
            </p:cNvSpPr>
            <p:nvPr/>
          </p:nvSpPr>
          <p:spPr bwMode="auto">
            <a:xfrm>
              <a:off x="6972935" y="3458845"/>
              <a:ext cx="1512570" cy="854075"/>
            </a:xfrm>
            <a:custGeom>
              <a:avLst/>
              <a:gdLst>
                <a:gd name="T0" fmla="*/ 0 w 3456"/>
                <a:gd name="T1" fmla="*/ 326 h 1952"/>
                <a:gd name="T2" fmla="*/ 326 w 3456"/>
                <a:gd name="T3" fmla="*/ 0 h 1952"/>
                <a:gd name="T4" fmla="*/ 3131 w 3456"/>
                <a:gd name="T5" fmla="*/ 0 h 1952"/>
                <a:gd name="T6" fmla="*/ 3456 w 3456"/>
                <a:gd name="T7" fmla="*/ 326 h 1952"/>
                <a:gd name="T8" fmla="*/ 3456 w 3456"/>
                <a:gd name="T9" fmla="*/ 1627 h 1952"/>
                <a:gd name="T10" fmla="*/ 3131 w 3456"/>
                <a:gd name="T11" fmla="*/ 1952 h 1952"/>
                <a:gd name="T12" fmla="*/ 326 w 3456"/>
                <a:gd name="T13" fmla="*/ 1952 h 1952"/>
                <a:gd name="T14" fmla="*/ 0 w 3456"/>
                <a:gd name="T15" fmla="*/ 1627 h 1952"/>
                <a:gd name="T16" fmla="*/ 0 w 3456"/>
                <a:gd name="T17" fmla="*/ 326 h 1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6" h="1952">
                  <a:moveTo>
                    <a:pt x="0" y="326"/>
                  </a:moveTo>
                  <a:cubicBezTo>
                    <a:pt x="0" y="146"/>
                    <a:pt x="146" y="0"/>
                    <a:pt x="326" y="0"/>
                  </a:cubicBezTo>
                  <a:lnTo>
                    <a:pt x="3131" y="0"/>
                  </a:lnTo>
                  <a:cubicBezTo>
                    <a:pt x="3311" y="0"/>
                    <a:pt x="3456" y="146"/>
                    <a:pt x="3456" y="326"/>
                  </a:cubicBezTo>
                  <a:lnTo>
                    <a:pt x="3456" y="1627"/>
                  </a:lnTo>
                  <a:cubicBezTo>
                    <a:pt x="3456" y="1807"/>
                    <a:pt x="3311" y="1952"/>
                    <a:pt x="3131" y="1952"/>
                  </a:cubicBezTo>
                  <a:lnTo>
                    <a:pt x="326" y="1952"/>
                  </a:lnTo>
                  <a:cubicBezTo>
                    <a:pt x="146" y="1952"/>
                    <a:pt x="0" y="1807"/>
                    <a:pt x="0" y="1627"/>
                  </a:cubicBezTo>
                  <a:lnTo>
                    <a:pt x="0" y="326"/>
                  </a:lnTo>
                  <a:close/>
                </a:path>
              </a:pathLst>
            </a:custGeom>
            <a:solidFill>
              <a:srgbClr val="FFFFCC"/>
            </a:solidFill>
            <a:ln w="0">
              <a:solidFill>
                <a:srgbClr val="000000"/>
              </a:solidFill>
              <a:prstDash val="solid"/>
              <a:round/>
              <a:headEnd/>
              <a:tailEnd/>
            </a:ln>
          </p:spPr>
          <p:txBody>
            <a:bodyPr rot="0" vert="horz" wrap="square" lIns="91440" tIns="45720" rIns="91440" bIns="45720" anchor="t" anchorCtr="0" upright="1">
              <a:noAutofit/>
            </a:bodyPr>
            <a:lstStyle/>
            <a:p>
              <a:endParaRPr lang="en-GB"/>
            </a:p>
          </p:txBody>
        </p:sp>
        <p:sp>
          <p:nvSpPr>
            <p:cNvPr id="171" name="Freeform 165">
              <a:extLst>
                <a:ext uri="{FF2B5EF4-FFF2-40B4-BE49-F238E27FC236}">
                  <a16:creationId xmlns:a16="http://schemas.microsoft.com/office/drawing/2014/main" id="{C651514D-81B7-0AAA-ED7B-B3B693374A69}"/>
                </a:ext>
              </a:extLst>
            </p:cNvPr>
            <p:cNvSpPr>
              <a:spLocks/>
            </p:cNvSpPr>
            <p:nvPr/>
          </p:nvSpPr>
          <p:spPr bwMode="auto">
            <a:xfrm>
              <a:off x="6972935" y="3458845"/>
              <a:ext cx="1512570" cy="854075"/>
            </a:xfrm>
            <a:custGeom>
              <a:avLst/>
              <a:gdLst>
                <a:gd name="T0" fmla="*/ 0 w 3456"/>
                <a:gd name="T1" fmla="*/ 326 h 1952"/>
                <a:gd name="T2" fmla="*/ 326 w 3456"/>
                <a:gd name="T3" fmla="*/ 0 h 1952"/>
                <a:gd name="T4" fmla="*/ 3131 w 3456"/>
                <a:gd name="T5" fmla="*/ 0 h 1952"/>
                <a:gd name="T6" fmla="*/ 3456 w 3456"/>
                <a:gd name="T7" fmla="*/ 326 h 1952"/>
                <a:gd name="T8" fmla="*/ 3456 w 3456"/>
                <a:gd name="T9" fmla="*/ 1627 h 1952"/>
                <a:gd name="T10" fmla="*/ 3131 w 3456"/>
                <a:gd name="T11" fmla="*/ 1952 h 1952"/>
                <a:gd name="T12" fmla="*/ 326 w 3456"/>
                <a:gd name="T13" fmla="*/ 1952 h 1952"/>
                <a:gd name="T14" fmla="*/ 0 w 3456"/>
                <a:gd name="T15" fmla="*/ 1627 h 1952"/>
                <a:gd name="T16" fmla="*/ 0 w 3456"/>
                <a:gd name="T17" fmla="*/ 326 h 1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6" h="1952">
                  <a:moveTo>
                    <a:pt x="0" y="326"/>
                  </a:moveTo>
                  <a:cubicBezTo>
                    <a:pt x="0" y="146"/>
                    <a:pt x="146" y="0"/>
                    <a:pt x="326" y="0"/>
                  </a:cubicBezTo>
                  <a:lnTo>
                    <a:pt x="3131" y="0"/>
                  </a:lnTo>
                  <a:cubicBezTo>
                    <a:pt x="3311" y="0"/>
                    <a:pt x="3456" y="146"/>
                    <a:pt x="3456" y="326"/>
                  </a:cubicBezTo>
                  <a:lnTo>
                    <a:pt x="3456" y="1627"/>
                  </a:lnTo>
                  <a:cubicBezTo>
                    <a:pt x="3456" y="1807"/>
                    <a:pt x="3311" y="1952"/>
                    <a:pt x="3131" y="1952"/>
                  </a:cubicBezTo>
                  <a:lnTo>
                    <a:pt x="326" y="1952"/>
                  </a:lnTo>
                  <a:cubicBezTo>
                    <a:pt x="146" y="1952"/>
                    <a:pt x="0" y="1807"/>
                    <a:pt x="0" y="1627"/>
                  </a:cubicBezTo>
                  <a:lnTo>
                    <a:pt x="0" y="326"/>
                  </a:lnTo>
                  <a:close/>
                </a:path>
              </a:pathLst>
            </a:custGeom>
            <a:noFill/>
            <a:ln w="9525" cap="flat">
              <a:solidFill>
                <a:srgbClr val="2F528F"/>
              </a:solidFill>
              <a:prstDash val="solid"/>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sp>
          <p:nvSpPr>
            <p:cNvPr id="172" name="Rectangle 171">
              <a:extLst>
                <a:ext uri="{FF2B5EF4-FFF2-40B4-BE49-F238E27FC236}">
                  <a16:creationId xmlns:a16="http://schemas.microsoft.com/office/drawing/2014/main" id="{CD09C138-C85C-083D-4190-32F60817DD12}"/>
                </a:ext>
              </a:extLst>
            </p:cNvPr>
            <p:cNvSpPr>
              <a:spLocks noChangeArrowheads="1"/>
            </p:cNvSpPr>
            <p:nvPr/>
          </p:nvSpPr>
          <p:spPr bwMode="auto">
            <a:xfrm>
              <a:off x="7249795" y="3693160"/>
              <a:ext cx="863912" cy="12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Pharmacy Faculty</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73" name="Rectangle 172">
              <a:extLst>
                <a:ext uri="{FF2B5EF4-FFF2-40B4-BE49-F238E27FC236}">
                  <a16:creationId xmlns:a16="http://schemas.microsoft.com/office/drawing/2014/main" id="{992C3D86-C3DA-BAB9-BCB2-97746441F7E0}"/>
                </a:ext>
              </a:extLst>
            </p:cNvPr>
            <p:cNvSpPr>
              <a:spLocks noChangeArrowheads="1"/>
            </p:cNvSpPr>
            <p:nvPr/>
          </p:nvSpPr>
          <p:spPr bwMode="auto">
            <a:xfrm>
              <a:off x="7816850" y="3693160"/>
              <a:ext cx="57" cy="160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74" name="Rectangle 173">
              <a:extLst>
                <a:ext uri="{FF2B5EF4-FFF2-40B4-BE49-F238E27FC236}">
                  <a16:creationId xmlns:a16="http://schemas.microsoft.com/office/drawing/2014/main" id="{0BF669B3-44F0-712E-DA31-DDD7DF4E3CF6}"/>
                </a:ext>
              </a:extLst>
            </p:cNvPr>
            <p:cNvSpPr>
              <a:spLocks noChangeArrowheads="1"/>
            </p:cNvSpPr>
            <p:nvPr/>
          </p:nvSpPr>
          <p:spPr bwMode="auto">
            <a:xfrm>
              <a:off x="7131050" y="3819525"/>
              <a:ext cx="1070074" cy="12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dirty="0">
                  <a:solidFill>
                    <a:srgbClr val="0070C0"/>
                  </a:solidFill>
                  <a:effectLst/>
                  <a:latin typeface="Arial Narrow" panose="020B0606020202030204" pitchFamily="34" charset="0"/>
                  <a:ea typeface="Times New Roman" panose="02020603050405020304" pitchFamily="18" charset="0"/>
                  <a:cs typeface="Arial Narrow" panose="020B0606020202030204" pitchFamily="34" charset="0"/>
                </a:rPr>
                <a:t>Also liaises with system-wide</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75" name="Rectangle 174">
              <a:extLst>
                <a:ext uri="{FF2B5EF4-FFF2-40B4-BE49-F238E27FC236}">
                  <a16:creationId xmlns:a16="http://schemas.microsoft.com/office/drawing/2014/main" id="{1C1CE173-9C78-9705-24BB-657D6A6EF2D4}"/>
                </a:ext>
              </a:extLst>
            </p:cNvPr>
            <p:cNvSpPr>
              <a:spLocks noChangeArrowheads="1"/>
            </p:cNvSpPr>
            <p:nvPr/>
          </p:nvSpPr>
          <p:spPr bwMode="auto">
            <a:xfrm>
              <a:off x="8103870" y="3819525"/>
              <a:ext cx="31750"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a:solidFill>
                    <a:srgbClr val="0070C0"/>
                  </a:solidFill>
                  <a:effectLst/>
                  <a:latin typeface="Arial Narrow" panose="020B0606020202030204" pitchFamily="34" charset="0"/>
                  <a:ea typeface="Times New Roman" panose="02020603050405020304" pitchFamily="18" charset="0"/>
                  <a:cs typeface="Arial Narrow" panose="020B0606020202030204" pitchFamily="34" charset="0"/>
                </a:rPr>
                <a:t>-</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76" name="Rectangle 175">
              <a:extLst>
                <a:ext uri="{FF2B5EF4-FFF2-40B4-BE49-F238E27FC236}">
                  <a16:creationId xmlns:a16="http://schemas.microsoft.com/office/drawing/2014/main" id="{CF06A9D3-1CC8-056D-FDE9-19E3B8DEB023}"/>
                </a:ext>
              </a:extLst>
            </p:cNvPr>
            <p:cNvSpPr>
              <a:spLocks noChangeArrowheads="1"/>
            </p:cNvSpPr>
            <p:nvPr/>
          </p:nvSpPr>
          <p:spPr bwMode="auto">
            <a:xfrm>
              <a:off x="8131810" y="3819525"/>
              <a:ext cx="57" cy="160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77" name="Rectangle 176">
              <a:extLst>
                <a:ext uri="{FF2B5EF4-FFF2-40B4-BE49-F238E27FC236}">
                  <a16:creationId xmlns:a16="http://schemas.microsoft.com/office/drawing/2014/main" id="{DDBB7ED2-1666-EA30-223A-B597601CE9E8}"/>
                </a:ext>
              </a:extLst>
            </p:cNvPr>
            <p:cNvSpPr>
              <a:spLocks noChangeArrowheads="1"/>
            </p:cNvSpPr>
            <p:nvPr/>
          </p:nvSpPr>
          <p:spPr bwMode="auto">
            <a:xfrm>
              <a:off x="7439025" y="3952240"/>
              <a:ext cx="568325"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a:solidFill>
                    <a:srgbClr val="0070C0"/>
                  </a:solidFill>
                  <a:effectLst/>
                  <a:latin typeface="Arial Narrow" panose="020B0606020202030204" pitchFamily="34" charset="0"/>
                  <a:ea typeface="Times New Roman" panose="02020603050405020304" pitchFamily="18" charset="0"/>
                  <a:cs typeface="Arial Narrow" panose="020B0606020202030204" pitchFamily="34" charset="0"/>
                </a:rPr>
                <a:t>People Board</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78" name="Freeform 172">
              <a:extLst>
                <a:ext uri="{FF2B5EF4-FFF2-40B4-BE49-F238E27FC236}">
                  <a16:creationId xmlns:a16="http://schemas.microsoft.com/office/drawing/2014/main" id="{6C8D3C16-9BDC-FFEB-1146-745C628E4FFD}"/>
                </a:ext>
              </a:extLst>
            </p:cNvPr>
            <p:cNvSpPr>
              <a:spLocks/>
            </p:cNvSpPr>
            <p:nvPr/>
          </p:nvSpPr>
          <p:spPr bwMode="auto">
            <a:xfrm>
              <a:off x="1666240" y="3472815"/>
              <a:ext cx="1708150" cy="826135"/>
            </a:xfrm>
            <a:custGeom>
              <a:avLst/>
              <a:gdLst>
                <a:gd name="T0" fmla="*/ 0 w 3904"/>
                <a:gd name="T1" fmla="*/ 315 h 1888"/>
                <a:gd name="T2" fmla="*/ 315 w 3904"/>
                <a:gd name="T3" fmla="*/ 0 h 1888"/>
                <a:gd name="T4" fmla="*/ 3590 w 3904"/>
                <a:gd name="T5" fmla="*/ 0 h 1888"/>
                <a:gd name="T6" fmla="*/ 3904 w 3904"/>
                <a:gd name="T7" fmla="*/ 315 h 1888"/>
                <a:gd name="T8" fmla="*/ 3904 w 3904"/>
                <a:gd name="T9" fmla="*/ 1574 h 1888"/>
                <a:gd name="T10" fmla="*/ 3590 w 3904"/>
                <a:gd name="T11" fmla="*/ 1888 h 1888"/>
                <a:gd name="T12" fmla="*/ 315 w 3904"/>
                <a:gd name="T13" fmla="*/ 1888 h 1888"/>
                <a:gd name="T14" fmla="*/ 0 w 3904"/>
                <a:gd name="T15" fmla="*/ 1574 h 1888"/>
                <a:gd name="T16" fmla="*/ 0 w 3904"/>
                <a:gd name="T17" fmla="*/ 315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04" h="1888">
                  <a:moveTo>
                    <a:pt x="0" y="315"/>
                  </a:moveTo>
                  <a:cubicBezTo>
                    <a:pt x="0" y="141"/>
                    <a:pt x="141" y="0"/>
                    <a:pt x="315" y="0"/>
                  </a:cubicBezTo>
                  <a:lnTo>
                    <a:pt x="3590" y="0"/>
                  </a:lnTo>
                  <a:cubicBezTo>
                    <a:pt x="3764" y="0"/>
                    <a:pt x="3904" y="141"/>
                    <a:pt x="3904" y="315"/>
                  </a:cubicBezTo>
                  <a:lnTo>
                    <a:pt x="3904" y="1574"/>
                  </a:lnTo>
                  <a:cubicBezTo>
                    <a:pt x="3904" y="1748"/>
                    <a:pt x="3764" y="1888"/>
                    <a:pt x="3590" y="1888"/>
                  </a:cubicBezTo>
                  <a:lnTo>
                    <a:pt x="315" y="1888"/>
                  </a:lnTo>
                  <a:cubicBezTo>
                    <a:pt x="141" y="1888"/>
                    <a:pt x="0" y="1748"/>
                    <a:pt x="0" y="1574"/>
                  </a:cubicBezTo>
                  <a:lnTo>
                    <a:pt x="0" y="315"/>
                  </a:lnTo>
                  <a:close/>
                </a:path>
              </a:pathLst>
            </a:custGeom>
            <a:solidFill>
              <a:srgbClr val="FFFFCC"/>
            </a:solidFill>
            <a:ln w="0">
              <a:solidFill>
                <a:srgbClr val="000000"/>
              </a:solidFill>
              <a:prstDash val="solid"/>
              <a:round/>
              <a:headEnd/>
              <a:tailEnd/>
            </a:ln>
          </p:spPr>
          <p:txBody>
            <a:bodyPr rot="0" vert="horz" wrap="square" lIns="91440" tIns="45720" rIns="91440" bIns="45720" anchor="t" anchorCtr="0" upright="1">
              <a:noAutofit/>
            </a:bodyPr>
            <a:lstStyle/>
            <a:p>
              <a:endParaRPr lang="en-GB"/>
            </a:p>
          </p:txBody>
        </p:sp>
        <p:sp>
          <p:nvSpPr>
            <p:cNvPr id="179" name="Freeform 173">
              <a:extLst>
                <a:ext uri="{FF2B5EF4-FFF2-40B4-BE49-F238E27FC236}">
                  <a16:creationId xmlns:a16="http://schemas.microsoft.com/office/drawing/2014/main" id="{AB1BF64E-38C3-0F25-1395-0ACE02AE0EC7}"/>
                </a:ext>
              </a:extLst>
            </p:cNvPr>
            <p:cNvSpPr>
              <a:spLocks/>
            </p:cNvSpPr>
            <p:nvPr/>
          </p:nvSpPr>
          <p:spPr bwMode="auto">
            <a:xfrm>
              <a:off x="1666240" y="3472815"/>
              <a:ext cx="1708150" cy="826135"/>
            </a:xfrm>
            <a:custGeom>
              <a:avLst/>
              <a:gdLst>
                <a:gd name="T0" fmla="*/ 0 w 3904"/>
                <a:gd name="T1" fmla="*/ 315 h 1888"/>
                <a:gd name="T2" fmla="*/ 315 w 3904"/>
                <a:gd name="T3" fmla="*/ 0 h 1888"/>
                <a:gd name="T4" fmla="*/ 3590 w 3904"/>
                <a:gd name="T5" fmla="*/ 0 h 1888"/>
                <a:gd name="T6" fmla="*/ 3904 w 3904"/>
                <a:gd name="T7" fmla="*/ 315 h 1888"/>
                <a:gd name="T8" fmla="*/ 3904 w 3904"/>
                <a:gd name="T9" fmla="*/ 1574 h 1888"/>
                <a:gd name="T10" fmla="*/ 3590 w 3904"/>
                <a:gd name="T11" fmla="*/ 1888 h 1888"/>
                <a:gd name="T12" fmla="*/ 315 w 3904"/>
                <a:gd name="T13" fmla="*/ 1888 h 1888"/>
                <a:gd name="T14" fmla="*/ 0 w 3904"/>
                <a:gd name="T15" fmla="*/ 1574 h 1888"/>
                <a:gd name="T16" fmla="*/ 0 w 3904"/>
                <a:gd name="T17" fmla="*/ 315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04" h="1888">
                  <a:moveTo>
                    <a:pt x="0" y="315"/>
                  </a:moveTo>
                  <a:cubicBezTo>
                    <a:pt x="0" y="141"/>
                    <a:pt x="141" y="0"/>
                    <a:pt x="315" y="0"/>
                  </a:cubicBezTo>
                  <a:lnTo>
                    <a:pt x="3590" y="0"/>
                  </a:lnTo>
                  <a:cubicBezTo>
                    <a:pt x="3764" y="0"/>
                    <a:pt x="3904" y="141"/>
                    <a:pt x="3904" y="315"/>
                  </a:cubicBezTo>
                  <a:lnTo>
                    <a:pt x="3904" y="1574"/>
                  </a:lnTo>
                  <a:cubicBezTo>
                    <a:pt x="3904" y="1748"/>
                    <a:pt x="3764" y="1888"/>
                    <a:pt x="3590" y="1888"/>
                  </a:cubicBezTo>
                  <a:lnTo>
                    <a:pt x="315" y="1888"/>
                  </a:lnTo>
                  <a:cubicBezTo>
                    <a:pt x="141" y="1888"/>
                    <a:pt x="0" y="1748"/>
                    <a:pt x="0" y="1574"/>
                  </a:cubicBezTo>
                  <a:lnTo>
                    <a:pt x="0" y="315"/>
                  </a:lnTo>
                  <a:close/>
                </a:path>
              </a:pathLst>
            </a:custGeom>
            <a:noFill/>
            <a:ln w="9525" cap="flat">
              <a:solidFill>
                <a:srgbClr val="2F528F"/>
              </a:solidFill>
              <a:prstDash val="solid"/>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sp>
          <p:nvSpPr>
            <p:cNvPr id="180" name="Rectangle 179">
              <a:extLst>
                <a:ext uri="{FF2B5EF4-FFF2-40B4-BE49-F238E27FC236}">
                  <a16:creationId xmlns:a16="http://schemas.microsoft.com/office/drawing/2014/main" id="{E616070E-EDB3-42D7-4F07-DBE01A53A7CB}"/>
                </a:ext>
              </a:extLst>
            </p:cNvPr>
            <p:cNvSpPr>
              <a:spLocks noChangeArrowheads="1"/>
            </p:cNvSpPr>
            <p:nvPr/>
          </p:nvSpPr>
          <p:spPr bwMode="auto">
            <a:xfrm>
              <a:off x="1955800" y="3757295"/>
              <a:ext cx="1149985"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Prescribing Advisory</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81" name="Rectangle 180">
              <a:extLst>
                <a:ext uri="{FF2B5EF4-FFF2-40B4-BE49-F238E27FC236}">
                  <a16:creationId xmlns:a16="http://schemas.microsoft.com/office/drawing/2014/main" id="{17EC0A27-3A61-4BDB-8BB4-F818E89BDE22}"/>
                </a:ext>
              </a:extLst>
            </p:cNvPr>
            <p:cNvSpPr>
              <a:spLocks noChangeArrowheads="1"/>
            </p:cNvSpPr>
            <p:nvPr/>
          </p:nvSpPr>
          <p:spPr bwMode="auto">
            <a:xfrm>
              <a:off x="2123758" y="3883660"/>
              <a:ext cx="781050"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Group (NPAG)</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82" name="Freeform 176">
              <a:extLst>
                <a:ext uri="{FF2B5EF4-FFF2-40B4-BE49-F238E27FC236}">
                  <a16:creationId xmlns:a16="http://schemas.microsoft.com/office/drawing/2014/main" id="{47B28E2A-3D07-5839-3DA3-AE31000EFEA3}"/>
                </a:ext>
              </a:extLst>
            </p:cNvPr>
            <p:cNvSpPr>
              <a:spLocks/>
            </p:cNvSpPr>
            <p:nvPr/>
          </p:nvSpPr>
          <p:spPr bwMode="auto">
            <a:xfrm>
              <a:off x="13970" y="3451860"/>
              <a:ext cx="1456055" cy="840105"/>
            </a:xfrm>
            <a:custGeom>
              <a:avLst/>
              <a:gdLst>
                <a:gd name="T0" fmla="*/ 0 w 3328"/>
                <a:gd name="T1" fmla="*/ 320 h 1920"/>
                <a:gd name="T2" fmla="*/ 320 w 3328"/>
                <a:gd name="T3" fmla="*/ 0 h 1920"/>
                <a:gd name="T4" fmla="*/ 3008 w 3328"/>
                <a:gd name="T5" fmla="*/ 0 h 1920"/>
                <a:gd name="T6" fmla="*/ 3328 w 3328"/>
                <a:gd name="T7" fmla="*/ 320 h 1920"/>
                <a:gd name="T8" fmla="*/ 3328 w 3328"/>
                <a:gd name="T9" fmla="*/ 1600 h 1920"/>
                <a:gd name="T10" fmla="*/ 3008 w 3328"/>
                <a:gd name="T11" fmla="*/ 1920 h 1920"/>
                <a:gd name="T12" fmla="*/ 320 w 3328"/>
                <a:gd name="T13" fmla="*/ 1920 h 1920"/>
                <a:gd name="T14" fmla="*/ 0 w 3328"/>
                <a:gd name="T15" fmla="*/ 1600 h 1920"/>
                <a:gd name="T16" fmla="*/ 0 w 3328"/>
                <a:gd name="T17" fmla="*/ 3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28" h="1920">
                  <a:moveTo>
                    <a:pt x="0" y="320"/>
                  </a:moveTo>
                  <a:cubicBezTo>
                    <a:pt x="0" y="144"/>
                    <a:pt x="144" y="0"/>
                    <a:pt x="320" y="0"/>
                  </a:cubicBezTo>
                  <a:lnTo>
                    <a:pt x="3008" y="0"/>
                  </a:lnTo>
                  <a:cubicBezTo>
                    <a:pt x="3185" y="0"/>
                    <a:pt x="3328" y="144"/>
                    <a:pt x="3328" y="320"/>
                  </a:cubicBezTo>
                  <a:lnTo>
                    <a:pt x="3328" y="1600"/>
                  </a:lnTo>
                  <a:cubicBezTo>
                    <a:pt x="3328" y="1777"/>
                    <a:pt x="3185" y="1920"/>
                    <a:pt x="3008" y="1920"/>
                  </a:cubicBezTo>
                  <a:lnTo>
                    <a:pt x="320" y="1920"/>
                  </a:lnTo>
                  <a:cubicBezTo>
                    <a:pt x="144" y="1920"/>
                    <a:pt x="0" y="1777"/>
                    <a:pt x="0" y="1600"/>
                  </a:cubicBezTo>
                  <a:lnTo>
                    <a:pt x="0" y="320"/>
                  </a:lnTo>
                  <a:close/>
                </a:path>
              </a:pathLst>
            </a:custGeom>
            <a:solidFill>
              <a:srgbClr val="FFFFCC"/>
            </a:solidFill>
            <a:ln w="0">
              <a:solidFill>
                <a:srgbClr val="000000"/>
              </a:solidFill>
              <a:prstDash val="solid"/>
              <a:round/>
              <a:headEnd/>
              <a:tailEnd/>
            </a:ln>
          </p:spPr>
          <p:txBody>
            <a:bodyPr rot="0" vert="horz" wrap="square" lIns="91440" tIns="45720" rIns="91440" bIns="45720" anchor="t" anchorCtr="0" upright="1">
              <a:noAutofit/>
            </a:bodyPr>
            <a:lstStyle/>
            <a:p>
              <a:endParaRPr lang="en-GB"/>
            </a:p>
          </p:txBody>
        </p:sp>
        <p:sp>
          <p:nvSpPr>
            <p:cNvPr id="183" name="Freeform 177">
              <a:extLst>
                <a:ext uri="{FF2B5EF4-FFF2-40B4-BE49-F238E27FC236}">
                  <a16:creationId xmlns:a16="http://schemas.microsoft.com/office/drawing/2014/main" id="{DC77B73B-5605-7789-0511-24A485F2109F}"/>
                </a:ext>
              </a:extLst>
            </p:cNvPr>
            <p:cNvSpPr>
              <a:spLocks/>
            </p:cNvSpPr>
            <p:nvPr/>
          </p:nvSpPr>
          <p:spPr bwMode="auto">
            <a:xfrm>
              <a:off x="13970" y="3451860"/>
              <a:ext cx="1456055" cy="840105"/>
            </a:xfrm>
            <a:custGeom>
              <a:avLst/>
              <a:gdLst>
                <a:gd name="T0" fmla="*/ 0 w 3328"/>
                <a:gd name="T1" fmla="*/ 320 h 1920"/>
                <a:gd name="T2" fmla="*/ 320 w 3328"/>
                <a:gd name="T3" fmla="*/ 0 h 1920"/>
                <a:gd name="T4" fmla="*/ 3008 w 3328"/>
                <a:gd name="T5" fmla="*/ 0 h 1920"/>
                <a:gd name="T6" fmla="*/ 3328 w 3328"/>
                <a:gd name="T7" fmla="*/ 320 h 1920"/>
                <a:gd name="T8" fmla="*/ 3328 w 3328"/>
                <a:gd name="T9" fmla="*/ 1600 h 1920"/>
                <a:gd name="T10" fmla="*/ 3008 w 3328"/>
                <a:gd name="T11" fmla="*/ 1920 h 1920"/>
                <a:gd name="T12" fmla="*/ 320 w 3328"/>
                <a:gd name="T13" fmla="*/ 1920 h 1920"/>
                <a:gd name="T14" fmla="*/ 0 w 3328"/>
                <a:gd name="T15" fmla="*/ 1600 h 1920"/>
                <a:gd name="T16" fmla="*/ 0 w 3328"/>
                <a:gd name="T17" fmla="*/ 3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28" h="1920">
                  <a:moveTo>
                    <a:pt x="0" y="320"/>
                  </a:moveTo>
                  <a:cubicBezTo>
                    <a:pt x="0" y="144"/>
                    <a:pt x="144" y="0"/>
                    <a:pt x="320" y="0"/>
                  </a:cubicBezTo>
                  <a:lnTo>
                    <a:pt x="3008" y="0"/>
                  </a:lnTo>
                  <a:cubicBezTo>
                    <a:pt x="3185" y="0"/>
                    <a:pt x="3328" y="144"/>
                    <a:pt x="3328" y="320"/>
                  </a:cubicBezTo>
                  <a:lnTo>
                    <a:pt x="3328" y="1600"/>
                  </a:lnTo>
                  <a:cubicBezTo>
                    <a:pt x="3328" y="1777"/>
                    <a:pt x="3185" y="1920"/>
                    <a:pt x="3008" y="1920"/>
                  </a:cubicBezTo>
                  <a:lnTo>
                    <a:pt x="320" y="1920"/>
                  </a:lnTo>
                  <a:cubicBezTo>
                    <a:pt x="144" y="1920"/>
                    <a:pt x="0" y="1777"/>
                    <a:pt x="0" y="1600"/>
                  </a:cubicBezTo>
                  <a:lnTo>
                    <a:pt x="0" y="320"/>
                  </a:lnTo>
                  <a:close/>
                </a:path>
              </a:pathLst>
            </a:custGeom>
            <a:noFill/>
            <a:ln w="9525" cap="flat">
              <a:solidFill>
                <a:srgbClr val="2F528F"/>
              </a:solidFill>
              <a:prstDash val="solid"/>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sp>
          <p:nvSpPr>
            <p:cNvPr id="184" name="Rectangle 183">
              <a:extLst>
                <a:ext uri="{FF2B5EF4-FFF2-40B4-BE49-F238E27FC236}">
                  <a16:creationId xmlns:a16="http://schemas.microsoft.com/office/drawing/2014/main" id="{9E03450F-D8F5-0A8D-8D61-B1B719816393}"/>
                </a:ext>
              </a:extLst>
            </p:cNvPr>
            <p:cNvSpPr>
              <a:spLocks noChangeArrowheads="1"/>
            </p:cNvSpPr>
            <p:nvPr/>
          </p:nvSpPr>
          <p:spPr bwMode="auto">
            <a:xfrm>
              <a:off x="283210" y="3615055"/>
              <a:ext cx="927735"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Medicines Safety </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85" name="Rectangle 184">
              <a:extLst>
                <a:ext uri="{FF2B5EF4-FFF2-40B4-BE49-F238E27FC236}">
                  <a16:creationId xmlns:a16="http://schemas.microsoft.com/office/drawing/2014/main" id="{90051FEB-5233-4381-6868-5A3C2CCFC98C}"/>
                </a:ext>
              </a:extLst>
            </p:cNvPr>
            <p:cNvSpPr>
              <a:spLocks noChangeArrowheads="1"/>
            </p:cNvSpPr>
            <p:nvPr/>
          </p:nvSpPr>
          <p:spPr bwMode="auto">
            <a:xfrm>
              <a:off x="570230" y="3740785"/>
              <a:ext cx="342900"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Group</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86" name="Rectangle 185">
              <a:extLst>
                <a:ext uri="{FF2B5EF4-FFF2-40B4-BE49-F238E27FC236}">
                  <a16:creationId xmlns:a16="http://schemas.microsoft.com/office/drawing/2014/main" id="{F473A052-51EE-E78C-9703-CA5168A0791F}"/>
                </a:ext>
              </a:extLst>
            </p:cNvPr>
            <p:cNvSpPr>
              <a:spLocks noChangeArrowheads="1"/>
            </p:cNvSpPr>
            <p:nvPr/>
          </p:nvSpPr>
          <p:spPr bwMode="auto">
            <a:xfrm>
              <a:off x="143510" y="3874135"/>
              <a:ext cx="1070074" cy="12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dirty="0">
                  <a:solidFill>
                    <a:srgbClr val="0070C0"/>
                  </a:solidFill>
                  <a:effectLst/>
                  <a:latin typeface="Arial Narrow" panose="020B0606020202030204" pitchFamily="34" charset="0"/>
                  <a:ea typeface="Times New Roman" panose="02020603050405020304" pitchFamily="18" charset="0"/>
                  <a:cs typeface="Arial Narrow" panose="020B0606020202030204" pitchFamily="34" charset="0"/>
                </a:rPr>
                <a:t>Also liaises with system-wide</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87" name="Rectangle 186">
              <a:extLst>
                <a:ext uri="{FF2B5EF4-FFF2-40B4-BE49-F238E27FC236}">
                  <a16:creationId xmlns:a16="http://schemas.microsoft.com/office/drawing/2014/main" id="{42F40D18-32E1-6E26-4FF9-49BDCE1279CC}"/>
                </a:ext>
              </a:extLst>
            </p:cNvPr>
            <p:cNvSpPr>
              <a:spLocks noChangeArrowheads="1"/>
            </p:cNvSpPr>
            <p:nvPr/>
          </p:nvSpPr>
          <p:spPr bwMode="auto">
            <a:xfrm>
              <a:off x="1116330" y="3874135"/>
              <a:ext cx="31750"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dirty="0">
                  <a:solidFill>
                    <a:srgbClr val="0070C0"/>
                  </a:solidFill>
                  <a:effectLst/>
                  <a:latin typeface="Arial Narrow" panose="020B0606020202030204" pitchFamily="34" charset="0"/>
                  <a:ea typeface="Times New Roman" panose="02020603050405020304" pitchFamily="18" charset="0"/>
                  <a:cs typeface="Arial Narrow" panose="020B0606020202030204" pitchFamily="34" charset="0"/>
                </a:rPr>
                <a:t>-</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89" name="Rectangle 188">
              <a:extLst>
                <a:ext uri="{FF2B5EF4-FFF2-40B4-BE49-F238E27FC236}">
                  <a16:creationId xmlns:a16="http://schemas.microsoft.com/office/drawing/2014/main" id="{5303F917-7609-2AFD-F439-98515720F619}"/>
                </a:ext>
              </a:extLst>
            </p:cNvPr>
            <p:cNvSpPr>
              <a:spLocks noChangeArrowheads="1"/>
            </p:cNvSpPr>
            <p:nvPr/>
          </p:nvSpPr>
          <p:spPr bwMode="auto">
            <a:xfrm>
              <a:off x="311150" y="3999865"/>
              <a:ext cx="870585" cy="131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a:spAutoFit/>
            </a:bodyPr>
            <a:lstStyle/>
            <a:p>
              <a:r>
                <a:rPr lang="en-US" sz="900" dirty="0">
                  <a:solidFill>
                    <a:srgbClr val="0070C0"/>
                  </a:solidFill>
                  <a:effectLst/>
                  <a:latin typeface="Arial Narrow" panose="020B0606020202030204" pitchFamily="34" charset="0"/>
                  <a:ea typeface="Times New Roman" panose="02020603050405020304" pitchFamily="18" charset="0"/>
                  <a:cs typeface="Arial Narrow" panose="020B0606020202030204" pitchFamily="34" charset="0"/>
                </a:rPr>
                <a:t>Patient Safety Group</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cxnSp>
          <p:nvCxnSpPr>
            <p:cNvPr id="190" name="Line 184">
              <a:extLst>
                <a:ext uri="{FF2B5EF4-FFF2-40B4-BE49-F238E27FC236}">
                  <a16:creationId xmlns:a16="http://schemas.microsoft.com/office/drawing/2014/main" id="{4A8A93F1-0FEE-199B-41BD-47CC0D4D22DD}"/>
                </a:ext>
              </a:extLst>
            </p:cNvPr>
            <p:cNvCxnSpPr>
              <a:cxnSpLocks noChangeShapeType="1"/>
            </p:cNvCxnSpPr>
            <p:nvPr/>
          </p:nvCxnSpPr>
          <p:spPr bwMode="auto">
            <a:xfrm flipH="1">
              <a:off x="868045" y="2891790"/>
              <a:ext cx="2520315" cy="56007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cxnSp>
        <p:cxnSp>
          <p:nvCxnSpPr>
            <p:cNvPr id="191" name="Line 185">
              <a:extLst>
                <a:ext uri="{FF2B5EF4-FFF2-40B4-BE49-F238E27FC236}">
                  <a16:creationId xmlns:a16="http://schemas.microsoft.com/office/drawing/2014/main" id="{59814771-C3EE-F667-1F43-438E510E6495}"/>
                </a:ext>
              </a:extLst>
            </p:cNvPr>
            <p:cNvCxnSpPr>
              <a:cxnSpLocks noChangeShapeType="1"/>
            </p:cNvCxnSpPr>
            <p:nvPr/>
          </p:nvCxnSpPr>
          <p:spPr bwMode="auto">
            <a:xfrm flipH="1">
              <a:off x="2723515" y="3067050"/>
              <a:ext cx="706755" cy="405765"/>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cxnSp>
        <p:cxnSp>
          <p:nvCxnSpPr>
            <p:cNvPr id="192" name="Line 186">
              <a:extLst>
                <a:ext uri="{FF2B5EF4-FFF2-40B4-BE49-F238E27FC236}">
                  <a16:creationId xmlns:a16="http://schemas.microsoft.com/office/drawing/2014/main" id="{245A8174-E857-93B6-444E-65CD90F196F5}"/>
                </a:ext>
              </a:extLst>
            </p:cNvPr>
            <p:cNvCxnSpPr>
              <a:cxnSpLocks noChangeShapeType="1"/>
            </p:cNvCxnSpPr>
            <p:nvPr/>
          </p:nvCxnSpPr>
          <p:spPr bwMode="auto">
            <a:xfrm flipH="1">
              <a:off x="4361815" y="3101975"/>
              <a:ext cx="3175" cy="363855"/>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cxnSp>
        <p:cxnSp>
          <p:nvCxnSpPr>
            <p:cNvPr id="193" name="Line 187">
              <a:extLst>
                <a:ext uri="{FF2B5EF4-FFF2-40B4-BE49-F238E27FC236}">
                  <a16:creationId xmlns:a16="http://schemas.microsoft.com/office/drawing/2014/main" id="{FD563F86-DD4A-62A1-7F19-8EC4BD5054BC}"/>
                </a:ext>
              </a:extLst>
            </p:cNvPr>
            <p:cNvCxnSpPr>
              <a:cxnSpLocks noChangeShapeType="1"/>
            </p:cNvCxnSpPr>
            <p:nvPr/>
          </p:nvCxnSpPr>
          <p:spPr bwMode="auto">
            <a:xfrm flipH="1" flipV="1">
              <a:off x="5488940" y="2905760"/>
              <a:ext cx="1833880" cy="54610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cxnSp>
        <p:cxnSp>
          <p:nvCxnSpPr>
            <p:cNvPr id="194" name="Line 188">
              <a:extLst>
                <a:ext uri="{FF2B5EF4-FFF2-40B4-BE49-F238E27FC236}">
                  <a16:creationId xmlns:a16="http://schemas.microsoft.com/office/drawing/2014/main" id="{343C6FBD-EB35-6ACD-9610-E679E123E14B}"/>
                </a:ext>
              </a:extLst>
            </p:cNvPr>
            <p:cNvCxnSpPr>
              <a:cxnSpLocks noChangeShapeType="1"/>
            </p:cNvCxnSpPr>
            <p:nvPr/>
          </p:nvCxnSpPr>
          <p:spPr bwMode="auto">
            <a:xfrm flipH="1" flipV="1">
              <a:off x="5376545" y="3067050"/>
              <a:ext cx="483235" cy="38481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cxnSp>
        <p:cxnSp>
          <p:nvCxnSpPr>
            <p:cNvPr id="195" name="Line 189">
              <a:extLst>
                <a:ext uri="{FF2B5EF4-FFF2-40B4-BE49-F238E27FC236}">
                  <a16:creationId xmlns:a16="http://schemas.microsoft.com/office/drawing/2014/main" id="{2B3ED1E1-AAC8-45B5-0970-F8C37D9757B3}"/>
                </a:ext>
              </a:extLst>
            </p:cNvPr>
            <p:cNvCxnSpPr>
              <a:cxnSpLocks noChangeShapeType="1"/>
            </p:cNvCxnSpPr>
            <p:nvPr/>
          </p:nvCxnSpPr>
          <p:spPr bwMode="auto">
            <a:xfrm>
              <a:off x="4396740" y="1820545"/>
              <a:ext cx="0" cy="363855"/>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899117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amples of icons which can be used in an Integrated Care Board PowerPoint presentation."/>
          <p:cNvPicPr>
            <a:picLocks noChangeAspect="1"/>
          </p:cNvPicPr>
          <p:nvPr/>
        </p:nvPicPr>
        <p:blipFill rotWithShape="1">
          <a:blip r:embed="rId3" cstate="print">
            <a:extLst>
              <a:ext uri="{28A0092B-C50C-407E-A947-70E740481C1C}">
                <a14:useLocalDpi xmlns:a14="http://schemas.microsoft.com/office/drawing/2010/main"/>
              </a:ext>
            </a:extLst>
          </a:blip>
          <a:srcRect l="39030" t="76190" r="49337" b="7619"/>
          <a:stretch/>
        </p:blipFill>
        <p:spPr>
          <a:xfrm>
            <a:off x="513184" y="1726163"/>
            <a:ext cx="1418253" cy="1110343"/>
          </a:xfrm>
          <a:prstGeom prst="rect">
            <a:avLst/>
          </a:prstGeom>
        </p:spPr>
      </p:pic>
      <p:sp>
        <p:nvSpPr>
          <p:cNvPr id="2" name="Title 1"/>
          <p:cNvSpPr>
            <a:spLocks noGrp="1"/>
          </p:cNvSpPr>
          <p:nvPr>
            <p:ph type="title"/>
          </p:nvPr>
        </p:nvSpPr>
        <p:spPr/>
        <p:txBody>
          <a:bodyPr>
            <a:normAutofit/>
          </a:bodyPr>
          <a:lstStyle/>
          <a:p>
            <a:r>
              <a:rPr lang="en-US" dirty="0">
                <a:solidFill>
                  <a:srgbClr val="005EB8"/>
                </a:solidFill>
              </a:rPr>
              <a:t>Local Prescribing Guidelines</a:t>
            </a:r>
          </a:p>
        </p:txBody>
      </p:sp>
      <p:pic>
        <p:nvPicPr>
          <p:cNvPr id="3" name="Picture 2">
            <a:extLst>
              <a:ext uri="{FF2B5EF4-FFF2-40B4-BE49-F238E27FC236}">
                <a16:creationId xmlns:a16="http://schemas.microsoft.com/office/drawing/2014/main" id="{C3879AE0-ADD7-E616-DA3E-71676A94B654}"/>
              </a:ext>
            </a:extLst>
          </p:cNvPr>
          <p:cNvPicPr>
            <a:picLocks noChangeAspect="1"/>
          </p:cNvPicPr>
          <p:nvPr/>
        </p:nvPicPr>
        <p:blipFill>
          <a:blip r:embed="rId4"/>
          <a:stretch>
            <a:fillRect/>
          </a:stretch>
        </p:blipFill>
        <p:spPr>
          <a:xfrm>
            <a:off x="513184" y="2789996"/>
            <a:ext cx="1231499" cy="1231499"/>
          </a:xfrm>
          <a:prstGeom prst="rect">
            <a:avLst/>
          </a:prstGeom>
        </p:spPr>
      </p:pic>
      <p:pic>
        <p:nvPicPr>
          <p:cNvPr id="5" name="Picture 4">
            <a:extLst>
              <a:ext uri="{FF2B5EF4-FFF2-40B4-BE49-F238E27FC236}">
                <a16:creationId xmlns:a16="http://schemas.microsoft.com/office/drawing/2014/main" id="{2A37F390-4357-F6B8-87B3-57C4DD18A534}"/>
              </a:ext>
            </a:extLst>
          </p:cNvPr>
          <p:cNvPicPr>
            <a:picLocks noChangeAspect="1"/>
          </p:cNvPicPr>
          <p:nvPr/>
        </p:nvPicPr>
        <p:blipFill>
          <a:blip r:embed="rId5"/>
          <a:stretch>
            <a:fillRect/>
          </a:stretch>
        </p:blipFill>
        <p:spPr>
          <a:xfrm>
            <a:off x="513184" y="4021495"/>
            <a:ext cx="1420491" cy="1109568"/>
          </a:xfrm>
          <a:prstGeom prst="rect">
            <a:avLst/>
          </a:prstGeom>
        </p:spPr>
      </p:pic>
      <p:sp>
        <p:nvSpPr>
          <p:cNvPr id="6" name="Content Placeholder 2">
            <a:extLst>
              <a:ext uri="{FF2B5EF4-FFF2-40B4-BE49-F238E27FC236}">
                <a16:creationId xmlns:a16="http://schemas.microsoft.com/office/drawing/2014/main" id="{48AFF588-308C-0191-D676-C34CBE19E64D}"/>
              </a:ext>
            </a:extLst>
          </p:cNvPr>
          <p:cNvSpPr>
            <a:spLocks noGrp="1"/>
          </p:cNvSpPr>
          <p:nvPr>
            <p:ph idx="1"/>
          </p:nvPr>
        </p:nvSpPr>
        <p:spPr>
          <a:xfrm>
            <a:off x="1745673" y="1825625"/>
            <a:ext cx="9770918" cy="4191894"/>
          </a:xfrm>
        </p:spPr>
        <p:txBody>
          <a:bodyPr>
            <a:normAutofit fontScale="92500" lnSpcReduction="20000"/>
          </a:bodyPr>
          <a:lstStyle/>
          <a:p>
            <a:pPr marL="0" indent="0">
              <a:buNone/>
            </a:pPr>
            <a:r>
              <a:rPr lang="en-US" dirty="0"/>
              <a:t>Formulary</a:t>
            </a:r>
          </a:p>
          <a:p>
            <a:pPr marL="0" indent="0">
              <a:buNone/>
            </a:pPr>
            <a:r>
              <a:rPr lang="en-US" dirty="0"/>
              <a:t>	-</a:t>
            </a:r>
            <a:r>
              <a:rPr lang="en-US" dirty="0" err="1"/>
              <a:t>NetFormulary</a:t>
            </a:r>
            <a:endParaRPr lang="en-US" dirty="0"/>
          </a:p>
          <a:p>
            <a:pPr marL="0" indent="0">
              <a:buNone/>
            </a:pPr>
            <a:r>
              <a:rPr lang="en-US" dirty="0"/>
              <a:t>	-Primary Care Portal</a:t>
            </a:r>
          </a:p>
          <a:p>
            <a:pPr marL="0" indent="0">
              <a:buNone/>
            </a:pPr>
            <a:endParaRPr lang="en-US" dirty="0"/>
          </a:p>
          <a:p>
            <a:pPr marL="0" indent="0">
              <a:buNone/>
            </a:pPr>
            <a:r>
              <a:rPr lang="en-US" dirty="0"/>
              <a:t>Webpages / intranet / national guidance</a:t>
            </a:r>
          </a:p>
          <a:p>
            <a:pPr marL="0" indent="0">
              <a:buNone/>
            </a:pPr>
            <a:endParaRPr lang="en-US" dirty="0"/>
          </a:p>
          <a:p>
            <a:pPr marL="0" indent="0">
              <a:buNone/>
            </a:pPr>
            <a:r>
              <a:rPr lang="en-US" dirty="0"/>
              <a:t>Medicines Information</a:t>
            </a:r>
          </a:p>
          <a:p>
            <a:pPr marL="0" indent="0">
              <a:buNone/>
            </a:pPr>
            <a:r>
              <a:rPr lang="en-US" dirty="0"/>
              <a:t>	-Specialist Pharmacy Service </a:t>
            </a:r>
            <a:r>
              <a:rPr lang="en-GB" b="1" i="0" dirty="0">
                <a:solidFill>
                  <a:srgbClr val="333333"/>
                </a:solidFill>
                <a:effectLst/>
                <a:latin typeface="HelveticaNeue"/>
              </a:rPr>
              <a:t>0300 770 8564</a:t>
            </a:r>
            <a:endParaRPr lang="en-US" b="1" i="0" dirty="0">
              <a:solidFill>
                <a:srgbClr val="333333"/>
              </a:solidFill>
              <a:effectLst/>
              <a:latin typeface="HelveticaNeue"/>
            </a:endParaRPr>
          </a:p>
          <a:p>
            <a:pPr marL="0" indent="0">
              <a:buNone/>
            </a:pPr>
            <a:r>
              <a:rPr lang="en-US" b="1" dirty="0">
                <a:solidFill>
                  <a:srgbClr val="333333"/>
                </a:solidFill>
                <a:latin typeface="HelveticaNeue"/>
              </a:rPr>
              <a:t>	</a:t>
            </a:r>
            <a:r>
              <a:rPr lang="en-US" dirty="0">
                <a:solidFill>
                  <a:srgbClr val="333333"/>
                </a:solidFill>
                <a:latin typeface="HelveticaNeue"/>
              </a:rPr>
              <a:t>-Local MI service (secondary care)</a:t>
            </a:r>
            <a:endParaRPr lang="en-US" dirty="0"/>
          </a:p>
          <a:p>
            <a:pPr marL="0" indent="0">
              <a:buNone/>
            </a:pPr>
            <a:endParaRPr lang="en-US" dirty="0"/>
          </a:p>
        </p:txBody>
      </p:sp>
    </p:spTree>
    <p:extLst>
      <p:ext uri="{BB962C8B-B14F-4D97-AF65-F5344CB8AC3E}">
        <p14:creationId xmlns:p14="http://schemas.microsoft.com/office/powerpoint/2010/main" val="1166024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079BD-7974-DBA1-728A-B2B1819C75AC}"/>
              </a:ext>
            </a:extLst>
          </p:cNvPr>
          <p:cNvSpPr>
            <a:spLocks noGrp="1"/>
          </p:cNvSpPr>
          <p:nvPr>
            <p:ph type="title"/>
          </p:nvPr>
        </p:nvSpPr>
        <p:spPr/>
        <p:txBody>
          <a:bodyPr/>
          <a:lstStyle/>
          <a:p>
            <a:r>
              <a:rPr lang="en-GB" dirty="0"/>
              <a:t>Traffic Light System</a:t>
            </a:r>
          </a:p>
        </p:txBody>
      </p:sp>
      <p:sp>
        <p:nvSpPr>
          <p:cNvPr id="3" name="Content Placeholder 2">
            <a:extLst>
              <a:ext uri="{FF2B5EF4-FFF2-40B4-BE49-F238E27FC236}">
                <a16:creationId xmlns:a16="http://schemas.microsoft.com/office/drawing/2014/main" id="{8AEB377D-3F14-B803-4B53-E1F5DF60EE74}"/>
              </a:ext>
            </a:extLst>
          </p:cNvPr>
          <p:cNvSpPr>
            <a:spLocks noGrp="1"/>
          </p:cNvSpPr>
          <p:nvPr>
            <p:ph idx="1"/>
          </p:nvPr>
        </p:nvSpPr>
        <p:spPr/>
        <p:txBody>
          <a:bodyPr/>
          <a:lstStyle/>
          <a:p>
            <a:r>
              <a:rPr lang="en-GB" dirty="0">
                <a:solidFill>
                  <a:srgbClr val="FF0000"/>
                </a:solidFill>
              </a:rPr>
              <a:t>RED</a:t>
            </a:r>
            <a:r>
              <a:rPr lang="en-GB" dirty="0"/>
              <a:t> – Specialist Prescribing</a:t>
            </a:r>
          </a:p>
          <a:p>
            <a:pPr lvl="1"/>
            <a:r>
              <a:rPr lang="en-GB" dirty="0"/>
              <a:t>Double RED!</a:t>
            </a:r>
          </a:p>
          <a:p>
            <a:r>
              <a:rPr lang="en-GB" dirty="0">
                <a:solidFill>
                  <a:srgbClr val="FFC000"/>
                </a:solidFill>
              </a:rPr>
              <a:t>AMBER</a:t>
            </a:r>
            <a:r>
              <a:rPr lang="en-GB" dirty="0"/>
              <a:t> – Shared Care</a:t>
            </a:r>
          </a:p>
          <a:p>
            <a:pPr lvl="1"/>
            <a:r>
              <a:rPr lang="en-GB" dirty="0"/>
              <a:t>Amber 1 and 2. </a:t>
            </a:r>
          </a:p>
          <a:p>
            <a:r>
              <a:rPr lang="en-GB" dirty="0">
                <a:solidFill>
                  <a:srgbClr val="00B050"/>
                </a:solidFill>
              </a:rPr>
              <a:t>GREEN</a:t>
            </a:r>
            <a:r>
              <a:rPr lang="en-GB" dirty="0"/>
              <a:t> – Prescribed routinely in primary or secondary care</a:t>
            </a:r>
          </a:p>
          <a:p>
            <a:pPr marL="0" indent="0">
              <a:buNone/>
            </a:pPr>
            <a:endParaRPr lang="en-GB" dirty="0"/>
          </a:p>
          <a:p>
            <a:pPr marL="0" indent="0">
              <a:buNone/>
            </a:pPr>
            <a:r>
              <a:rPr lang="en-GB" dirty="0"/>
              <a:t>Specialist initiation or Specialist recommendation</a:t>
            </a:r>
          </a:p>
          <a:p>
            <a:pPr marL="0" indent="0">
              <a:buNone/>
            </a:pPr>
            <a:endParaRPr lang="en-GB" dirty="0"/>
          </a:p>
          <a:p>
            <a:pPr marL="0" indent="0">
              <a:buNone/>
            </a:pPr>
            <a:r>
              <a:rPr lang="en-GB" dirty="0"/>
              <a:t>Holding category GREY</a:t>
            </a:r>
          </a:p>
        </p:txBody>
      </p:sp>
    </p:spTree>
    <p:extLst>
      <p:ext uri="{BB962C8B-B14F-4D97-AF65-F5344CB8AC3E}">
        <p14:creationId xmlns:p14="http://schemas.microsoft.com/office/powerpoint/2010/main" val="2585931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amples of icons which can be used in an Integrated Care Board PowerPoint presentation."/>
          <p:cNvPicPr>
            <a:picLocks noChangeAspect="1"/>
          </p:cNvPicPr>
          <p:nvPr/>
        </p:nvPicPr>
        <p:blipFill rotWithShape="1">
          <a:blip r:embed="rId3" cstate="print">
            <a:extLst>
              <a:ext uri="{28A0092B-C50C-407E-A947-70E740481C1C}">
                <a14:useLocalDpi xmlns:a14="http://schemas.microsoft.com/office/drawing/2010/main"/>
              </a:ext>
            </a:extLst>
          </a:blip>
          <a:srcRect l="28164" t="24763" r="61734" b="57278"/>
          <a:stretch/>
        </p:blipFill>
        <p:spPr>
          <a:xfrm>
            <a:off x="550505" y="1698171"/>
            <a:ext cx="1231641" cy="1231642"/>
          </a:xfrm>
          <a:prstGeom prst="rect">
            <a:avLst/>
          </a:prstGeom>
        </p:spPr>
      </p:pic>
      <p:sp>
        <p:nvSpPr>
          <p:cNvPr id="2" name="Title 1"/>
          <p:cNvSpPr>
            <a:spLocks noGrp="1"/>
          </p:cNvSpPr>
          <p:nvPr>
            <p:ph type="title"/>
          </p:nvPr>
        </p:nvSpPr>
        <p:spPr/>
        <p:txBody>
          <a:bodyPr>
            <a:normAutofit/>
          </a:bodyPr>
          <a:lstStyle/>
          <a:p>
            <a:r>
              <a:rPr lang="en-US" dirty="0">
                <a:solidFill>
                  <a:srgbClr val="005EB8"/>
                </a:solidFill>
              </a:rPr>
              <a:t>Collaboration in prescribing</a:t>
            </a:r>
          </a:p>
        </p:txBody>
      </p:sp>
      <p:pic>
        <p:nvPicPr>
          <p:cNvPr id="3" name="Picture 2">
            <a:extLst>
              <a:ext uri="{FF2B5EF4-FFF2-40B4-BE49-F238E27FC236}">
                <a16:creationId xmlns:a16="http://schemas.microsoft.com/office/drawing/2014/main" id="{A312AB5F-9154-5844-2E23-F54EE9B69FB5}"/>
              </a:ext>
            </a:extLst>
          </p:cNvPr>
          <p:cNvPicPr>
            <a:picLocks noChangeAspect="1"/>
          </p:cNvPicPr>
          <p:nvPr/>
        </p:nvPicPr>
        <p:blipFill>
          <a:blip r:embed="rId4"/>
          <a:stretch>
            <a:fillRect/>
          </a:stretch>
        </p:blipFill>
        <p:spPr>
          <a:xfrm>
            <a:off x="469711" y="4001294"/>
            <a:ext cx="1231499" cy="1231499"/>
          </a:xfrm>
          <a:prstGeom prst="rect">
            <a:avLst/>
          </a:prstGeom>
        </p:spPr>
      </p:pic>
      <p:sp>
        <p:nvSpPr>
          <p:cNvPr id="6" name="Content Placeholder 2">
            <a:extLst>
              <a:ext uri="{FF2B5EF4-FFF2-40B4-BE49-F238E27FC236}">
                <a16:creationId xmlns:a16="http://schemas.microsoft.com/office/drawing/2014/main" id="{7844AFC8-8F1A-F784-5B97-0E74CCBDA9B4}"/>
              </a:ext>
            </a:extLst>
          </p:cNvPr>
          <p:cNvSpPr>
            <a:spLocks noGrp="1"/>
          </p:cNvSpPr>
          <p:nvPr>
            <p:ph idx="1"/>
          </p:nvPr>
        </p:nvSpPr>
        <p:spPr>
          <a:xfrm>
            <a:off x="1745673" y="1825625"/>
            <a:ext cx="9770918" cy="4351338"/>
          </a:xfrm>
        </p:spPr>
        <p:txBody>
          <a:bodyPr>
            <a:normAutofit/>
          </a:bodyPr>
          <a:lstStyle/>
          <a:p>
            <a:pPr marL="0" indent="0">
              <a:buNone/>
            </a:pPr>
            <a:r>
              <a:rPr lang="en-US" dirty="0"/>
              <a:t>Seamless transitions for medicines prescribing, supply and administration across interfaces of care</a:t>
            </a:r>
          </a:p>
          <a:p>
            <a:pPr marL="0" indent="0">
              <a:buNone/>
            </a:pPr>
            <a:endParaRPr lang="en-US" dirty="0"/>
          </a:p>
          <a:p>
            <a:pPr marL="0" indent="0">
              <a:buNone/>
            </a:pPr>
            <a:r>
              <a:rPr lang="en-US" dirty="0"/>
              <a:t>Engaging with partner </a:t>
            </a:r>
            <a:r>
              <a:rPr lang="en-US" dirty="0" err="1"/>
              <a:t>organisations</a:t>
            </a:r>
            <a:r>
              <a:rPr lang="en-US" dirty="0"/>
              <a:t> / authoritative experts</a:t>
            </a:r>
          </a:p>
          <a:p>
            <a:pPr marL="0" indent="0">
              <a:buNone/>
            </a:pPr>
            <a:endParaRPr lang="en-US" dirty="0"/>
          </a:p>
          <a:p>
            <a:pPr marL="0" indent="0">
              <a:buNone/>
            </a:pPr>
            <a:r>
              <a:rPr lang="en-US" dirty="0"/>
              <a:t>Consider implications of prescribing decisions</a:t>
            </a:r>
          </a:p>
        </p:txBody>
      </p:sp>
      <p:pic>
        <p:nvPicPr>
          <p:cNvPr id="7" name="Picture 6">
            <a:extLst>
              <a:ext uri="{FF2B5EF4-FFF2-40B4-BE49-F238E27FC236}">
                <a16:creationId xmlns:a16="http://schemas.microsoft.com/office/drawing/2014/main" id="{E5125CCA-2880-0283-9194-E228947E79CC}"/>
              </a:ext>
            </a:extLst>
          </p:cNvPr>
          <p:cNvPicPr>
            <a:picLocks noChangeAspect="1"/>
          </p:cNvPicPr>
          <p:nvPr/>
        </p:nvPicPr>
        <p:blipFill>
          <a:blip r:embed="rId5"/>
          <a:stretch>
            <a:fillRect/>
          </a:stretch>
        </p:blipFill>
        <p:spPr>
          <a:xfrm>
            <a:off x="378262" y="2856706"/>
            <a:ext cx="1414395" cy="1109568"/>
          </a:xfrm>
          <a:prstGeom prst="rect">
            <a:avLst/>
          </a:prstGeom>
        </p:spPr>
      </p:pic>
    </p:spTree>
    <p:extLst>
      <p:ext uri="{BB962C8B-B14F-4D97-AF65-F5344CB8AC3E}">
        <p14:creationId xmlns:p14="http://schemas.microsoft.com/office/powerpoint/2010/main" val="1244262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amples of icons which can be used in an Integrated Care Board PowerPoint presentation."/>
          <p:cNvPicPr>
            <a:picLocks noChangeAspect="1"/>
          </p:cNvPicPr>
          <p:nvPr/>
        </p:nvPicPr>
        <p:blipFill rotWithShape="1">
          <a:blip r:embed="rId3" cstate="print">
            <a:extLst>
              <a:ext uri="{28A0092B-C50C-407E-A947-70E740481C1C}">
                <a14:useLocalDpi xmlns:a14="http://schemas.microsoft.com/office/drawing/2010/main"/>
              </a:ext>
            </a:extLst>
          </a:blip>
          <a:srcRect l="28164" t="24763" r="61734" b="57278"/>
          <a:stretch/>
        </p:blipFill>
        <p:spPr>
          <a:xfrm>
            <a:off x="550505" y="1698171"/>
            <a:ext cx="1231641" cy="1231642"/>
          </a:xfrm>
          <a:prstGeom prst="rect">
            <a:avLst/>
          </a:prstGeom>
        </p:spPr>
      </p:pic>
      <p:sp>
        <p:nvSpPr>
          <p:cNvPr id="2" name="Title 1"/>
          <p:cNvSpPr>
            <a:spLocks noGrp="1"/>
          </p:cNvSpPr>
          <p:nvPr>
            <p:ph type="title"/>
          </p:nvPr>
        </p:nvSpPr>
        <p:spPr/>
        <p:txBody>
          <a:bodyPr>
            <a:normAutofit/>
          </a:bodyPr>
          <a:lstStyle/>
          <a:p>
            <a:r>
              <a:rPr lang="en-US" dirty="0">
                <a:solidFill>
                  <a:srgbClr val="005EB8"/>
                </a:solidFill>
              </a:rPr>
              <a:t>Continuing Professional Development</a:t>
            </a:r>
          </a:p>
        </p:txBody>
      </p:sp>
      <p:pic>
        <p:nvPicPr>
          <p:cNvPr id="3" name="Picture 2">
            <a:extLst>
              <a:ext uri="{FF2B5EF4-FFF2-40B4-BE49-F238E27FC236}">
                <a16:creationId xmlns:a16="http://schemas.microsoft.com/office/drawing/2014/main" id="{A312AB5F-9154-5844-2E23-F54EE9B69FB5}"/>
              </a:ext>
            </a:extLst>
          </p:cNvPr>
          <p:cNvPicPr>
            <a:picLocks noChangeAspect="1"/>
          </p:cNvPicPr>
          <p:nvPr/>
        </p:nvPicPr>
        <p:blipFill>
          <a:blip r:embed="rId4"/>
          <a:stretch>
            <a:fillRect/>
          </a:stretch>
        </p:blipFill>
        <p:spPr>
          <a:xfrm>
            <a:off x="469711" y="4001294"/>
            <a:ext cx="1231499" cy="1231499"/>
          </a:xfrm>
          <a:prstGeom prst="rect">
            <a:avLst/>
          </a:prstGeom>
        </p:spPr>
      </p:pic>
      <p:sp>
        <p:nvSpPr>
          <p:cNvPr id="6" name="Content Placeholder 2">
            <a:extLst>
              <a:ext uri="{FF2B5EF4-FFF2-40B4-BE49-F238E27FC236}">
                <a16:creationId xmlns:a16="http://schemas.microsoft.com/office/drawing/2014/main" id="{7844AFC8-8F1A-F784-5B97-0E74CCBDA9B4}"/>
              </a:ext>
            </a:extLst>
          </p:cNvPr>
          <p:cNvSpPr>
            <a:spLocks noGrp="1"/>
          </p:cNvSpPr>
          <p:nvPr>
            <p:ph idx="1"/>
          </p:nvPr>
        </p:nvSpPr>
        <p:spPr>
          <a:xfrm>
            <a:off x="1745673" y="1825625"/>
            <a:ext cx="9770918" cy="4351338"/>
          </a:xfrm>
        </p:spPr>
        <p:txBody>
          <a:bodyPr>
            <a:normAutofit/>
          </a:bodyPr>
          <a:lstStyle/>
          <a:p>
            <a:pPr marL="0" indent="0">
              <a:buNone/>
            </a:pPr>
            <a:r>
              <a:rPr lang="en-US" dirty="0"/>
              <a:t>Conferences / training events</a:t>
            </a:r>
          </a:p>
          <a:p>
            <a:pPr marL="0" indent="0">
              <a:buNone/>
            </a:pPr>
            <a:endParaRPr lang="en-US" dirty="0"/>
          </a:p>
          <a:p>
            <a:pPr marL="0" indent="0">
              <a:buNone/>
            </a:pPr>
            <a:r>
              <a:rPr lang="en-US" dirty="0"/>
              <a:t>Regulator / professional and national bodies </a:t>
            </a:r>
          </a:p>
          <a:p>
            <a:pPr marL="0" indent="0">
              <a:buNone/>
            </a:pPr>
            <a:endParaRPr lang="en-US" dirty="0"/>
          </a:p>
          <a:p>
            <a:pPr marL="0" indent="0">
              <a:buNone/>
            </a:pPr>
            <a:r>
              <a:rPr lang="en-US" dirty="0" err="1"/>
              <a:t>Organisation</a:t>
            </a:r>
            <a:r>
              <a:rPr lang="en-US" dirty="0"/>
              <a:t> / employer / line manager</a:t>
            </a:r>
          </a:p>
          <a:p>
            <a:pPr marL="0" indent="0">
              <a:buNone/>
            </a:pPr>
            <a:r>
              <a:rPr lang="en-US" dirty="0"/>
              <a:t>	-Annual appraisal</a:t>
            </a:r>
          </a:p>
        </p:txBody>
      </p:sp>
      <p:pic>
        <p:nvPicPr>
          <p:cNvPr id="7" name="Picture 6">
            <a:extLst>
              <a:ext uri="{FF2B5EF4-FFF2-40B4-BE49-F238E27FC236}">
                <a16:creationId xmlns:a16="http://schemas.microsoft.com/office/drawing/2014/main" id="{E5125CCA-2880-0283-9194-E228947E79CC}"/>
              </a:ext>
            </a:extLst>
          </p:cNvPr>
          <p:cNvPicPr>
            <a:picLocks noChangeAspect="1"/>
          </p:cNvPicPr>
          <p:nvPr/>
        </p:nvPicPr>
        <p:blipFill>
          <a:blip r:embed="rId5"/>
          <a:stretch>
            <a:fillRect/>
          </a:stretch>
        </p:blipFill>
        <p:spPr>
          <a:xfrm>
            <a:off x="378262" y="2856706"/>
            <a:ext cx="1414395" cy="1109568"/>
          </a:xfrm>
          <a:prstGeom prst="rect">
            <a:avLst/>
          </a:prstGeom>
        </p:spPr>
      </p:pic>
    </p:spTree>
    <p:extLst>
      <p:ext uri="{BB962C8B-B14F-4D97-AF65-F5344CB8AC3E}">
        <p14:creationId xmlns:p14="http://schemas.microsoft.com/office/powerpoint/2010/main" val="1453969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900B17B3-2788-BC60-9991-11EDF691AA03}"/>
              </a:ext>
            </a:extLst>
          </p:cNvPr>
          <p:cNvPicPr>
            <a:picLocks noGrp="1" noChangeAspect="1"/>
          </p:cNvPicPr>
          <p:nvPr>
            <p:ph type="pic" sz="quarter" idx="10"/>
          </p:nvPr>
        </p:nvPicPr>
        <p:blipFill>
          <a:blip r:embed="rId2"/>
          <a:srcRect t="27" b="27"/>
          <a:stretch>
            <a:fillRect/>
          </a:stretch>
        </p:blipFill>
        <p:spPr>
          <a:xfrm>
            <a:off x="7093527" y="1"/>
            <a:ext cx="5098473" cy="6553200"/>
          </a:xfrm>
          <a:prstGeom prst="rect">
            <a:avLst/>
          </a:prstGeom>
        </p:spPr>
      </p:pic>
      <p:sp>
        <p:nvSpPr>
          <p:cNvPr id="5" name="Content Placeholder 4">
            <a:extLst>
              <a:ext uri="{FF2B5EF4-FFF2-40B4-BE49-F238E27FC236}">
                <a16:creationId xmlns:a16="http://schemas.microsoft.com/office/drawing/2014/main" id="{02640530-0922-CD92-53C2-551066F6DBD6}"/>
              </a:ext>
            </a:extLst>
          </p:cNvPr>
          <p:cNvSpPr>
            <a:spLocks noGrp="1"/>
          </p:cNvSpPr>
          <p:nvPr>
            <p:ph idx="1"/>
          </p:nvPr>
        </p:nvSpPr>
        <p:spPr>
          <a:xfrm>
            <a:off x="383931" y="383379"/>
            <a:ext cx="6480000" cy="5792928"/>
          </a:xfrm>
        </p:spPr>
        <p:txBody>
          <a:bodyPr>
            <a:normAutofit/>
          </a:bodyPr>
          <a:lstStyle/>
          <a:p>
            <a:pPr marL="0" indent="0" algn="ctr">
              <a:buNone/>
            </a:pPr>
            <a:endParaRPr lang="en-GB" sz="3600" dirty="0"/>
          </a:p>
          <a:p>
            <a:pPr marL="0" indent="0" algn="ctr">
              <a:buNone/>
            </a:pPr>
            <a:r>
              <a:rPr lang="en-GB" sz="3600" dirty="0"/>
              <a:t>Thank you</a:t>
            </a:r>
          </a:p>
          <a:p>
            <a:pPr marL="0" indent="0" algn="ctr">
              <a:buNone/>
            </a:pPr>
            <a:r>
              <a:rPr lang="en-GB" sz="3600" dirty="0">
                <a:hlinkClick r:id="rId3"/>
              </a:rPr>
              <a:t>maxine.foster8@nhs.net</a:t>
            </a:r>
            <a:endParaRPr lang="en-GB" sz="3600" dirty="0"/>
          </a:p>
          <a:p>
            <a:pPr marL="0" indent="0" algn="ctr">
              <a:buNone/>
            </a:pPr>
            <a:r>
              <a:rPr lang="en-GB" sz="3600" dirty="0"/>
              <a:t>@MaxineFoster18</a:t>
            </a:r>
          </a:p>
          <a:p>
            <a:pPr marL="0" indent="0" algn="ctr">
              <a:buNone/>
            </a:pPr>
            <a:endParaRPr lang="en-GB" sz="3600" dirty="0"/>
          </a:p>
          <a:p>
            <a:pPr marL="0" indent="0" algn="ctr">
              <a:buNone/>
            </a:pPr>
            <a:r>
              <a:rPr lang="en-GB" sz="3600" dirty="0"/>
              <a:t>Any questions?</a:t>
            </a:r>
          </a:p>
        </p:txBody>
      </p:sp>
    </p:spTree>
    <p:extLst>
      <p:ext uri="{BB962C8B-B14F-4D97-AF65-F5344CB8AC3E}">
        <p14:creationId xmlns:p14="http://schemas.microsoft.com/office/powerpoint/2010/main" val="1273889030"/>
      </p:ext>
    </p:extLst>
  </p:cSld>
  <p:clrMapOvr>
    <a:masterClrMapping/>
  </p:clrMapOvr>
</p:sld>
</file>

<file path=ppt/theme/theme1.xml><?xml version="1.0" encoding="utf-8"?>
<a:theme xmlns:a="http://schemas.openxmlformats.org/drawingml/2006/main" name="Office Theme">
  <a:themeElements>
    <a:clrScheme name="NICB">
      <a:dk1>
        <a:srgbClr val="000000"/>
      </a:dk1>
      <a:lt1>
        <a:srgbClr val="FFFFFF"/>
      </a:lt1>
      <a:dk2>
        <a:srgbClr val="0DA5BF"/>
      </a:dk2>
      <a:lt2>
        <a:srgbClr val="FFFFFF"/>
      </a:lt2>
      <a:accent1>
        <a:srgbClr val="0DA5BF"/>
      </a:accent1>
      <a:accent2>
        <a:srgbClr val="005EB8"/>
      </a:accent2>
      <a:accent3>
        <a:srgbClr val="8FB5C8"/>
      </a:accent3>
      <a:accent4>
        <a:srgbClr val="6F6F6F"/>
      </a:accent4>
      <a:accent5>
        <a:srgbClr val="9D9D9D"/>
      </a:accent5>
      <a:accent6>
        <a:srgbClr val="DADADA"/>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BCB18D2DF46D04CB4ECD156B4D353A7" ma:contentTypeVersion="6" ma:contentTypeDescription="Create a new document." ma:contentTypeScope="" ma:versionID="4410ae13ca189a2ec74518870f6409de">
  <xsd:schema xmlns:xsd="http://www.w3.org/2001/XMLSchema" xmlns:xs="http://www.w3.org/2001/XMLSchema" xmlns:p="http://schemas.microsoft.com/office/2006/metadata/properties" xmlns:ns2="1507270f-e198-4923-bb78-0a1d6f1c7330" xmlns:ns3="63bcf672-040e-400f-9698-3d6117dcaa3c" targetNamespace="http://schemas.microsoft.com/office/2006/metadata/properties" ma:root="true" ma:fieldsID="765e428a1f56d53c3f87887222e7b203" ns2:_="" ns3:_="">
    <xsd:import namespace="1507270f-e198-4923-bb78-0a1d6f1c7330"/>
    <xsd:import namespace="63bcf672-040e-400f-9698-3d6117dcaa3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07270f-e198-4923-bb78-0a1d6f1c73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3bcf672-040e-400f-9698-3d6117dcaa3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7419A4B-AF9B-4EDB-AF7A-48817F685D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07270f-e198-4923-bb78-0a1d6f1c7330"/>
    <ds:schemaRef ds:uri="63bcf672-040e-400f-9698-3d6117dcaa3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8FDE2AC-D5BC-41BE-A4C7-7E809E58BEC4}">
  <ds:schemaRefs>
    <ds:schemaRef ds:uri="http://schemas.microsoft.com/sharepoint/v3/contenttype/forms"/>
  </ds:schemaRefs>
</ds:datastoreItem>
</file>

<file path=customXml/itemProps3.xml><?xml version="1.0" encoding="utf-8"?>
<ds:datastoreItem xmlns:ds="http://schemas.openxmlformats.org/officeDocument/2006/customXml" ds:itemID="{55DCEC0B-6C9F-4691-AAFF-41780AAAB1E1}">
  <ds:schemaRefs>
    <ds:schemaRef ds:uri="http://schemas.microsoft.com/office/2006/metadata/properties"/>
    <ds:schemaRef ds:uri="http://schemas.microsoft.com/office/infopath/2007/PartnerControl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1133</TotalTime>
  <Words>458</Words>
  <Application>Microsoft Office PowerPoint</Application>
  <PresentationFormat>Widescreen</PresentationFormat>
  <Paragraphs>99</Paragraphs>
  <Slides>9</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Arial Black</vt:lpstr>
      <vt:lpstr>Arial Narrow</vt:lpstr>
      <vt:lpstr>Calibri</vt:lpstr>
      <vt:lpstr>Google Sans</vt:lpstr>
      <vt:lpstr>HelveticaNeue</vt:lpstr>
      <vt:lpstr>Office Theme</vt:lpstr>
      <vt:lpstr>Medicines Optimisation for non-medical prescribers</vt:lpstr>
      <vt:lpstr>Content</vt:lpstr>
      <vt:lpstr>Medicines Optimisation</vt:lpstr>
      <vt:lpstr>Committee Structure</vt:lpstr>
      <vt:lpstr>Local Prescribing Guidelines</vt:lpstr>
      <vt:lpstr>Traffic Light System</vt:lpstr>
      <vt:lpstr>Collaboration in prescribing</vt:lpstr>
      <vt:lpstr>Continuing Professional Development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martha_mcgarry@yahoo.co.uk</dc:creator>
  <cp:lastModifiedBy>FOSTER, Maxine (NHS NORTHAMPTONSHIRE ICB - 78H)</cp:lastModifiedBy>
  <cp:revision>32</cp:revision>
  <dcterms:created xsi:type="dcterms:W3CDTF">2022-04-10T13:31:29Z</dcterms:created>
  <dcterms:modified xsi:type="dcterms:W3CDTF">2023-07-03T19:21:47Z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0x0101007BCB18D2DF46D04CB4ECD156B4D353A7</vt:lpwstr>
  </property>
</Properties>
</file>